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50F9802-6B85-4471-AEBC-E1C97CC2E7C5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1E01-E9A3-435E-BDE9-092AECBDF7B5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83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02-6B85-4471-AEBC-E1C97CC2E7C5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1E01-E9A3-435E-BDE9-092AECBDF7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87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02-6B85-4471-AEBC-E1C97CC2E7C5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1E01-E9A3-435E-BDE9-092AECBDF7B5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99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02-6B85-4471-AEBC-E1C97CC2E7C5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1E01-E9A3-435E-BDE9-092AECBDF7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321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02-6B85-4471-AEBC-E1C97CC2E7C5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1E01-E9A3-435E-BDE9-092AECBDF7B5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00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02-6B85-4471-AEBC-E1C97CC2E7C5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1E01-E9A3-435E-BDE9-092AECBDF7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85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02-6B85-4471-AEBC-E1C97CC2E7C5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1E01-E9A3-435E-BDE9-092AECBDF7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935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02-6B85-4471-AEBC-E1C97CC2E7C5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1E01-E9A3-435E-BDE9-092AECBDF7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81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02-6B85-4471-AEBC-E1C97CC2E7C5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1E01-E9A3-435E-BDE9-092AECBDF7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24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02-6B85-4471-AEBC-E1C97CC2E7C5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1E01-E9A3-435E-BDE9-092AECBDF7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47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02-6B85-4471-AEBC-E1C97CC2E7C5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1E01-E9A3-435E-BDE9-092AECBDF7B5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72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50F9802-6B85-4471-AEBC-E1C97CC2E7C5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9A31E01-E9A3-435E-BDE9-092AECBDF7B5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47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salan.euskadi.eus/contenidos/informacion/educacion_secun_gastetxoko/es_def/materiala/eso/B3_arriskuak_identifikatzen-CAST/5_situaci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03198-3FD0-4D48-817D-2AA42177E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Evaluación de riesgos laborales</a:t>
            </a:r>
          </a:p>
        </p:txBody>
      </p:sp>
    </p:spTree>
    <p:extLst>
      <p:ext uri="{BB962C8B-B14F-4D97-AF65-F5344CB8AC3E}">
        <p14:creationId xmlns:p14="http://schemas.microsoft.com/office/powerpoint/2010/main" val="3618706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D6F50-6063-4B08-AAF8-B78510EF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5: Evaluación y mejora continua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401618-D1BA-4C11-AF9D-08130A989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Una vez que implementado el plan de prevención de riesgos laborales, es importante realizar una evaluación para determinar si las medidas preventivas establecidas son efectivas y si se han logrado reducir los riesgos laborales. La evaluación puede incluir:</a:t>
            </a:r>
          </a:p>
          <a:p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Inspecciones regulares para identificar posibles riesgos laborales.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Encuestas de satisfacción de los trabajadores para evaluar la eficacia de las medidas preventivas.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Análisis de incidentes y accidentes laborales para identificar áreas de mejora.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Además, es importante tener en cuenta que la mejora continua es un proceso constante en la implementación de un plan de PRL. Es necesario estar siempre atento a posibles riesgos laborales y estar dispuesto a modificar las medidas preventivas establecidas para adaptarlas a los cambios en la empresa o en las condiciones de trabajo.</a:t>
            </a:r>
          </a:p>
        </p:txBody>
      </p:sp>
    </p:spTree>
    <p:extLst>
      <p:ext uri="{BB962C8B-B14F-4D97-AF65-F5344CB8AC3E}">
        <p14:creationId xmlns:p14="http://schemas.microsoft.com/office/powerpoint/2010/main" val="351723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13662-76FC-4D4D-B989-7DAE09B4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Actividad 1: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4129AC-EEE8-4958-AA68-2F495A386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Análisis de riesgos en diferentes puestos de trabajo:</a:t>
            </a:r>
          </a:p>
          <a:p>
            <a:endParaRPr lang="es-ES" dirty="0"/>
          </a:p>
          <a:p>
            <a:r>
              <a:rPr lang="es-ES" dirty="0">
                <a:hlinkClick r:id="rId2"/>
              </a:rPr>
              <a:t>https://www.osalan.euskadi.eus/contenidos/informacion/educacion_secun_gastetxoko/es_def/materiala/eso/B3_arriskuak_identifikatzen-CAST/5_situacin.html</a:t>
            </a:r>
            <a:endParaRPr lang="es-ES" dirty="0"/>
          </a:p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454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70A0D-07E1-4174-9B12-870EDF81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13" y="548640"/>
            <a:ext cx="9720072" cy="1499616"/>
          </a:xfrm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Actividad 2: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34F481-5821-4B85-B8C7-4D51FDA05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Análisis de tu puesto de trabajo. Analiza los riesgos presentes en MI puesto de trabajo</a:t>
            </a:r>
          </a:p>
        </p:txBody>
      </p:sp>
    </p:spTree>
    <p:extLst>
      <p:ext uri="{BB962C8B-B14F-4D97-AF65-F5344CB8AC3E}">
        <p14:creationId xmlns:p14="http://schemas.microsoft.com/office/powerpoint/2010/main" val="411854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72BD0-30F3-497A-8471-47D0E87C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Musculo </a:t>
            </a:r>
            <a:r>
              <a:rPr lang="es-ES"/>
              <a:t>esqueleticos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AAE6FC-9483-41E1-8B91-B51C1323F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https://www.insst.es/documentacion/material-divulgativo-y-audiovisual/carteles/posturas-trabajo-inadecuadas-ganar-salud-ano-2016</a:t>
            </a:r>
          </a:p>
        </p:txBody>
      </p:sp>
    </p:spTree>
    <p:extLst>
      <p:ext uri="{BB962C8B-B14F-4D97-AF65-F5344CB8AC3E}">
        <p14:creationId xmlns:p14="http://schemas.microsoft.com/office/powerpoint/2010/main" val="56925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94E9D-D716-4C38-9BF7-1AC68A6B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1011467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s-ES" sz="4400" b="1" i="0" dirty="0">
                <a:solidFill>
                  <a:srgbClr val="C00000"/>
                </a:solidFill>
                <a:effectLst/>
                <a:latin typeface="Titillium Web" panose="020B0604020202020204" pitchFamily="2" charset="0"/>
              </a:rPr>
              <a:t>pasos fundamentales para implementar un plan de prevención de riesgos laborales (PRL)</a:t>
            </a:r>
            <a:br>
              <a:rPr lang="es-ES" b="1" i="0" dirty="0">
                <a:effectLst/>
                <a:latin typeface="Titillium Web" panose="020B0604020202020204" pitchFamily="2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D2D757-E01E-49DD-A733-B05E722C9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799471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La seguridad y la salud en el trabajo son fundamentales para cualquier empresa que quiera proteger a sus empleados y cumplir con la ley. </a:t>
            </a:r>
          </a:p>
          <a:p>
            <a:pPr marL="0" indent="0">
              <a:buNone/>
            </a:pPr>
            <a:r>
              <a:rPr lang="es-ES" dirty="0"/>
              <a:t>Por eso, es importante implementar un plan de prevención de riesgos laborales (PRL).</a:t>
            </a:r>
          </a:p>
          <a:p>
            <a:pPr marL="0" indent="0">
              <a:buNone/>
            </a:pPr>
            <a:r>
              <a:rPr lang="es-ES" dirty="0"/>
              <a:t>Toda empresa por ley debe de tener un Plan de Prevención, el cual debe darse a conocer a todos sus empleados y que comienza con un análisis de los riesgos del centro y puesto de trabajo.</a:t>
            </a:r>
          </a:p>
          <a:p>
            <a:pPr marL="0" indent="0">
              <a:buNone/>
            </a:pPr>
            <a:r>
              <a:rPr lang="es-ES" dirty="0"/>
              <a:t>Vamos a establecer 5 pasos.</a:t>
            </a:r>
          </a:p>
        </p:txBody>
      </p:sp>
    </p:spTree>
    <p:extLst>
      <p:ext uri="{BB962C8B-B14F-4D97-AF65-F5344CB8AC3E}">
        <p14:creationId xmlns:p14="http://schemas.microsoft.com/office/powerpoint/2010/main" val="157144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15B8E-BBDC-425F-BD3A-8B1A535F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511" y="1080362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C00000"/>
                </a:solidFill>
              </a:rPr>
              <a:t>Paso 1: Identificar los riesgos laborales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132589-072B-4C1F-B8EC-349EA2FB9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29" y="1879428"/>
            <a:ext cx="10252741" cy="41740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000" dirty="0"/>
              <a:t>El primer paso para implementar un plan de PRL es identificar los riesgos laborales. Los riesgos laborales son aquellos que pueden afectar la salud y la seguridad de los trabajadores, como por ejemplo, el uso de maquinaria peligrosa, el manejo de sustancias tóxicas o el trabajo en altura. Es importante realizar una evaluación de riesgos para identificar los riesgos presentes y tomar medidas para prevenirlos.</a:t>
            </a:r>
          </a:p>
        </p:txBody>
      </p:sp>
      <p:pic>
        <p:nvPicPr>
          <p:cNvPr id="1026" name="Picture 2" descr="XIII edición de los Premios Escolares de Prevención de Riesgos Laborales">
            <a:extLst>
              <a:ext uri="{FF2B5EF4-FFF2-40B4-BE49-F238E27FC236}">
                <a16:creationId xmlns:a16="http://schemas.microsoft.com/office/drawing/2014/main" id="{E1C91BB7-B834-4DB0-BFCD-291354197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88" y="3557772"/>
            <a:ext cx="3864222" cy="234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2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0F8A2E-D805-417B-A630-C56ADD4D4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58" y="520505"/>
            <a:ext cx="10070116" cy="4889570"/>
          </a:xfrm>
        </p:spPr>
        <p:txBody>
          <a:bodyPr>
            <a:normAutofit/>
          </a:bodyPr>
          <a:lstStyle/>
          <a:p>
            <a:endParaRPr lang="es-ES" sz="2800" b="1" dirty="0"/>
          </a:p>
          <a:p>
            <a:r>
              <a:rPr lang="es-ES" sz="3200" b="1" dirty="0">
                <a:solidFill>
                  <a:schemeClr val="accent4">
                    <a:lumMod val="75000"/>
                  </a:schemeClr>
                </a:solidFill>
              </a:rPr>
              <a:t>Evaluación de riesgos</a:t>
            </a:r>
            <a:r>
              <a:rPr lang="es-ES" sz="32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endParaRPr lang="es-ES" sz="2800" dirty="0"/>
          </a:p>
          <a:p>
            <a:pPr marL="0" indent="0">
              <a:buNone/>
            </a:pPr>
            <a:r>
              <a:rPr lang="es-ES" dirty="0"/>
              <a:t>La evaluación de riesgos es un proceso que consiste en identificar los riesgos presentes, evaluar su gravedad y probabilidad de ocurrencia, y tomar medidas para prevenirlos.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  </a:t>
            </a:r>
            <a:r>
              <a:rPr lang="es-ES" b="1" dirty="0">
                <a:solidFill>
                  <a:schemeClr val="accent4">
                    <a:lumMod val="75000"/>
                  </a:schemeClr>
                </a:solidFill>
              </a:rPr>
              <a:t>Pasos: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Identifica los peligros del centro de trabajo.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Evalúa la probabilidad y gravedad de los peligros identificados.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Identifica las personas que podrían verse afectadas por los peligros identificados.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Establece medidas preventivas para reducir o eliminar los riesgos identificados.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414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83B6D-2A72-49B4-8DF1-9D9A2487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870790"/>
            <a:ext cx="9720072" cy="1499616"/>
          </a:xfrm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Paso 2: Establecer medidas preventivas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1B3115-82F7-4D6F-BCE5-0A8AA1272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Una vez que hayas identificado los riesgos laborales presentes en tu empresa, es importante establecer medidas preventivas para reducir o eliminar estos riesgos. Las medidas preventivas pueden incluir:</a:t>
            </a:r>
          </a:p>
          <a:p>
            <a:endParaRPr lang="es-ES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accent4">
                    <a:lumMod val="75000"/>
                  </a:schemeClr>
                </a:solidFill>
              </a:rPr>
              <a:t>Modificar los procesos de trabajo para </a:t>
            </a:r>
            <a:r>
              <a:rPr lang="es-ES" sz="2400" b="1" dirty="0">
                <a:solidFill>
                  <a:schemeClr val="accent4">
                    <a:lumMod val="75000"/>
                  </a:schemeClr>
                </a:solidFill>
              </a:rPr>
              <a:t>reducir los riesgos.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400" dirty="0"/>
              <a:t>Proporcionar equipos de protección individual (EPI) a los trabajadores.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400" dirty="0"/>
              <a:t>Capacitar a los trabajadores en el uso de los equipos de protección individual.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400" dirty="0"/>
              <a:t>Establecer procedimientos de trabajo seguros.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400" dirty="0"/>
              <a:t>Realizar mantenimiento preventivo en la maquinaria y equipo utilizado.</a:t>
            </a:r>
          </a:p>
        </p:txBody>
      </p:sp>
    </p:spTree>
    <p:extLst>
      <p:ext uri="{BB962C8B-B14F-4D97-AF65-F5344CB8AC3E}">
        <p14:creationId xmlns:p14="http://schemas.microsoft.com/office/powerpoint/2010/main" val="420141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B2845-FF24-464C-A9EE-C6FE4D0A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Factores de riesgo: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69CDEA-A48E-4992-A3EC-5DC0B513C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3765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B0F0"/>
                </a:solidFill>
              </a:rPr>
              <a:t>Seguridad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92D050"/>
                </a:solidFill>
              </a:rPr>
              <a:t>Ambientales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Ergonómicas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accent4">
                    <a:lumMod val="75000"/>
                  </a:schemeClr>
                </a:solidFill>
              </a:rPr>
              <a:t>Psicosociales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70EA62-3EDA-4502-9344-8C97C6875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08" t="4287" r="26039" b="384"/>
          <a:stretch/>
        </p:blipFill>
        <p:spPr>
          <a:xfrm>
            <a:off x="6096000" y="165295"/>
            <a:ext cx="5803600" cy="652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8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BF931-E249-4C52-B94F-6F3DE0F5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rgbClr val="C00000"/>
                </a:solidFill>
              </a:rPr>
              <a:t>Paso 3: Planificar y ejecutar las medidas preventivas</a:t>
            </a:r>
            <a:br>
              <a:rPr lang="es-ES" dirty="0">
                <a:solidFill>
                  <a:srgbClr val="C00000"/>
                </a:solidFill>
              </a:rPr>
            </a:b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9F777B-17CB-4494-9D3B-AECFDE72D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58" y="2084832"/>
            <a:ext cx="9942343" cy="4224528"/>
          </a:xfrm>
        </p:spPr>
        <p:txBody>
          <a:bodyPr/>
          <a:lstStyle/>
          <a:p>
            <a:r>
              <a:rPr lang="es-ES" dirty="0"/>
              <a:t>Una vez establecidas las medidas preventivas, es importante planificar y ejecutarlas. </a:t>
            </a:r>
          </a:p>
          <a:p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Establecer un plan de acción para implementar las medidas preventivas.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Asignar responsabilidades para la implementación de las medidas preventivas.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Establecer un calendario para la implementación de las medidas preventivas.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Realizar un seguimiento y evaluación de las medidas preventivas implementadas.</a:t>
            </a:r>
          </a:p>
        </p:txBody>
      </p:sp>
    </p:spTree>
    <p:extLst>
      <p:ext uri="{BB962C8B-B14F-4D97-AF65-F5344CB8AC3E}">
        <p14:creationId xmlns:p14="http://schemas.microsoft.com/office/powerpoint/2010/main" val="288760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6E7E6-4826-4B3F-B9B8-7CA27EFD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8C743C-CA6C-4A0A-B5CA-8418E76B2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73" y="6271126"/>
            <a:ext cx="10547253" cy="527538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https://www.insst.es/documents/94886/454629/4.+Medidas-actividades+para+eliminar+o+reducir+los+riesgos.pdf/9c0d3210-a8ed-4a2a-979a-bbf20db0e808?t=1532347333447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E2A1E0-BABE-4196-913C-2F2DDA7A6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61" t="20909" r="22692" b="15265"/>
          <a:stretch/>
        </p:blipFill>
        <p:spPr>
          <a:xfrm>
            <a:off x="1459757" y="430471"/>
            <a:ext cx="8848814" cy="568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3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B474B-5945-490C-B528-EDF78E42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936909"/>
            <a:ext cx="9720072" cy="1499616"/>
          </a:xfrm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Paso 4: Capacitación y formación</a:t>
            </a:r>
            <a:br>
              <a:rPr lang="es-ES" dirty="0">
                <a:solidFill>
                  <a:srgbClr val="C00000"/>
                </a:solidFill>
              </a:rPr>
            </a:b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F1ADE3-551F-4114-821F-482F0B6E1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capacitación y formación son fundamentales para la implementación de un plan de PRL efectivo. Es esencial que los trabajadores conozcan los riesgos laborales presentes en su lugar de trabajo y las medidas preventivas establecidas para reducir estos riesgos. La capacitación y formación pueden incluir:</a:t>
            </a:r>
          </a:p>
          <a:p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Capacitación en el uso de los equipos de protección individual.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Capacitación en procedimientos de trabajo seguros.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Capacitación en la identificación de riesgos laborales.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Formación en primeros auxilios.</a:t>
            </a:r>
          </a:p>
        </p:txBody>
      </p:sp>
    </p:spTree>
    <p:extLst>
      <p:ext uri="{BB962C8B-B14F-4D97-AF65-F5344CB8AC3E}">
        <p14:creationId xmlns:p14="http://schemas.microsoft.com/office/powerpoint/2010/main" val="3259039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820</TotalTime>
  <Words>772</Words>
  <Application>Microsoft Office PowerPoint</Application>
  <PresentationFormat>Panorámica</PresentationFormat>
  <Paragraphs>61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Titillium Web</vt:lpstr>
      <vt:lpstr>Tw Cen MT</vt:lpstr>
      <vt:lpstr>Tw Cen MT Condensed</vt:lpstr>
      <vt:lpstr>Wingdings 3</vt:lpstr>
      <vt:lpstr>Integral</vt:lpstr>
      <vt:lpstr>Evaluación de riesgos laborales</vt:lpstr>
      <vt:lpstr>pasos fundamentales para implementar un plan de prevención de riesgos laborales (PRL) </vt:lpstr>
      <vt:lpstr>Paso 1: Identificar los riesgos laborales </vt:lpstr>
      <vt:lpstr>Presentación de PowerPoint</vt:lpstr>
      <vt:lpstr>Paso 2: Establecer medidas preventivas </vt:lpstr>
      <vt:lpstr>Factores de riesgo:</vt:lpstr>
      <vt:lpstr>Paso 3: Planificar y ejecutar las medidas preventivas </vt:lpstr>
      <vt:lpstr>Presentación de PowerPoint</vt:lpstr>
      <vt:lpstr>Paso 4: Capacitación y formación </vt:lpstr>
      <vt:lpstr>Paso 5: Evaluación y mejora continua </vt:lpstr>
      <vt:lpstr>Actividad 1:</vt:lpstr>
      <vt:lpstr>Actividad 2:</vt:lpstr>
      <vt:lpstr>Musculo esqueleticos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de riesgos laborales</dc:title>
  <dc:creator>Lorena C</dc:creator>
  <cp:lastModifiedBy>Lorena C</cp:lastModifiedBy>
  <cp:revision>1</cp:revision>
  <dcterms:created xsi:type="dcterms:W3CDTF">2024-09-08T17:42:35Z</dcterms:created>
  <dcterms:modified xsi:type="dcterms:W3CDTF">2024-09-09T07:23:33Z</dcterms:modified>
</cp:coreProperties>
</file>