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F2DA0-175C-F9D6-F0ED-8EFE19C8B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9B2CA6-315E-DDE0-E3A4-1B01F21C5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8D396-21BD-65BA-9D58-8BF4D863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DDF2-D6E0-4CBA-8EDC-796ECD95DD4D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C6CFCE-5080-E5F0-44A9-176EFB80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25A905-1F36-F700-57D3-5C4B8001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649B-CF5E-4D7D-9ED7-DCA69F15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83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4DBA81-1FF8-5786-853D-3774CD96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69F8FF-AD61-B9A8-ABA2-63F23FF3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0D8073-52C8-BB72-6EF5-8548CA00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DDF2-D6E0-4CBA-8EDC-796ECD95DD4D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4F9CBD-A062-1032-08AD-5D18E3FE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F94594-D10C-3C35-F303-395422A6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649B-CF5E-4D7D-9ED7-DCA69F15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88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1E6D67-FA6F-86A8-BB89-C6C6AC4C7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43E49C-EA09-73CD-F8BC-BAB376860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0646D7-4C05-BA80-54C2-21816706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DDF2-D6E0-4CBA-8EDC-796ECD95DD4D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F97E80-DBCD-D1D9-D49B-26786EAE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1B9AA5-A6C6-7F1C-864F-39426272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649B-CF5E-4D7D-9ED7-DCA69F15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30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86C0B-BC5B-4E46-BA71-D494FC57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4F1620-0D3C-1478-116F-F1B216F3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9D2FA5-1F44-E26D-57C3-E183C88C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DDF2-D6E0-4CBA-8EDC-796ECD95DD4D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6F6E6A-6AD1-72B7-4EB1-57549F18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AF2854-57F7-2F65-CA24-C946BB19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649B-CF5E-4D7D-9ED7-DCA69F15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0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04DE9D-E170-88DE-8637-C1E68889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12A2A0-C105-7384-777A-9ED98357C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87140B-8587-C0CE-A6D9-9E5740E0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DDF2-D6E0-4CBA-8EDC-796ECD95DD4D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48DB7A-414D-88B4-447E-9E7157C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04ACBB-E47D-DB18-B924-991720E1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649B-CF5E-4D7D-9ED7-DCA69F15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5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517E52-A013-514C-BDE6-23477F22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FDD544-7C62-8531-84C2-22367FE02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992998-1DAB-2B21-7067-354DED4A2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77549E-75E8-5E40-B367-49B3A134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DDF2-D6E0-4CBA-8EDC-796ECD95DD4D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0C7362-4610-CA92-5BFD-B6CBA3FD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7C3C93-5DCE-4CEB-63BA-46F1052B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649B-CF5E-4D7D-9ED7-DCA69F15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7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8D8492-16C7-B7BF-372E-4A8219F9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BE08DD-8E74-9ECE-B5A5-14C5622D0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294FFC-B08E-A6F1-1876-187151700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19A510-546A-8283-77B2-008F4B323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675D5A-1D87-836C-9C11-2C5B2A9E0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0BC99B-5AF8-DD1E-0358-AA7C847D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DDF2-D6E0-4CBA-8EDC-796ECD95DD4D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F9F124-9969-3C67-9152-8AEC8E54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BFEF2D2-5676-9F26-2DE3-84187AC2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649B-CF5E-4D7D-9ED7-DCA69F15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3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3487ED-241B-A668-7BB7-8DAC22A3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D03015-A1A9-EFD7-6598-E56BA836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DDF2-D6E0-4CBA-8EDC-796ECD95DD4D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0F74078-27E6-DE4C-94A9-833BC1EA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91B819-C92E-0F73-F32C-FE2758AB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649B-CF5E-4D7D-9ED7-DCA69F15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96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F7E3830-7303-F462-784D-6D812B2F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DDF2-D6E0-4CBA-8EDC-796ECD95DD4D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999958-9B0B-08D2-E10C-9D9DDDF4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41B8DE-6B96-063A-D2EC-B50F90D7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649B-CF5E-4D7D-9ED7-DCA69F15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76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409226-C4AF-3EE0-2FB1-AD0F21BC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17E240-1B20-2A5C-FF86-75757A79A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7321BB-6514-2395-8DE9-4FFF0C4FA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7C1249-A402-CB91-47E2-DCE18E33D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DDF2-D6E0-4CBA-8EDC-796ECD95DD4D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91F3BA-F641-D9F0-69AD-E1DA9656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2735DD-8CE8-0D7E-C109-5FCCB7CE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649B-CF5E-4D7D-9ED7-DCA69F15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0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F371DB-F089-C776-01C4-AA80E59A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327444-DD66-2991-0371-CB1F99A61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25351C-C921-4612-81D1-02C7B21C8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154EBF-AB8F-9053-2FD3-26DB8F14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CDDF2-D6E0-4CBA-8EDC-796ECD95DD4D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D70A33-2610-73E3-2D03-C7889366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1A2BCB-94A1-9935-B3C9-FD8DD0DF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8649B-CF5E-4D7D-9ED7-DCA69F15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27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9E414B-F8E8-5F1A-691A-3FE55DF0F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688299-346A-E121-19C8-BC11CEF4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476A7E-ED84-7851-5EF8-5683D0759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6CDDF2-D6E0-4CBA-8EDC-796ECD95DD4D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C5213F-8090-B7F9-EE92-FF54C1EA8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C834AE-473F-3E67-D8AD-F9486ABC5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F8649B-CF5E-4D7D-9ED7-DCA69F155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76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41D77D70-97CE-DD77-0D30-42A0E3EB4A72}"/>
              </a:ext>
            </a:extLst>
          </p:cNvPr>
          <p:cNvGrpSpPr/>
          <p:nvPr/>
        </p:nvGrpSpPr>
        <p:grpSpPr>
          <a:xfrm>
            <a:off x="2279195" y="2193840"/>
            <a:ext cx="2197553" cy="2119629"/>
            <a:chOff x="2897262" y="4077002"/>
            <a:chExt cx="2197553" cy="2119629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5FC85A38-E6E7-470F-A226-C7375517D31A}"/>
                </a:ext>
              </a:extLst>
            </p:cNvPr>
            <p:cNvSpPr/>
            <p:nvPr/>
          </p:nvSpPr>
          <p:spPr>
            <a:xfrm>
              <a:off x="2897262" y="5194239"/>
              <a:ext cx="1428435" cy="1002392"/>
            </a:xfrm>
            <a:custGeom>
              <a:avLst/>
              <a:gdLst>
                <a:gd name="connsiteX0" fmla="*/ 1296171 w 1428435"/>
                <a:gd name="connsiteY0" fmla="*/ 643074 h 1002392"/>
                <a:gd name="connsiteX1" fmla="*/ 1418625 w 1428435"/>
                <a:gd name="connsiteY1" fmla="*/ 399508 h 1002392"/>
                <a:gd name="connsiteX2" fmla="*/ 1175059 w 1428435"/>
                <a:gd name="connsiteY2" fmla="*/ 277054 h 1002392"/>
                <a:gd name="connsiteX3" fmla="*/ 1079500 w 1428435"/>
                <a:gd name="connsiteY3" fmla="*/ 346982 h 1002392"/>
                <a:gd name="connsiteX4" fmla="*/ 1079500 w 1428435"/>
                <a:gd name="connsiteY4" fmla="*/ 0 h 1002392"/>
                <a:gd name="connsiteX5" fmla="*/ 845480 w 1428435"/>
                <a:gd name="connsiteY5" fmla="*/ 0 h 1002392"/>
                <a:gd name="connsiteX6" fmla="*/ 848179 w 1428435"/>
                <a:gd name="connsiteY6" fmla="*/ 38554 h 1002392"/>
                <a:gd name="connsiteX7" fmla="*/ 539750 w 1428435"/>
                <a:gd name="connsiteY7" fmla="*/ 346982 h 1002392"/>
                <a:gd name="connsiteX8" fmla="*/ 231321 w 1428435"/>
                <a:gd name="connsiteY8" fmla="*/ 38554 h 1002392"/>
                <a:gd name="connsiteX9" fmla="*/ 234020 w 1428435"/>
                <a:gd name="connsiteY9" fmla="*/ 0 h 1002392"/>
                <a:gd name="connsiteX10" fmla="*/ 0 w 1428435"/>
                <a:gd name="connsiteY10" fmla="*/ 0 h 1002392"/>
                <a:gd name="connsiteX11" fmla="*/ 0 w 1428435"/>
                <a:gd name="connsiteY11" fmla="*/ 1002393 h 1002392"/>
                <a:gd name="connsiteX12" fmla="*/ 1079500 w 1428435"/>
                <a:gd name="connsiteY12" fmla="*/ 1002393 h 1002392"/>
                <a:gd name="connsiteX13" fmla="*/ 1079500 w 1428435"/>
                <a:gd name="connsiteY13" fmla="*/ 578304 h 1002392"/>
                <a:gd name="connsiteX14" fmla="*/ 1093379 w 1428435"/>
                <a:gd name="connsiteY14" fmla="*/ 595267 h 1002392"/>
                <a:gd name="connsiteX15" fmla="*/ 1100705 w 1428435"/>
                <a:gd name="connsiteY15" fmla="*/ 606448 h 1002392"/>
                <a:gd name="connsiteX16" fmla="*/ 1272268 w 1428435"/>
                <a:gd name="connsiteY16" fmla="*/ 650785 h 1002392"/>
                <a:gd name="connsiteX17" fmla="*/ 1291159 w 1428435"/>
                <a:gd name="connsiteY17" fmla="*/ 645001 h 100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8435" h="1002392">
                  <a:moveTo>
                    <a:pt x="1296171" y="643074"/>
                  </a:moveTo>
                  <a:cubicBezTo>
                    <a:pt x="1397243" y="609628"/>
                    <a:pt x="1452070" y="500580"/>
                    <a:pt x="1418625" y="399508"/>
                  </a:cubicBezTo>
                  <a:cubicBezTo>
                    <a:pt x="1385180" y="298436"/>
                    <a:pt x="1276131" y="243612"/>
                    <a:pt x="1175059" y="277054"/>
                  </a:cubicBezTo>
                  <a:cubicBezTo>
                    <a:pt x="1136660" y="289761"/>
                    <a:pt x="1103226" y="314223"/>
                    <a:pt x="1079500" y="346982"/>
                  </a:cubicBezTo>
                  <a:lnTo>
                    <a:pt x="1079500" y="0"/>
                  </a:lnTo>
                  <a:lnTo>
                    <a:pt x="845480" y="0"/>
                  </a:lnTo>
                  <a:cubicBezTo>
                    <a:pt x="847172" y="12784"/>
                    <a:pt x="848075" y="25657"/>
                    <a:pt x="848179" y="38554"/>
                  </a:cubicBezTo>
                  <a:cubicBezTo>
                    <a:pt x="848179" y="208895"/>
                    <a:pt x="710091" y="346982"/>
                    <a:pt x="539750" y="346982"/>
                  </a:cubicBezTo>
                  <a:cubicBezTo>
                    <a:pt x="369409" y="346982"/>
                    <a:pt x="231321" y="208895"/>
                    <a:pt x="231321" y="38554"/>
                  </a:cubicBezTo>
                  <a:cubicBezTo>
                    <a:pt x="231426" y="25657"/>
                    <a:pt x="232328" y="12784"/>
                    <a:pt x="234020" y="0"/>
                  </a:cubicBezTo>
                  <a:lnTo>
                    <a:pt x="0" y="0"/>
                  </a:lnTo>
                  <a:lnTo>
                    <a:pt x="0" y="1002393"/>
                  </a:lnTo>
                  <a:lnTo>
                    <a:pt x="1079500" y="1002393"/>
                  </a:lnTo>
                  <a:lnTo>
                    <a:pt x="1079500" y="578304"/>
                  </a:lnTo>
                  <a:cubicBezTo>
                    <a:pt x="1083799" y="584222"/>
                    <a:pt x="1088433" y="589885"/>
                    <a:pt x="1093379" y="595267"/>
                  </a:cubicBezTo>
                  <a:cubicBezTo>
                    <a:pt x="1095457" y="599219"/>
                    <a:pt x="1097909" y="602963"/>
                    <a:pt x="1100705" y="606448"/>
                  </a:cubicBezTo>
                  <a:cubicBezTo>
                    <a:pt x="1146275" y="650087"/>
                    <a:pt x="1211261" y="666884"/>
                    <a:pt x="1272268" y="650785"/>
                  </a:cubicBezTo>
                  <a:cubicBezTo>
                    <a:pt x="1278822" y="650785"/>
                    <a:pt x="1284991" y="646929"/>
                    <a:pt x="1291159" y="645001"/>
                  </a:cubicBezTo>
                  <a:close/>
                </a:path>
              </a:pathLst>
            </a:custGeom>
            <a:solidFill>
              <a:srgbClr val="000000"/>
            </a:solidFill>
            <a:ln w="3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4C54117C-D5AE-7808-50FF-74AD848BF960}"/>
                </a:ext>
              </a:extLst>
            </p:cNvPr>
            <p:cNvSpPr/>
            <p:nvPr/>
          </p:nvSpPr>
          <p:spPr>
            <a:xfrm>
              <a:off x="4092423" y="4848844"/>
              <a:ext cx="1002392" cy="1347017"/>
            </a:xfrm>
            <a:custGeom>
              <a:avLst/>
              <a:gdLst>
                <a:gd name="connsiteX0" fmla="*/ 578304 w 1002392"/>
                <a:gd name="connsiteY0" fmla="*/ 344624 h 1347017"/>
                <a:gd name="connsiteX1" fmla="*/ 595267 w 1002392"/>
                <a:gd name="connsiteY1" fmla="*/ 330359 h 1347017"/>
                <a:gd name="connsiteX2" fmla="*/ 606448 w 1002392"/>
                <a:gd name="connsiteY2" fmla="*/ 323034 h 1347017"/>
                <a:gd name="connsiteX3" fmla="*/ 647315 w 1002392"/>
                <a:gd name="connsiteY3" fmla="*/ 133736 h 1347017"/>
                <a:gd name="connsiteX4" fmla="*/ 647315 w 1002392"/>
                <a:gd name="connsiteY4" fmla="*/ 127953 h 1347017"/>
                <a:gd name="connsiteX5" fmla="*/ 400923 w 1002392"/>
                <a:gd name="connsiteY5" fmla="*/ 11294 h 1347017"/>
                <a:gd name="connsiteX6" fmla="*/ 284263 w 1002392"/>
                <a:gd name="connsiteY6" fmla="*/ 257686 h 1347017"/>
                <a:gd name="connsiteX7" fmla="*/ 346982 w 1002392"/>
                <a:gd name="connsiteY7" fmla="*/ 344624 h 1347017"/>
                <a:gd name="connsiteX8" fmla="*/ 0 w 1002392"/>
                <a:gd name="connsiteY8" fmla="*/ 344624 h 1347017"/>
                <a:gd name="connsiteX9" fmla="*/ 0 w 1002392"/>
                <a:gd name="connsiteY9" fmla="*/ 502694 h 1347017"/>
                <a:gd name="connsiteX10" fmla="*/ 38554 w 1002392"/>
                <a:gd name="connsiteY10" fmla="*/ 500381 h 1347017"/>
                <a:gd name="connsiteX11" fmla="*/ 346982 w 1002392"/>
                <a:gd name="connsiteY11" fmla="*/ 808809 h 1347017"/>
                <a:gd name="connsiteX12" fmla="*/ 38554 w 1002392"/>
                <a:gd name="connsiteY12" fmla="*/ 1117238 h 1347017"/>
                <a:gd name="connsiteX13" fmla="*/ 0 w 1002392"/>
                <a:gd name="connsiteY13" fmla="*/ 1114539 h 1347017"/>
                <a:gd name="connsiteX14" fmla="*/ 0 w 1002392"/>
                <a:gd name="connsiteY14" fmla="*/ 1347017 h 1347017"/>
                <a:gd name="connsiteX15" fmla="*/ 1002393 w 1002392"/>
                <a:gd name="connsiteY15" fmla="*/ 1347017 h 1347017"/>
                <a:gd name="connsiteX16" fmla="*/ 1002393 w 1002392"/>
                <a:gd name="connsiteY16" fmla="*/ 344624 h 134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2392" h="1347017">
                  <a:moveTo>
                    <a:pt x="578304" y="344624"/>
                  </a:moveTo>
                  <a:cubicBezTo>
                    <a:pt x="584287" y="340272"/>
                    <a:pt x="589955" y="335506"/>
                    <a:pt x="595267" y="330359"/>
                  </a:cubicBezTo>
                  <a:cubicBezTo>
                    <a:pt x="599477" y="328752"/>
                    <a:pt x="603294" y="326253"/>
                    <a:pt x="606448" y="323034"/>
                  </a:cubicBezTo>
                  <a:cubicBezTo>
                    <a:pt x="653838" y="272248"/>
                    <a:pt x="669529" y="199551"/>
                    <a:pt x="647315" y="133736"/>
                  </a:cubicBezTo>
                  <a:lnTo>
                    <a:pt x="647315" y="127953"/>
                  </a:lnTo>
                  <a:cubicBezTo>
                    <a:pt x="611491" y="27698"/>
                    <a:pt x="501177" y="-24530"/>
                    <a:pt x="400923" y="11294"/>
                  </a:cubicBezTo>
                  <a:cubicBezTo>
                    <a:pt x="300668" y="47118"/>
                    <a:pt x="248439" y="157431"/>
                    <a:pt x="284263" y="257686"/>
                  </a:cubicBezTo>
                  <a:cubicBezTo>
                    <a:pt x="296527" y="292014"/>
                    <a:pt x="318275" y="322159"/>
                    <a:pt x="346982" y="344624"/>
                  </a:cubicBezTo>
                  <a:lnTo>
                    <a:pt x="0" y="344624"/>
                  </a:lnTo>
                  <a:lnTo>
                    <a:pt x="0" y="502694"/>
                  </a:lnTo>
                  <a:cubicBezTo>
                    <a:pt x="12792" y="501144"/>
                    <a:pt x="25669" y="500373"/>
                    <a:pt x="38554" y="500381"/>
                  </a:cubicBezTo>
                  <a:cubicBezTo>
                    <a:pt x="208895" y="500381"/>
                    <a:pt x="346982" y="638468"/>
                    <a:pt x="346982" y="808809"/>
                  </a:cubicBezTo>
                  <a:cubicBezTo>
                    <a:pt x="346982" y="979150"/>
                    <a:pt x="208895" y="1117238"/>
                    <a:pt x="38554" y="1117238"/>
                  </a:cubicBezTo>
                  <a:cubicBezTo>
                    <a:pt x="25661" y="1117118"/>
                    <a:pt x="12784" y="1116220"/>
                    <a:pt x="0" y="1114539"/>
                  </a:cubicBezTo>
                  <a:lnTo>
                    <a:pt x="0" y="1347017"/>
                  </a:lnTo>
                  <a:lnTo>
                    <a:pt x="1002393" y="1347017"/>
                  </a:lnTo>
                  <a:lnTo>
                    <a:pt x="1002393" y="344624"/>
                  </a:lnTo>
                  <a:close/>
                </a:path>
              </a:pathLst>
            </a:custGeom>
            <a:solidFill>
              <a:srgbClr val="000000"/>
            </a:solidFill>
            <a:ln w="3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C9A513EF-D150-1982-4E2B-5882F0BD9340}"/>
                </a:ext>
              </a:extLst>
            </p:cNvPr>
            <p:cNvSpPr/>
            <p:nvPr/>
          </p:nvSpPr>
          <p:spPr>
            <a:xfrm rot="10800000">
              <a:off x="3666380" y="4077002"/>
              <a:ext cx="1428435" cy="1002392"/>
            </a:xfrm>
            <a:custGeom>
              <a:avLst/>
              <a:gdLst>
                <a:gd name="connsiteX0" fmla="*/ 1296171 w 1428435"/>
                <a:gd name="connsiteY0" fmla="*/ 643074 h 1002392"/>
                <a:gd name="connsiteX1" fmla="*/ 1418625 w 1428435"/>
                <a:gd name="connsiteY1" fmla="*/ 399508 h 1002392"/>
                <a:gd name="connsiteX2" fmla="*/ 1175059 w 1428435"/>
                <a:gd name="connsiteY2" fmla="*/ 277054 h 1002392"/>
                <a:gd name="connsiteX3" fmla="*/ 1079500 w 1428435"/>
                <a:gd name="connsiteY3" fmla="*/ 346982 h 1002392"/>
                <a:gd name="connsiteX4" fmla="*/ 1079500 w 1428435"/>
                <a:gd name="connsiteY4" fmla="*/ 0 h 1002392"/>
                <a:gd name="connsiteX5" fmla="*/ 845480 w 1428435"/>
                <a:gd name="connsiteY5" fmla="*/ 0 h 1002392"/>
                <a:gd name="connsiteX6" fmla="*/ 848179 w 1428435"/>
                <a:gd name="connsiteY6" fmla="*/ 38554 h 1002392"/>
                <a:gd name="connsiteX7" fmla="*/ 539750 w 1428435"/>
                <a:gd name="connsiteY7" fmla="*/ 346982 h 1002392"/>
                <a:gd name="connsiteX8" fmla="*/ 231321 w 1428435"/>
                <a:gd name="connsiteY8" fmla="*/ 38554 h 1002392"/>
                <a:gd name="connsiteX9" fmla="*/ 234020 w 1428435"/>
                <a:gd name="connsiteY9" fmla="*/ 0 h 1002392"/>
                <a:gd name="connsiteX10" fmla="*/ 0 w 1428435"/>
                <a:gd name="connsiteY10" fmla="*/ 0 h 1002392"/>
                <a:gd name="connsiteX11" fmla="*/ 0 w 1428435"/>
                <a:gd name="connsiteY11" fmla="*/ 1002393 h 1002392"/>
                <a:gd name="connsiteX12" fmla="*/ 1079500 w 1428435"/>
                <a:gd name="connsiteY12" fmla="*/ 1002393 h 1002392"/>
                <a:gd name="connsiteX13" fmla="*/ 1079500 w 1428435"/>
                <a:gd name="connsiteY13" fmla="*/ 578304 h 1002392"/>
                <a:gd name="connsiteX14" fmla="*/ 1093379 w 1428435"/>
                <a:gd name="connsiteY14" fmla="*/ 595267 h 1002392"/>
                <a:gd name="connsiteX15" fmla="*/ 1100705 w 1428435"/>
                <a:gd name="connsiteY15" fmla="*/ 606448 h 1002392"/>
                <a:gd name="connsiteX16" fmla="*/ 1272268 w 1428435"/>
                <a:gd name="connsiteY16" fmla="*/ 650785 h 1002392"/>
                <a:gd name="connsiteX17" fmla="*/ 1291159 w 1428435"/>
                <a:gd name="connsiteY17" fmla="*/ 645001 h 100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8435" h="1002392">
                  <a:moveTo>
                    <a:pt x="1296171" y="643074"/>
                  </a:moveTo>
                  <a:cubicBezTo>
                    <a:pt x="1397243" y="609628"/>
                    <a:pt x="1452070" y="500580"/>
                    <a:pt x="1418625" y="399508"/>
                  </a:cubicBezTo>
                  <a:cubicBezTo>
                    <a:pt x="1385180" y="298436"/>
                    <a:pt x="1276131" y="243612"/>
                    <a:pt x="1175059" y="277054"/>
                  </a:cubicBezTo>
                  <a:cubicBezTo>
                    <a:pt x="1136660" y="289761"/>
                    <a:pt x="1103226" y="314223"/>
                    <a:pt x="1079500" y="346982"/>
                  </a:cubicBezTo>
                  <a:lnTo>
                    <a:pt x="1079500" y="0"/>
                  </a:lnTo>
                  <a:lnTo>
                    <a:pt x="845480" y="0"/>
                  </a:lnTo>
                  <a:cubicBezTo>
                    <a:pt x="847172" y="12784"/>
                    <a:pt x="848075" y="25657"/>
                    <a:pt x="848179" y="38554"/>
                  </a:cubicBezTo>
                  <a:cubicBezTo>
                    <a:pt x="848179" y="208895"/>
                    <a:pt x="710091" y="346982"/>
                    <a:pt x="539750" y="346982"/>
                  </a:cubicBezTo>
                  <a:cubicBezTo>
                    <a:pt x="369409" y="346982"/>
                    <a:pt x="231321" y="208895"/>
                    <a:pt x="231321" y="38554"/>
                  </a:cubicBezTo>
                  <a:cubicBezTo>
                    <a:pt x="231426" y="25657"/>
                    <a:pt x="232328" y="12784"/>
                    <a:pt x="234020" y="0"/>
                  </a:cubicBezTo>
                  <a:lnTo>
                    <a:pt x="0" y="0"/>
                  </a:lnTo>
                  <a:lnTo>
                    <a:pt x="0" y="1002393"/>
                  </a:lnTo>
                  <a:lnTo>
                    <a:pt x="1079500" y="1002393"/>
                  </a:lnTo>
                  <a:lnTo>
                    <a:pt x="1079500" y="578304"/>
                  </a:lnTo>
                  <a:cubicBezTo>
                    <a:pt x="1083799" y="584222"/>
                    <a:pt x="1088433" y="589885"/>
                    <a:pt x="1093379" y="595267"/>
                  </a:cubicBezTo>
                  <a:cubicBezTo>
                    <a:pt x="1095457" y="599219"/>
                    <a:pt x="1097909" y="602963"/>
                    <a:pt x="1100705" y="606448"/>
                  </a:cubicBezTo>
                  <a:cubicBezTo>
                    <a:pt x="1146275" y="650087"/>
                    <a:pt x="1211261" y="666884"/>
                    <a:pt x="1272268" y="650785"/>
                  </a:cubicBezTo>
                  <a:cubicBezTo>
                    <a:pt x="1278822" y="650785"/>
                    <a:pt x="1284991" y="646929"/>
                    <a:pt x="1291159" y="645001"/>
                  </a:cubicBezTo>
                  <a:close/>
                </a:path>
              </a:pathLst>
            </a:custGeom>
            <a:solidFill>
              <a:srgbClr val="000000"/>
            </a:solidFill>
            <a:ln w="3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589B11BA-ED7D-2B31-72A4-F47CB9A7F518}"/>
                </a:ext>
              </a:extLst>
            </p:cNvPr>
            <p:cNvSpPr/>
            <p:nvPr/>
          </p:nvSpPr>
          <p:spPr>
            <a:xfrm rot="10800000">
              <a:off x="2897262" y="4077773"/>
              <a:ext cx="1002392" cy="1347017"/>
            </a:xfrm>
            <a:custGeom>
              <a:avLst/>
              <a:gdLst>
                <a:gd name="connsiteX0" fmla="*/ 578304 w 1002392"/>
                <a:gd name="connsiteY0" fmla="*/ 344624 h 1347017"/>
                <a:gd name="connsiteX1" fmla="*/ 595267 w 1002392"/>
                <a:gd name="connsiteY1" fmla="*/ 330359 h 1347017"/>
                <a:gd name="connsiteX2" fmla="*/ 606448 w 1002392"/>
                <a:gd name="connsiteY2" fmla="*/ 323034 h 1347017"/>
                <a:gd name="connsiteX3" fmla="*/ 647315 w 1002392"/>
                <a:gd name="connsiteY3" fmla="*/ 133736 h 1347017"/>
                <a:gd name="connsiteX4" fmla="*/ 647315 w 1002392"/>
                <a:gd name="connsiteY4" fmla="*/ 127953 h 1347017"/>
                <a:gd name="connsiteX5" fmla="*/ 400923 w 1002392"/>
                <a:gd name="connsiteY5" fmla="*/ 11294 h 1347017"/>
                <a:gd name="connsiteX6" fmla="*/ 284263 w 1002392"/>
                <a:gd name="connsiteY6" fmla="*/ 257686 h 1347017"/>
                <a:gd name="connsiteX7" fmla="*/ 346982 w 1002392"/>
                <a:gd name="connsiteY7" fmla="*/ 344624 h 1347017"/>
                <a:gd name="connsiteX8" fmla="*/ 0 w 1002392"/>
                <a:gd name="connsiteY8" fmla="*/ 344624 h 1347017"/>
                <a:gd name="connsiteX9" fmla="*/ 0 w 1002392"/>
                <a:gd name="connsiteY9" fmla="*/ 502694 h 1347017"/>
                <a:gd name="connsiteX10" fmla="*/ 38554 w 1002392"/>
                <a:gd name="connsiteY10" fmla="*/ 500381 h 1347017"/>
                <a:gd name="connsiteX11" fmla="*/ 346982 w 1002392"/>
                <a:gd name="connsiteY11" fmla="*/ 808809 h 1347017"/>
                <a:gd name="connsiteX12" fmla="*/ 38554 w 1002392"/>
                <a:gd name="connsiteY12" fmla="*/ 1117238 h 1347017"/>
                <a:gd name="connsiteX13" fmla="*/ 0 w 1002392"/>
                <a:gd name="connsiteY13" fmla="*/ 1114539 h 1347017"/>
                <a:gd name="connsiteX14" fmla="*/ 0 w 1002392"/>
                <a:gd name="connsiteY14" fmla="*/ 1347017 h 1347017"/>
                <a:gd name="connsiteX15" fmla="*/ 1002393 w 1002392"/>
                <a:gd name="connsiteY15" fmla="*/ 1347017 h 1347017"/>
                <a:gd name="connsiteX16" fmla="*/ 1002393 w 1002392"/>
                <a:gd name="connsiteY16" fmla="*/ 344624 h 134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2392" h="1347017">
                  <a:moveTo>
                    <a:pt x="578304" y="344624"/>
                  </a:moveTo>
                  <a:cubicBezTo>
                    <a:pt x="584287" y="340272"/>
                    <a:pt x="589955" y="335506"/>
                    <a:pt x="595267" y="330359"/>
                  </a:cubicBezTo>
                  <a:cubicBezTo>
                    <a:pt x="599477" y="328752"/>
                    <a:pt x="603294" y="326253"/>
                    <a:pt x="606448" y="323034"/>
                  </a:cubicBezTo>
                  <a:cubicBezTo>
                    <a:pt x="653838" y="272248"/>
                    <a:pt x="669529" y="199551"/>
                    <a:pt x="647315" y="133736"/>
                  </a:cubicBezTo>
                  <a:lnTo>
                    <a:pt x="647315" y="127953"/>
                  </a:lnTo>
                  <a:cubicBezTo>
                    <a:pt x="611491" y="27698"/>
                    <a:pt x="501177" y="-24530"/>
                    <a:pt x="400923" y="11294"/>
                  </a:cubicBezTo>
                  <a:cubicBezTo>
                    <a:pt x="300668" y="47118"/>
                    <a:pt x="248439" y="157431"/>
                    <a:pt x="284263" y="257686"/>
                  </a:cubicBezTo>
                  <a:cubicBezTo>
                    <a:pt x="296527" y="292014"/>
                    <a:pt x="318275" y="322159"/>
                    <a:pt x="346982" y="344624"/>
                  </a:cubicBezTo>
                  <a:lnTo>
                    <a:pt x="0" y="344624"/>
                  </a:lnTo>
                  <a:lnTo>
                    <a:pt x="0" y="502694"/>
                  </a:lnTo>
                  <a:cubicBezTo>
                    <a:pt x="12792" y="501144"/>
                    <a:pt x="25669" y="500373"/>
                    <a:pt x="38554" y="500381"/>
                  </a:cubicBezTo>
                  <a:cubicBezTo>
                    <a:pt x="208895" y="500381"/>
                    <a:pt x="346982" y="638468"/>
                    <a:pt x="346982" y="808809"/>
                  </a:cubicBezTo>
                  <a:cubicBezTo>
                    <a:pt x="346982" y="979150"/>
                    <a:pt x="208895" y="1117238"/>
                    <a:pt x="38554" y="1117238"/>
                  </a:cubicBezTo>
                  <a:cubicBezTo>
                    <a:pt x="25661" y="1117118"/>
                    <a:pt x="12784" y="1116220"/>
                    <a:pt x="0" y="1114539"/>
                  </a:cubicBezTo>
                  <a:lnTo>
                    <a:pt x="0" y="1347017"/>
                  </a:lnTo>
                  <a:lnTo>
                    <a:pt x="1002393" y="1347017"/>
                  </a:lnTo>
                  <a:lnTo>
                    <a:pt x="1002393" y="344624"/>
                  </a:lnTo>
                  <a:close/>
                </a:path>
              </a:pathLst>
            </a:custGeom>
            <a:solidFill>
              <a:srgbClr val="000000"/>
            </a:solidFill>
            <a:ln w="3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29B5F0A-6DF1-B1D9-6F0B-AF57EEA13C20}"/>
              </a:ext>
            </a:extLst>
          </p:cNvPr>
          <p:cNvGrpSpPr/>
          <p:nvPr/>
        </p:nvGrpSpPr>
        <p:grpSpPr>
          <a:xfrm>
            <a:off x="4594502" y="2011135"/>
            <a:ext cx="5104282" cy="2485038"/>
            <a:chOff x="5297239" y="3624579"/>
            <a:chExt cx="5104282" cy="2485038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CA6EBBBB-67C3-53BC-35F5-CF0EDF5AC327}"/>
                </a:ext>
              </a:extLst>
            </p:cNvPr>
            <p:cNvSpPr txBox="1"/>
            <p:nvPr/>
          </p:nvSpPr>
          <p:spPr>
            <a:xfrm>
              <a:off x="5379794" y="3624579"/>
              <a:ext cx="493917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60000"/>
              <a:r>
                <a:rPr kumimoji="1" lang="en-US" altLang="ja-JP" sz="11500" dirty="0">
                  <a:latin typeface="Segoe UI Variable Small Semibol" pitchFamily="2" charset="0"/>
                </a:rPr>
                <a:t>Tanaka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D30BED7-BD8D-4302-5E3D-C5AB841385DF}"/>
                </a:ext>
              </a:extLst>
            </p:cNvPr>
            <p:cNvSpPr txBox="1"/>
            <p:nvPr/>
          </p:nvSpPr>
          <p:spPr>
            <a:xfrm>
              <a:off x="5297239" y="5001621"/>
              <a:ext cx="510428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360000"/>
              <a:r>
                <a:rPr lang="en-US" altLang="ja-JP" sz="6600" dirty="0">
                  <a:latin typeface="Segoe UI Variable Small Semibol" pitchFamily="2" charset="0"/>
                </a:rPr>
                <a:t>Strong-Hold</a:t>
              </a:r>
              <a:endParaRPr kumimoji="1" lang="ja-JP" altLang="en-US" sz="6600" dirty="0">
                <a:latin typeface="Segoe UI Variable Small Semibol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52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Segoe UI Variable Small Semibol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SASAHARA Yuta</dc:creator>
  <cp:lastModifiedBy>SASAHARA Yuta</cp:lastModifiedBy>
  <cp:revision>1</cp:revision>
  <dcterms:created xsi:type="dcterms:W3CDTF">2025-09-06T04:16:27Z</dcterms:created>
  <dcterms:modified xsi:type="dcterms:W3CDTF">2025-09-06T04:33:50Z</dcterms:modified>
</cp:coreProperties>
</file>