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10" y="1496484"/>
            <a:ext cx="5829981" cy="31834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010" y="4802717"/>
            <a:ext cx="5829981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5719165"/>
            <a:ext cx="5831755" cy="1092473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017" y="828430"/>
            <a:ext cx="5831755" cy="450631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6811637"/>
            <a:ext cx="5830874" cy="909963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456647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5606427"/>
            <a:ext cx="5823991" cy="212291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12800"/>
            <a:ext cx="5232798" cy="399053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13376"/>
            <a:ext cx="4923168" cy="569083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5606428"/>
            <a:ext cx="5823992" cy="2115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934" y="855666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0041" y="4097835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4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2835925"/>
            <a:ext cx="5824871" cy="33491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200741"/>
            <a:ext cx="5823992" cy="1520859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0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10" y="2784427"/>
            <a:ext cx="1855663" cy="10977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10" y="3882165"/>
            <a:ext cx="1855663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0244" y="2784427"/>
            <a:ext cx="1855439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00244" y="3882165"/>
            <a:ext cx="1856150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2784427"/>
            <a:ext cx="1851306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695" y="3882165"/>
            <a:ext cx="1851306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1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10" y="5318863"/>
            <a:ext cx="1855662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14261" y="2789647"/>
            <a:ext cx="1653779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10" y="6087212"/>
            <a:ext cx="1855662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20" y="5318863"/>
            <a:ext cx="1855678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2789647"/>
            <a:ext cx="1648421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258" y="6087211"/>
            <a:ext cx="1856439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5051" y="5318863"/>
            <a:ext cx="1850569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5953" y="2789647"/>
            <a:ext cx="1649314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4980" y="6087213"/>
            <a:ext cx="1853021" cy="163438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12801"/>
            <a:ext cx="1430245" cy="69088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812801"/>
            <a:ext cx="4308022" cy="690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50" y="876304"/>
            <a:ext cx="5475101" cy="3803649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450" y="4802720"/>
            <a:ext cx="5475101" cy="200024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8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0" y="2784427"/>
            <a:ext cx="2872127" cy="4937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539" y="2784427"/>
            <a:ext cx="2865462" cy="4937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70" y="2784427"/>
            <a:ext cx="2700245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09" y="3882976"/>
            <a:ext cx="2872805" cy="383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423" y="2784427"/>
            <a:ext cx="2693578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2" y="3882976"/>
            <a:ext cx="2866139" cy="383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12800"/>
            <a:ext cx="2211884" cy="31496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412" y="812800"/>
            <a:ext cx="3481589" cy="69088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1" y="3962402"/>
            <a:ext cx="2211884" cy="375919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12800"/>
            <a:ext cx="3125702" cy="31496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7449" y="1011842"/>
            <a:ext cx="2225204" cy="651071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962400"/>
            <a:ext cx="3128432" cy="37592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2794752"/>
            <a:ext cx="5823992" cy="492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784436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0" y="7844369"/>
            <a:ext cx="37534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7844369"/>
            <a:ext cx="42386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00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0" y="285135"/>
            <a:ext cx="5829981" cy="658558"/>
          </a:xfrm>
        </p:spPr>
        <p:txBody>
          <a:bodyPr/>
          <a:lstStyle/>
          <a:p>
            <a:r>
              <a:rPr lang="en-US" u="sng" dirty="0" smtClean="0"/>
              <a:t>Candidate 1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0038" y="1870049"/>
            <a:ext cx="460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Do you believe we need a border wall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98453" y="1824704"/>
            <a:ext cx="1688066" cy="480085"/>
            <a:chOff x="4748980" y="1859992"/>
            <a:chExt cx="1688066" cy="480085"/>
          </a:xfrm>
        </p:grpSpPr>
        <p:grpSp>
          <p:nvGrpSpPr>
            <p:cNvPr id="10" name="Group 9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Yes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No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60710" y="2462981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Do you believe in Pro-Life or Pro-Choice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15767" y="2356070"/>
            <a:ext cx="1737774" cy="476243"/>
            <a:chOff x="4782876" y="1863834"/>
            <a:chExt cx="1737774" cy="476243"/>
          </a:xfrm>
        </p:grpSpPr>
        <p:grpSp>
          <p:nvGrpSpPr>
            <p:cNvPr id="14" name="Group 13"/>
            <p:cNvGrpSpPr/>
            <p:nvPr/>
          </p:nvGrpSpPr>
          <p:grpSpPr>
            <a:xfrm>
              <a:off x="4782876" y="1863834"/>
              <a:ext cx="777778" cy="476243"/>
              <a:chOff x="4782876" y="1863834"/>
              <a:chExt cx="777778" cy="47624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82876" y="1863834"/>
                <a:ext cx="77777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Life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625854" y="1873215"/>
              <a:ext cx="894796" cy="452284"/>
              <a:chOff x="5625854" y="1873215"/>
              <a:chExt cx="894796" cy="45228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25854" y="1901044"/>
                <a:ext cx="89479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Choice</a:t>
                </a:r>
                <a:endParaRPr lang="en-US" sz="1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0710" y="2967088"/>
            <a:ext cx="463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Should we fix Obama Care or    </a:t>
            </a:r>
          </a:p>
          <a:p>
            <a:r>
              <a:rPr lang="en-US" dirty="0"/>
              <a:t> </a:t>
            </a:r>
            <a:r>
              <a:rPr lang="en-US" dirty="0" smtClean="0"/>
              <a:t>   implement a new form of Medicare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998453" y="2960305"/>
            <a:ext cx="1696066" cy="466862"/>
            <a:chOff x="4740980" y="1873215"/>
            <a:chExt cx="1696066" cy="466862"/>
          </a:xfrm>
        </p:grpSpPr>
        <p:grpSp>
          <p:nvGrpSpPr>
            <p:cNvPr id="22" name="Group 21"/>
            <p:cNvGrpSpPr/>
            <p:nvPr/>
          </p:nvGrpSpPr>
          <p:grpSpPr>
            <a:xfrm>
              <a:off x="4740980" y="1887793"/>
              <a:ext cx="837089" cy="452284"/>
              <a:chOff x="4740980" y="1887793"/>
              <a:chExt cx="837089" cy="45228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40980" y="1931821"/>
                <a:ext cx="837089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Obama</a:t>
                </a:r>
                <a:endParaRPr lang="en-US" sz="1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09459" y="1873215"/>
              <a:ext cx="727587" cy="452284"/>
              <a:chOff x="5709459" y="1873215"/>
              <a:chExt cx="727587" cy="45228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51689" y="1901044"/>
                <a:ext cx="6431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Med</a:t>
                </a:r>
                <a:endParaRPr lang="en-US" sz="1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0878" y="3717166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Do we increase or decrease trade tariffs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963719" y="3613659"/>
            <a:ext cx="1957604" cy="466862"/>
            <a:chOff x="4681669" y="1873215"/>
            <a:chExt cx="1957604" cy="466862"/>
          </a:xfrm>
        </p:grpSpPr>
        <p:grpSp>
          <p:nvGrpSpPr>
            <p:cNvPr id="30" name="Group 29"/>
            <p:cNvGrpSpPr/>
            <p:nvPr/>
          </p:nvGrpSpPr>
          <p:grpSpPr>
            <a:xfrm>
              <a:off x="4681669" y="1887793"/>
              <a:ext cx="955711" cy="452284"/>
              <a:chOff x="4681669" y="1887793"/>
              <a:chExt cx="955711" cy="45228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81669" y="1931821"/>
                <a:ext cx="955711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I</a:t>
                </a:r>
                <a:r>
                  <a:rPr lang="en-US" sz="1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ncrease</a:t>
                </a:r>
                <a:endParaRPr lang="en-US" sz="1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07232" y="1873215"/>
              <a:ext cx="1132041" cy="452284"/>
              <a:chOff x="5507232" y="1873215"/>
              <a:chExt cx="1132041" cy="45228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07232" y="1901044"/>
                <a:ext cx="113204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Decrease</a:t>
                </a:r>
                <a:endParaRPr lang="en-US" sz="1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75462" y="4227874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Should refugees receive sanctuary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082022" y="4171477"/>
            <a:ext cx="1688066" cy="480085"/>
            <a:chOff x="4748980" y="1859992"/>
            <a:chExt cx="1688066" cy="480085"/>
          </a:xfrm>
        </p:grpSpPr>
        <p:grpSp>
          <p:nvGrpSpPr>
            <p:cNvPr id="38" name="Group 37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Yes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No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75462" y="4783287"/>
            <a:ext cx="465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Should children of Non-US immigrants   </a:t>
            </a:r>
          </a:p>
          <a:p>
            <a:r>
              <a:rPr lang="en-US" dirty="0"/>
              <a:t> </a:t>
            </a:r>
            <a:r>
              <a:rPr lang="en-US" dirty="0" smtClean="0"/>
              <a:t>   receive citizenship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05351" y="4793318"/>
            <a:ext cx="1688066" cy="480085"/>
            <a:chOff x="4748980" y="1859992"/>
            <a:chExt cx="1688066" cy="480085"/>
          </a:xfrm>
        </p:grpSpPr>
        <p:grpSp>
          <p:nvGrpSpPr>
            <p:cNvPr id="46" name="Group 45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Yes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No</a:t>
                </a:r>
                <a:endParaRPr lang="en-US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2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0" y="285135"/>
            <a:ext cx="5829981" cy="658558"/>
          </a:xfrm>
        </p:spPr>
        <p:txBody>
          <a:bodyPr/>
          <a:lstStyle/>
          <a:p>
            <a:r>
              <a:rPr lang="en-US" u="sng" dirty="0" smtClean="0"/>
              <a:t>Candidate 2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0038" y="1870049"/>
            <a:ext cx="460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1. Do you believe we need a border wall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98453" y="1824704"/>
            <a:ext cx="1688066" cy="480085"/>
            <a:chOff x="4748980" y="1859992"/>
            <a:chExt cx="1688066" cy="480085"/>
          </a:xfrm>
        </p:grpSpPr>
        <p:grpSp>
          <p:nvGrpSpPr>
            <p:cNvPr id="10" name="Group 9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60710" y="2462981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2. Do you believe in Pro-Life or Pro-Choice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15767" y="2356070"/>
            <a:ext cx="1737774" cy="476243"/>
            <a:chOff x="4782876" y="1863834"/>
            <a:chExt cx="1737774" cy="476243"/>
          </a:xfrm>
        </p:grpSpPr>
        <p:grpSp>
          <p:nvGrpSpPr>
            <p:cNvPr id="14" name="Group 13"/>
            <p:cNvGrpSpPr/>
            <p:nvPr/>
          </p:nvGrpSpPr>
          <p:grpSpPr>
            <a:xfrm>
              <a:off x="4782876" y="1863834"/>
              <a:ext cx="777778" cy="476243"/>
              <a:chOff x="4782876" y="1863834"/>
              <a:chExt cx="777778" cy="47624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82876" y="1863834"/>
                <a:ext cx="77777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Life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625854" y="1873215"/>
              <a:ext cx="894796" cy="452284"/>
              <a:chOff x="5625854" y="1873215"/>
              <a:chExt cx="894796" cy="45228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25854" y="1901044"/>
                <a:ext cx="89479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Choice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0710" y="2967088"/>
            <a:ext cx="463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3</a:t>
            </a:r>
            <a:r>
              <a:rPr lang="en-US" dirty="0" smtClean="0">
                <a:solidFill>
                  <a:prstClr val="white"/>
                </a:solidFill>
              </a:rPr>
              <a:t>. Should we fix Obama Care or    </a:t>
            </a:r>
          </a:p>
          <a:p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implement a new form of Medicare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98453" y="2960305"/>
            <a:ext cx="1696066" cy="466862"/>
            <a:chOff x="4740980" y="1873215"/>
            <a:chExt cx="1696066" cy="466862"/>
          </a:xfrm>
        </p:grpSpPr>
        <p:grpSp>
          <p:nvGrpSpPr>
            <p:cNvPr id="22" name="Group 21"/>
            <p:cNvGrpSpPr/>
            <p:nvPr/>
          </p:nvGrpSpPr>
          <p:grpSpPr>
            <a:xfrm>
              <a:off x="4740980" y="1887793"/>
              <a:ext cx="837089" cy="452284"/>
              <a:chOff x="4740980" y="1887793"/>
              <a:chExt cx="837089" cy="45228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40980" y="1931821"/>
                <a:ext cx="837089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Obama</a:t>
                </a:r>
                <a:endParaRPr lang="en-US" sz="1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09459" y="1873215"/>
              <a:ext cx="727587" cy="452284"/>
              <a:chOff x="5709459" y="1873215"/>
              <a:chExt cx="727587" cy="45228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51689" y="1901044"/>
                <a:ext cx="6431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Med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0878" y="3717166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4</a:t>
            </a:r>
            <a:r>
              <a:rPr lang="en-US" dirty="0" smtClean="0">
                <a:solidFill>
                  <a:prstClr val="white"/>
                </a:solidFill>
              </a:rPr>
              <a:t>. Do we increase or decrease trade tariffs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63720" y="3613659"/>
            <a:ext cx="1957602" cy="466862"/>
            <a:chOff x="4681670" y="1873215"/>
            <a:chExt cx="1957602" cy="466862"/>
          </a:xfrm>
        </p:grpSpPr>
        <p:grpSp>
          <p:nvGrpSpPr>
            <p:cNvPr id="30" name="Group 29"/>
            <p:cNvGrpSpPr/>
            <p:nvPr/>
          </p:nvGrpSpPr>
          <p:grpSpPr>
            <a:xfrm>
              <a:off x="4681670" y="1887793"/>
              <a:ext cx="955711" cy="452284"/>
              <a:chOff x="4681670" y="1887793"/>
              <a:chExt cx="955711" cy="45228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81670" y="1931821"/>
                <a:ext cx="955711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Increase</a:t>
                </a:r>
                <a:endParaRPr lang="en-US" sz="1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07231" y="1873215"/>
              <a:ext cx="1132041" cy="452284"/>
              <a:chOff x="5507231" y="1873215"/>
              <a:chExt cx="1132041" cy="45228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07231" y="1901044"/>
                <a:ext cx="113204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Decrease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75462" y="4227874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. Should refugees receive sanctuary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082022" y="4171477"/>
            <a:ext cx="1688066" cy="480085"/>
            <a:chOff x="4748980" y="1859992"/>
            <a:chExt cx="1688066" cy="480085"/>
          </a:xfrm>
        </p:grpSpPr>
        <p:grpSp>
          <p:nvGrpSpPr>
            <p:cNvPr id="38" name="Group 37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75462" y="4783287"/>
            <a:ext cx="465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6. Should children of Non-US immigrants   </a:t>
            </a:r>
          </a:p>
          <a:p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receive citizenship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05351" y="4793318"/>
            <a:ext cx="1688066" cy="480085"/>
            <a:chOff x="4748980" y="1859992"/>
            <a:chExt cx="1688066" cy="480085"/>
          </a:xfrm>
        </p:grpSpPr>
        <p:grpSp>
          <p:nvGrpSpPr>
            <p:cNvPr id="46" name="Group 45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4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0" y="285135"/>
            <a:ext cx="5829981" cy="658558"/>
          </a:xfrm>
        </p:spPr>
        <p:txBody>
          <a:bodyPr/>
          <a:lstStyle/>
          <a:p>
            <a:r>
              <a:rPr lang="en-US" u="sng" dirty="0" smtClean="0"/>
              <a:t>Candidate 3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0038" y="1870049"/>
            <a:ext cx="460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1. Do you believe we need a border wall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98453" y="1824704"/>
            <a:ext cx="1688066" cy="480085"/>
            <a:chOff x="4748980" y="1859992"/>
            <a:chExt cx="1688066" cy="480085"/>
          </a:xfrm>
        </p:grpSpPr>
        <p:grpSp>
          <p:nvGrpSpPr>
            <p:cNvPr id="10" name="Group 9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60710" y="2462981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2. Do you believe in Pro-Life or Pro-Choice 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15767" y="2356070"/>
            <a:ext cx="1737774" cy="476243"/>
            <a:chOff x="4782876" y="1863834"/>
            <a:chExt cx="1737774" cy="476243"/>
          </a:xfrm>
        </p:grpSpPr>
        <p:grpSp>
          <p:nvGrpSpPr>
            <p:cNvPr id="14" name="Group 13"/>
            <p:cNvGrpSpPr/>
            <p:nvPr/>
          </p:nvGrpSpPr>
          <p:grpSpPr>
            <a:xfrm>
              <a:off x="4782876" y="1863834"/>
              <a:ext cx="777778" cy="476243"/>
              <a:chOff x="4782876" y="1863834"/>
              <a:chExt cx="777778" cy="47624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82876" y="1863834"/>
                <a:ext cx="77777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Life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625854" y="1873215"/>
              <a:ext cx="894796" cy="452284"/>
              <a:chOff x="5625854" y="1873215"/>
              <a:chExt cx="894796" cy="45228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25854" y="1901044"/>
                <a:ext cx="89479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Choice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0710" y="2967088"/>
            <a:ext cx="463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3</a:t>
            </a:r>
            <a:r>
              <a:rPr lang="en-US" dirty="0" smtClean="0">
                <a:solidFill>
                  <a:prstClr val="white"/>
                </a:solidFill>
              </a:rPr>
              <a:t>. Should we fix Obama Care or    </a:t>
            </a:r>
          </a:p>
          <a:p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implement a new form of Medicare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98453" y="2960305"/>
            <a:ext cx="1696066" cy="466862"/>
            <a:chOff x="4740980" y="1873215"/>
            <a:chExt cx="1696066" cy="466862"/>
          </a:xfrm>
        </p:grpSpPr>
        <p:grpSp>
          <p:nvGrpSpPr>
            <p:cNvPr id="22" name="Group 21"/>
            <p:cNvGrpSpPr/>
            <p:nvPr/>
          </p:nvGrpSpPr>
          <p:grpSpPr>
            <a:xfrm>
              <a:off x="4740980" y="1887793"/>
              <a:ext cx="837089" cy="452284"/>
              <a:chOff x="4740980" y="1887793"/>
              <a:chExt cx="837089" cy="45228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40980" y="1951485"/>
                <a:ext cx="837089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Obama</a:t>
                </a:r>
                <a:endParaRPr lang="en-US" sz="1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09459" y="1873215"/>
              <a:ext cx="727587" cy="452284"/>
              <a:chOff x="5709459" y="1873215"/>
              <a:chExt cx="727587" cy="45228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41857" y="1910876"/>
                <a:ext cx="64312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Med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0878" y="3717166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4</a:t>
            </a:r>
            <a:r>
              <a:rPr lang="en-US" dirty="0" smtClean="0">
                <a:solidFill>
                  <a:prstClr val="white"/>
                </a:solidFill>
              </a:rPr>
              <a:t>. Do we increase or decrease trade tariffs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63719" y="3613659"/>
            <a:ext cx="1957604" cy="466862"/>
            <a:chOff x="4681669" y="1873215"/>
            <a:chExt cx="1957604" cy="466862"/>
          </a:xfrm>
        </p:grpSpPr>
        <p:grpSp>
          <p:nvGrpSpPr>
            <p:cNvPr id="30" name="Group 29"/>
            <p:cNvGrpSpPr/>
            <p:nvPr/>
          </p:nvGrpSpPr>
          <p:grpSpPr>
            <a:xfrm>
              <a:off x="4681669" y="1887793"/>
              <a:ext cx="955711" cy="452284"/>
              <a:chOff x="4681669" y="1887793"/>
              <a:chExt cx="955711" cy="45228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07972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81669" y="1931821"/>
                <a:ext cx="955711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Increase</a:t>
                </a:r>
                <a:endParaRPr lang="en-US" sz="1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07232" y="1873215"/>
              <a:ext cx="1132041" cy="452284"/>
              <a:chOff x="5507232" y="1873215"/>
              <a:chExt cx="1132041" cy="45228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07232" y="1901044"/>
                <a:ext cx="113204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Decrease</a:t>
                </a:r>
                <a:endParaRPr lang="en-US" sz="16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75462" y="4227874"/>
            <a:ext cx="46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. Should refugees receive sanctuary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082022" y="4171477"/>
            <a:ext cx="1688066" cy="480085"/>
            <a:chOff x="4748980" y="1859992"/>
            <a:chExt cx="1688066" cy="480085"/>
          </a:xfrm>
        </p:grpSpPr>
        <p:grpSp>
          <p:nvGrpSpPr>
            <p:cNvPr id="38" name="Group 37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75462" y="4783287"/>
            <a:ext cx="465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6. Should children of Non-US immigrants   </a:t>
            </a:r>
          </a:p>
          <a:p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receive citizenship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05351" y="4793318"/>
            <a:ext cx="1688066" cy="480085"/>
            <a:chOff x="4748980" y="1859992"/>
            <a:chExt cx="1688066" cy="480085"/>
          </a:xfrm>
        </p:grpSpPr>
        <p:grpSp>
          <p:nvGrpSpPr>
            <p:cNvPr id="46" name="Group 45"/>
            <p:cNvGrpSpPr/>
            <p:nvPr/>
          </p:nvGrpSpPr>
          <p:grpSpPr>
            <a:xfrm>
              <a:off x="4748980" y="1863834"/>
              <a:ext cx="727587" cy="476243"/>
              <a:chOff x="4748980" y="1863834"/>
              <a:chExt cx="727587" cy="47624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48980" y="1887793"/>
                <a:ext cx="727587" cy="452284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65562" y="1863834"/>
                <a:ext cx="6944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Yes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709459" y="1859992"/>
              <a:ext cx="727587" cy="465507"/>
              <a:chOff x="5709459" y="1859992"/>
              <a:chExt cx="727587" cy="46550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709459" y="1873215"/>
                <a:ext cx="727587" cy="452284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87509" y="1859992"/>
                <a:ext cx="60465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prstClr val="white"/>
                    </a:solidFill>
                    <a:effectLst>
                      <a:outerShdw blurRad="12700" dist="38100" dir="2700000" algn="tl" rotWithShape="0">
                        <a:prstClr val="black">
                          <a:lumMod val="50000"/>
                        </a:prstClr>
                      </a:outerShdw>
                    </a:effectLst>
                  </a:rPr>
                  <a:t>No</a:t>
                </a:r>
                <a:endParaRPr lang="en-US" sz="2400" b="1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prstClr val="white"/>
                  </a:solidFill>
                  <a:effectLst>
                    <a:outerShdw blurRad="12700" dist="38100" dir="2700000" algn="tl" rotWithShape="0">
                      <a:prstClr val="black">
                        <a:lumMod val="5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79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</TotalTime>
  <Words>219</Words>
  <Application>Microsoft Office PowerPoint</Application>
  <PresentationFormat>Letter Paper (8.5x11 in)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Candidate 1</vt:lpstr>
      <vt:lpstr>Candidate 2</vt:lpstr>
      <vt:lpstr>Candidate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1</dc:title>
  <dc:creator>ImaLuckyMan</dc:creator>
  <cp:lastModifiedBy>ImaLuckyMan</cp:lastModifiedBy>
  <cp:revision>4</cp:revision>
  <dcterms:created xsi:type="dcterms:W3CDTF">2020-01-27T23:33:32Z</dcterms:created>
  <dcterms:modified xsi:type="dcterms:W3CDTF">2020-01-28T00:04:53Z</dcterms:modified>
</cp:coreProperties>
</file>