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7" d="100"/>
          <a:sy n="107" d="100"/>
        </p:scale>
        <p:origin x="-542"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2T03:16:43.631"/>
    </inkml:context>
    <inkml:brush xml:id="br0">
      <inkml:brushProperty name="width" value="0.35" units="cm"/>
      <inkml:brushProperty name="height" value="0.35" units="cm"/>
      <inkml:brushProperty name="color" value="#FFFFFF"/>
    </inkml:brush>
  </inkml:definitions>
  <inkml:trace contextRef="#ctx0" brushRef="#br0">145 2 24575,'-45'1'0,"25"0"0,0 0 0,0-2 0,-20-2 0,268 23 0,-82-10 0,-200-2 0,-23-4 188,21-3-965,-100 17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2T03:16:45.776"/>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2T03:16:58.930"/>
    </inkml:context>
    <inkml:brush xml:id="br0">
      <inkml:brushProperty name="width" value="0.025" units="cm"/>
      <inkml:brushProperty name="height" value="0.025" units="cm"/>
    </inkml:brush>
  </inkml:definitions>
  <inkml:trace contextRef="#ctx0" brushRef="#br0">1 1 24575,'0'232'-1365,"0"-225"-5461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2T03:17:01.873"/>
    </inkml:context>
    <inkml:brush xml:id="br0">
      <inkml:brushProperty name="width" value="0.025" units="cm"/>
      <inkml:brushProperty name="height" value="0.025" units="cm"/>
    </inkml:brush>
  </inkml:definitions>
  <inkml:trace contextRef="#ctx0" brushRef="#br0">1 3 24575,'13'-2'0,"-12"2"0,0 0 0,0 0 0,0-1 0,0 1 0,0 0 0,0 0 0,0 0 0,0 0 0,0 0 0,0 1 0,0-1 0,0 0 0,0 0 0,0 1 0,0-1 0,0 0 0,0 1 0,0-1 0,0 1 0,0-1 0,-1 1 0,1 0 0,0-1 0,0 1 0,-1 0 0,1 0 0,0-1 0,-1 1 0,1 0 0,-1 0 0,2 1 0,1 4 0,1-1 0,0 0 0,0 0 0,1 0 0,0-1 0,-1 1 0,2-1 0,5 4 0,-9-7 0,-1 1 0,1-1 0,-1 0 0,1 1 0,-1-1 0,0 1 0,0 0 0,0-1 0,1 1 0,-2 0 0,1 0 0,0-1 0,0 1 0,0 0 0,-1 0 0,1 0 0,-1 0 0,0 0 0,0 0 0,1 0 0,-1 0 0,0 0 0,-1 0 0,1 0 0,-1 3 0,1-2 0,-1 0 0,0 0 0,0 0 0,0 0 0,0-1 0,0 1 0,-1 0 0,1-1 0,-1 1 0,0-1 0,0 1 0,0-1 0,0 0 0,0 0 0,0 0 0,-3 2 0,-6 5 0,10-8 0,0 1 0,-1-1 0,1 0 0,0 0 0,0 0 0,0 0 0,-1 0 0,1 0 0,-1 0 0,1 0 0,0-1 0,-1 1 0,0 0 0,1-1 0,-1 1 0,1-1 0,-1 0 0,0 0 0,1 1 0,-1-1 0,1 0 0,-4-1 0,4-2 0,9-2 0,8-1 0,-13 7 0,1-1 0,-1 0 0,0 1 0,1 0 0,-1-1 0,0 1 0,0 1 0,1-1 0,-1 0 0,0 1 0,0 0 0,-1-1 0,1 1 0,0 0 0,0 1 0,3 3 0,-1-1 0,0 0 0,-1 1 0,0 0 0,0-1 0,0 2 0,5 11 0,1-5-1365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2T03:17:05.056"/>
    </inkml:context>
    <inkml:brush xml:id="br0">
      <inkml:brushProperty name="width" value="0.025" units="cm"/>
      <inkml:brushProperty name="height" value="0.025" units="cm"/>
    </inkml:brush>
  </inkml:definitions>
  <inkml:trace contextRef="#ctx0" brushRef="#br0">77 1 24575,'-2'3'0,"1"0"0,-1 0 0,0 0 0,-1 0 0,1-1 0,0 1 0,-1 0 0,1-1 0,-1 0 0,-5 4 0,-1 2 0,-2 1 0,8-6 0,0-1 0,0 1 0,0 0 0,0 0 0,1 0 0,-1 0 0,-2 6 0,4-9 0,1 1 0,0 0 0,0-1 0,-1 1 0,1 0 0,0-1 0,0 1 0,0 0 0,0-1 0,0 1 0,0 0 0,0-1 0,0 1 0,0-1 0,1 1 0,-1 0 0,0-1 0,0 1 0,0 0 0,1 0 0,0 1 0,1-1 0,-1 0 0,0 0 0,0 0 0,0 0 0,1 0 0,-1 0 0,1 0 0,-1 0 0,1 0 0,2 0 0,1 1 0,-1-1 0,1 0 0,-1 0 0,1-1 0,0 1 0,0-1 0,-1 0 0,7-1 0,-7 0 0,1 1 0,0 0 0,0 0 0,0 0 0,-1 1 0,11 2 0,-13-2 0,-1 1 0,1-1 0,0 1 0,0-1 0,-1 1 0,1 0 0,-1 0 0,1 0 0,-1 0 0,0 0 0,0 0 0,0 0 0,0 0 0,0 0 0,0 1 0,-1-1 0,1 0 0,-1 1 0,1-1 0,-1 3 0,4 49 0,-4-53 0,0 0 0,-1 1 0,1-1 0,0 0 0,-1 0 0,1 0 0,-1 0 0,1 0 0,-1 0 0,0 0 0,1 0 0,-1 0 0,0-1 0,0 1 0,1 0 0,-1 0 0,0-1 0,0 1 0,0 0 0,0-1 0,0 1 0,0-1 0,0 1 0,0-1 0,0 1 0,0-1 0,0 0 0,0 0 0,-1 0 0,1 1 0,0-1 0,0 0 0,-2-1 0,-48 1 0,32-2 0,6 2-1365,6 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2T03:17:08.299"/>
    </inkml:context>
    <inkml:brush xml:id="br0">
      <inkml:brushProperty name="width" value="0.025" units="cm"/>
      <inkml:brushProperty name="height" value="0.025" units="cm"/>
    </inkml:brush>
  </inkml:definitions>
  <inkml:trace contextRef="#ctx0" brushRef="#br0">22 0 24575,'0'4'0,"0"3"0,0 6 0,-1 2 0,-1 2 0,0 1 0,-1-1 0,0-3 0,2-1 0,-1-2 0,2-1 0,-2-1 0,1 1 0,-1-1 0,1-1 0,0 0 0,1 0 0,0-2-8191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2T03:17:12.284"/>
    </inkml:context>
    <inkml:brush xml:id="br0">
      <inkml:brushProperty name="width" value="0.025" units="cm"/>
      <inkml:brushProperty name="height" value="0.025" units="cm"/>
    </inkml:brush>
  </inkml:definitions>
  <inkml:trace contextRef="#ctx0" brushRef="#br0">5 1 24575,'3'0'0,"1"0"0,-1 0 0,1 0 0,0 0 0,-1 0 0,1 1 0,-1-1 0,1 1 0,3 2 0,-5-2 0,0 0 0,-1 0 0,0 0 0,1 1 0,-1-1 0,0 1 0,0-1 0,0 1 0,0-1 0,0 1 0,0 0 0,0 0 0,0-1 0,-1 1 0,1 0 0,-1 0 0,1 3 0,6 16 0,-4-15 0,-2-1 0,1 0 0,0 1 0,-1-1 0,0 1 0,-1-1 0,1 7 0,-1-10 0,0 0 0,-1 0 0,1-1 0,-1 1 0,1 0 0,-1 0 0,0-1 0,0 1 0,0 0 0,0-1 0,0 1 0,0-1 0,0 0 0,0 1 0,-1-1 0,1 0 0,0 1 0,-1-1 0,1 0 0,-1 0 0,1 0 0,-1 0 0,0-1 0,1 1 0,-1 0 0,0-1 0,-2 1 0,-10 1 0,12-2 0,0 0 0,0 0 0,0 0 0,1 0 0,-1 0 0,0 1 0,0-1 0,0 0 0,0 1 0,1 0 0,-1-1 0,0 1 0,1 0 0,-1 0 0,0 0 0,-1 2 0,4-2 0,0 1 0,1-1 0,-1 1 0,1-1 0,0 1 0,-1-1 0,1 0 0,0 0 0,0 0 0,0 0 0,-1 0 0,4 1 0,12 8 0,-8 3 12,-8-11-118,0 0 0,0-1 0,0 1 0,0 0 0,0-1 0,1 1 1,-1-1-1,0 1 0,1-1 0,-1 0 0,1 1 0,2 0 0,1 0-6720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2T03:17:15.994"/>
    </inkml:context>
    <inkml:brush xml:id="br0">
      <inkml:brushProperty name="width" value="0.025" units="cm"/>
      <inkml:brushProperty name="height" value="0.025" units="cm"/>
    </inkml:brush>
  </inkml:definitions>
  <inkml:trace contextRef="#ctx0" brushRef="#br0">1 0 24575,'-1'68'0,"3"69"0,-2-136 0,0 0 0,0-1 0,0 1 0,0-1 0,0 1 0,1 0 0,-1-1 0,0 1 0,1-1 0,-1 1 0,0-1 0,1 1 0,-1-1 0,0 1 0,1-1 0,-1 1 0,1-1 0,-1 1 0,1-1 0,-1 0 0,1 1 0,-1-1 0,1 0 0,0 0 0,-1 1 0,1-1 0,-1 0 0,1 0 0,0 0 0,-1 0 0,1 0 0,0 1 0,-1-1 0,1 0 0,-1-1 0,1 1 0,0 0 0,-1 0 0,1 0 0,0 0 0,-1 0 0,1-1 0,-1 1 0,1 0 0,0 0 0,-1-1 0,1 0 0,38-19 0,-27 13 0,-7 5-20,0 1-1,0 0 1,0 0 0,0 0-1,0 1 1,1 0-1,-1 0 1,6 1-1,3-1-1160,-7 0-5645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98C5EE-5887-660F-97D8-B77C86EBABB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D167CB00-79E8-35E9-5709-B70578A9B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89ACF9CB-9A21-2908-59A0-054981885A43}"/>
              </a:ext>
            </a:extLst>
          </p:cNvPr>
          <p:cNvSpPr>
            <a:spLocks noGrp="1"/>
          </p:cNvSpPr>
          <p:nvPr>
            <p:ph type="dt" sz="half" idx="10"/>
          </p:nvPr>
        </p:nvSpPr>
        <p:spPr/>
        <p:txBody>
          <a:bodyPr/>
          <a:lstStyle/>
          <a:p>
            <a:fld id="{A4734571-B48F-4750-B321-9DA79D853D4A}" type="datetimeFigureOut">
              <a:rPr lang="es-MX" smtClean="0"/>
              <a:t>11/04/2024</a:t>
            </a:fld>
            <a:endParaRPr lang="es-MX"/>
          </a:p>
        </p:txBody>
      </p:sp>
      <p:sp>
        <p:nvSpPr>
          <p:cNvPr id="5" name="Marcador de pie de página 4">
            <a:extLst>
              <a:ext uri="{FF2B5EF4-FFF2-40B4-BE49-F238E27FC236}">
                <a16:creationId xmlns:a16="http://schemas.microsoft.com/office/drawing/2014/main" id="{3135ACFF-EF95-D9D0-C827-19F859DA9C8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15FB1B3-65EB-586F-FB5E-F235EF96E109}"/>
              </a:ext>
            </a:extLst>
          </p:cNvPr>
          <p:cNvSpPr>
            <a:spLocks noGrp="1"/>
          </p:cNvSpPr>
          <p:nvPr>
            <p:ph type="sldNum" sz="quarter" idx="12"/>
          </p:nvPr>
        </p:nvSpPr>
        <p:spPr/>
        <p:txBody>
          <a:bodyPr/>
          <a:lstStyle/>
          <a:p>
            <a:fld id="{AE09D9BA-F3EC-47BA-BB9C-01FD2725FEF8}" type="slidenum">
              <a:rPr lang="es-MX" smtClean="0"/>
              <a:t>‹Nº›</a:t>
            </a:fld>
            <a:endParaRPr lang="es-MX"/>
          </a:p>
        </p:txBody>
      </p:sp>
    </p:spTree>
    <p:extLst>
      <p:ext uri="{BB962C8B-B14F-4D97-AF65-F5344CB8AC3E}">
        <p14:creationId xmlns:p14="http://schemas.microsoft.com/office/powerpoint/2010/main" val="76128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6501F-40B0-37D6-AE96-96FC913526E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973578E9-6A74-22AF-1126-DD515A57621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888F200-7C61-E827-25CF-9D633CF900C3}"/>
              </a:ext>
            </a:extLst>
          </p:cNvPr>
          <p:cNvSpPr>
            <a:spLocks noGrp="1"/>
          </p:cNvSpPr>
          <p:nvPr>
            <p:ph type="dt" sz="half" idx="10"/>
          </p:nvPr>
        </p:nvSpPr>
        <p:spPr/>
        <p:txBody>
          <a:bodyPr/>
          <a:lstStyle/>
          <a:p>
            <a:fld id="{A4734571-B48F-4750-B321-9DA79D853D4A}" type="datetimeFigureOut">
              <a:rPr lang="es-MX" smtClean="0"/>
              <a:t>11/04/2024</a:t>
            </a:fld>
            <a:endParaRPr lang="es-MX"/>
          </a:p>
        </p:txBody>
      </p:sp>
      <p:sp>
        <p:nvSpPr>
          <p:cNvPr id="5" name="Marcador de pie de página 4">
            <a:extLst>
              <a:ext uri="{FF2B5EF4-FFF2-40B4-BE49-F238E27FC236}">
                <a16:creationId xmlns:a16="http://schemas.microsoft.com/office/drawing/2014/main" id="{C6772A7C-DF0B-74F1-4E6E-4A2FD64C048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38F3181-539C-69E6-1571-924A45CF7F34}"/>
              </a:ext>
            </a:extLst>
          </p:cNvPr>
          <p:cNvSpPr>
            <a:spLocks noGrp="1"/>
          </p:cNvSpPr>
          <p:nvPr>
            <p:ph type="sldNum" sz="quarter" idx="12"/>
          </p:nvPr>
        </p:nvSpPr>
        <p:spPr/>
        <p:txBody>
          <a:bodyPr/>
          <a:lstStyle/>
          <a:p>
            <a:fld id="{AE09D9BA-F3EC-47BA-BB9C-01FD2725FEF8}" type="slidenum">
              <a:rPr lang="es-MX" smtClean="0"/>
              <a:t>‹Nº›</a:t>
            </a:fld>
            <a:endParaRPr lang="es-MX"/>
          </a:p>
        </p:txBody>
      </p:sp>
    </p:spTree>
    <p:extLst>
      <p:ext uri="{BB962C8B-B14F-4D97-AF65-F5344CB8AC3E}">
        <p14:creationId xmlns:p14="http://schemas.microsoft.com/office/powerpoint/2010/main" val="761016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61AE991-B14D-F736-2135-9F5BD074D63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0158C16-ADAC-F54B-B05A-DA18EEDFD55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27746AC-CB5B-6AE7-B536-F79CCC711F4E}"/>
              </a:ext>
            </a:extLst>
          </p:cNvPr>
          <p:cNvSpPr>
            <a:spLocks noGrp="1"/>
          </p:cNvSpPr>
          <p:nvPr>
            <p:ph type="dt" sz="half" idx="10"/>
          </p:nvPr>
        </p:nvSpPr>
        <p:spPr/>
        <p:txBody>
          <a:bodyPr/>
          <a:lstStyle/>
          <a:p>
            <a:fld id="{A4734571-B48F-4750-B321-9DA79D853D4A}" type="datetimeFigureOut">
              <a:rPr lang="es-MX" smtClean="0"/>
              <a:t>11/04/2024</a:t>
            </a:fld>
            <a:endParaRPr lang="es-MX"/>
          </a:p>
        </p:txBody>
      </p:sp>
      <p:sp>
        <p:nvSpPr>
          <p:cNvPr id="5" name="Marcador de pie de página 4">
            <a:extLst>
              <a:ext uri="{FF2B5EF4-FFF2-40B4-BE49-F238E27FC236}">
                <a16:creationId xmlns:a16="http://schemas.microsoft.com/office/drawing/2014/main" id="{8C0E6037-4F55-97F4-D37C-A77CFEE54CA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B886FA5-9F0F-88C3-7D33-A5746698F957}"/>
              </a:ext>
            </a:extLst>
          </p:cNvPr>
          <p:cNvSpPr>
            <a:spLocks noGrp="1"/>
          </p:cNvSpPr>
          <p:nvPr>
            <p:ph type="sldNum" sz="quarter" idx="12"/>
          </p:nvPr>
        </p:nvSpPr>
        <p:spPr/>
        <p:txBody>
          <a:bodyPr/>
          <a:lstStyle/>
          <a:p>
            <a:fld id="{AE09D9BA-F3EC-47BA-BB9C-01FD2725FEF8}" type="slidenum">
              <a:rPr lang="es-MX" smtClean="0"/>
              <a:t>‹Nº›</a:t>
            </a:fld>
            <a:endParaRPr lang="es-MX"/>
          </a:p>
        </p:txBody>
      </p:sp>
    </p:spTree>
    <p:extLst>
      <p:ext uri="{BB962C8B-B14F-4D97-AF65-F5344CB8AC3E}">
        <p14:creationId xmlns:p14="http://schemas.microsoft.com/office/powerpoint/2010/main" val="861534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A567FF-93EA-709A-26D1-4EA3870B828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C1379F1-7E6C-6933-2C91-A74FD51F749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398A835-CCE8-C037-401B-D6A0858100AA}"/>
              </a:ext>
            </a:extLst>
          </p:cNvPr>
          <p:cNvSpPr>
            <a:spLocks noGrp="1"/>
          </p:cNvSpPr>
          <p:nvPr>
            <p:ph type="dt" sz="half" idx="10"/>
          </p:nvPr>
        </p:nvSpPr>
        <p:spPr/>
        <p:txBody>
          <a:bodyPr/>
          <a:lstStyle/>
          <a:p>
            <a:fld id="{A4734571-B48F-4750-B321-9DA79D853D4A}" type="datetimeFigureOut">
              <a:rPr lang="es-MX" smtClean="0"/>
              <a:t>11/04/2024</a:t>
            </a:fld>
            <a:endParaRPr lang="es-MX"/>
          </a:p>
        </p:txBody>
      </p:sp>
      <p:sp>
        <p:nvSpPr>
          <p:cNvPr id="5" name="Marcador de pie de página 4">
            <a:extLst>
              <a:ext uri="{FF2B5EF4-FFF2-40B4-BE49-F238E27FC236}">
                <a16:creationId xmlns:a16="http://schemas.microsoft.com/office/drawing/2014/main" id="{FB8E971C-8AF2-3705-5994-48AB1B45253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F1B62CE-24A8-096D-443B-B6E33A0D2F19}"/>
              </a:ext>
            </a:extLst>
          </p:cNvPr>
          <p:cNvSpPr>
            <a:spLocks noGrp="1"/>
          </p:cNvSpPr>
          <p:nvPr>
            <p:ph type="sldNum" sz="quarter" idx="12"/>
          </p:nvPr>
        </p:nvSpPr>
        <p:spPr/>
        <p:txBody>
          <a:bodyPr/>
          <a:lstStyle/>
          <a:p>
            <a:fld id="{AE09D9BA-F3EC-47BA-BB9C-01FD2725FEF8}" type="slidenum">
              <a:rPr lang="es-MX" smtClean="0"/>
              <a:t>‹Nº›</a:t>
            </a:fld>
            <a:endParaRPr lang="es-MX"/>
          </a:p>
        </p:txBody>
      </p:sp>
    </p:spTree>
    <p:extLst>
      <p:ext uri="{BB962C8B-B14F-4D97-AF65-F5344CB8AC3E}">
        <p14:creationId xmlns:p14="http://schemas.microsoft.com/office/powerpoint/2010/main" val="455945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77C420-67F5-E6E9-1C91-47869E1A6C0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038EE00-DCCF-7BF1-C668-A5EE0FF480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2073E05-A85F-A904-F9E0-018A8074EFC8}"/>
              </a:ext>
            </a:extLst>
          </p:cNvPr>
          <p:cNvSpPr>
            <a:spLocks noGrp="1"/>
          </p:cNvSpPr>
          <p:nvPr>
            <p:ph type="dt" sz="half" idx="10"/>
          </p:nvPr>
        </p:nvSpPr>
        <p:spPr/>
        <p:txBody>
          <a:bodyPr/>
          <a:lstStyle/>
          <a:p>
            <a:fld id="{A4734571-B48F-4750-B321-9DA79D853D4A}" type="datetimeFigureOut">
              <a:rPr lang="es-MX" smtClean="0"/>
              <a:t>11/04/2024</a:t>
            </a:fld>
            <a:endParaRPr lang="es-MX"/>
          </a:p>
        </p:txBody>
      </p:sp>
      <p:sp>
        <p:nvSpPr>
          <p:cNvPr id="5" name="Marcador de pie de página 4">
            <a:extLst>
              <a:ext uri="{FF2B5EF4-FFF2-40B4-BE49-F238E27FC236}">
                <a16:creationId xmlns:a16="http://schemas.microsoft.com/office/drawing/2014/main" id="{4153E962-9C0B-9A4C-475C-E1F006140CD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396EE92-3D4E-D613-F901-E6C6558B0628}"/>
              </a:ext>
            </a:extLst>
          </p:cNvPr>
          <p:cNvSpPr>
            <a:spLocks noGrp="1"/>
          </p:cNvSpPr>
          <p:nvPr>
            <p:ph type="sldNum" sz="quarter" idx="12"/>
          </p:nvPr>
        </p:nvSpPr>
        <p:spPr/>
        <p:txBody>
          <a:bodyPr/>
          <a:lstStyle/>
          <a:p>
            <a:fld id="{AE09D9BA-F3EC-47BA-BB9C-01FD2725FEF8}" type="slidenum">
              <a:rPr lang="es-MX" smtClean="0"/>
              <a:t>‹Nº›</a:t>
            </a:fld>
            <a:endParaRPr lang="es-MX"/>
          </a:p>
        </p:txBody>
      </p:sp>
    </p:spTree>
    <p:extLst>
      <p:ext uri="{BB962C8B-B14F-4D97-AF65-F5344CB8AC3E}">
        <p14:creationId xmlns:p14="http://schemas.microsoft.com/office/powerpoint/2010/main" val="3519300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2EB26E-0A4E-E16C-0C83-8B1F7D28C30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5FB4E08-A7C2-3D9F-384B-8CAC41E2F86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74198E82-7646-F63E-9DE5-3A253D056DA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41F85DEB-E9F5-9636-B724-FD93421195C3}"/>
              </a:ext>
            </a:extLst>
          </p:cNvPr>
          <p:cNvSpPr>
            <a:spLocks noGrp="1"/>
          </p:cNvSpPr>
          <p:nvPr>
            <p:ph type="dt" sz="half" idx="10"/>
          </p:nvPr>
        </p:nvSpPr>
        <p:spPr/>
        <p:txBody>
          <a:bodyPr/>
          <a:lstStyle/>
          <a:p>
            <a:fld id="{A4734571-B48F-4750-B321-9DA79D853D4A}" type="datetimeFigureOut">
              <a:rPr lang="es-MX" smtClean="0"/>
              <a:t>11/04/2024</a:t>
            </a:fld>
            <a:endParaRPr lang="es-MX"/>
          </a:p>
        </p:txBody>
      </p:sp>
      <p:sp>
        <p:nvSpPr>
          <p:cNvPr id="6" name="Marcador de pie de página 5">
            <a:extLst>
              <a:ext uri="{FF2B5EF4-FFF2-40B4-BE49-F238E27FC236}">
                <a16:creationId xmlns:a16="http://schemas.microsoft.com/office/drawing/2014/main" id="{233C9968-D935-A175-EF3E-4D3A08CE773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E701343-A7E2-F300-5DD4-F30C0E8320DF}"/>
              </a:ext>
            </a:extLst>
          </p:cNvPr>
          <p:cNvSpPr>
            <a:spLocks noGrp="1"/>
          </p:cNvSpPr>
          <p:nvPr>
            <p:ph type="sldNum" sz="quarter" idx="12"/>
          </p:nvPr>
        </p:nvSpPr>
        <p:spPr/>
        <p:txBody>
          <a:bodyPr/>
          <a:lstStyle/>
          <a:p>
            <a:fld id="{AE09D9BA-F3EC-47BA-BB9C-01FD2725FEF8}" type="slidenum">
              <a:rPr lang="es-MX" smtClean="0"/>
              <a:t>‹Nº›</a:t>
            </a:fld>
            <a:endParaRPr lang="es-MX"/>
          </a:p>
        </p:txBody>
      </p:sp>
    </p:spTree>
    <p:extLst>
      <p:ext uri="{BB962C8B-B14F-4D97-AF65-F5344CB8AC3E}">
        <p14:creationId xmlns:p14="http://schemas.microsoft.com/office/powerpoint/2010/main" val="18449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E5AB86-1DCE-13DA-8C16-19E5D184CE0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FDA592B-3D5E-838B-221A-A85033D12B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7AE427F-C607-024D-3700-9292EF8DD39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ED833BCA-84CE-DBD8-B896-38F3B22FCB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3D1130F-FBA7-5DF8-FC6C-AE4893B914F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6D7D43EE-211C-B9D8-A189-0C2972BBADFE}"/>
              </a:ext>
            </a:extLst>
          </p:cNvPr>
          <p:cNvSpPr>
            <a:spLocks noGrp="1"/>
          </p:cNvSpPr>
          <p:nvPr>
            <p:ph type="dt" sz="half" idx="10"/>
          </p:nvPr>
        </p:nvSpPr>
        <p:spPr/>
        <p:txBody>
          <a:bodyPr/>
          <a:lstStyle/>
          <a:p>
            <a:fld id="{A4734571-B48F-4750-B321-9DA79D853D4A}" type="datetimeFigureOut">
              <a:rPr lang="es-MX" smtClean="0"/>
              <a:t>11/04/2024</a:t>
            </a:fld>
            <a:endParaRPr lang="es-MX"/>
          </a:p>
        </p:txBody>
      </p:sp>
      <p:sp>
        <p:nvSpPr>
          <p:cNvPr id="8" name="Marcador de pie de página 7">
            <a:extLst>
              <a:ext uri="{FF2B5EF4-FFF2-40B4-BE49-F238E27FC236}">
                <a16:creationId xmlns:a16="http://schemas.microsoft.com/office/drawing/2014/main" id="{BBDC629F-E028-ED13-DE76-2E596840A560}"/>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8C03937-713E-0B26-A9BF-4B3529840FE7}"/>
              </a:ext>
            </a:extLst>
          </p:cNvPr>
          <p:cNvSpPr>
            <a:spLocks noGrp="1"/>
          </p:cNvSpPr>
          <p:nvPr>
            <p:ph type="sldNum" sz="quarter" idx="12"/>
          </p:nvPr>
        </p:nvSpPr>
        <p:spPr/>
        <p:txBody>
          <a:bodyPr/>
          <a:lstStyle/>
          <a:p>
            <a:fld id="{AE09D9BA-F3EC-47BA-BB9C-01FD2725FEF8}" type="slidenum">
              <a:rPr lang="es-MX" smtClean="0"/>
              <a:t>‹Nº›</a:t>
            </a:fld>
            <a:endParaRPr lang="es-MX"/>
          </a:p>
        </p:txBody>
      </p:sp>
    </p:spTree>
    <p:extLst>
      <p:ext uri="{BB962C8B-B14F-4D97-AF65-F5344CB8AC3E}">
        <p14:creationId xmlns:p14="http://schemas.microsoft.com/office/powerpoint/2010/main" val="3032644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6DD563-1954-E160-1ABD-A34050E4B20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9AC3BB5-7EE0-E53A-C76A-5D49B1C681D1}"/>
              </a:ext>
            </a:extLst>
          </p:cNvPr>
          <p:cNvSpPr>
            <a:spLocks noGrp="1"/>
          </p:cNvSpPr>
          <p:nvPr>
            <p:ph type="dt" sz="half" idx="10"/>
          </p:nvPr>
        </p:nvSpPr>
        <p:spPr/>
        <p:txBody>
          <a:bodyPr/>
          <a:lstStyle/>
          <a:p>
            <a:fld id="{A4734571-B48F-4750-B321-9DA79D853D4A}" type="datetimeFigureOut">
              <a:rPr lang="es-MX" smtClean="0"/>
              <a:t>11/04/2024</a:t>
            </a:fld>
            <a:endParaRPr lang="es-MX"/>
          </a:p>
        </p:txBody>
      </p:sp>
      <p:sp>
        <p:nvSpPr>
          <p:cNvPr id="4" name="Marcador de pie de página 3">
            <a:extLst>
              <a:ext uri="{FF2B5EF4-FFF2-40B4-BE49-F238E27FC236}">
                <a16:creationId xmlns:a16="http://schemas.microsoft.com/office/drawing/2014/main" id="{D8FCD969-F8E8-9A8E-39B2-8894799B5605}"/>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7CAB1B7D-BCA7-E3CD-E263-8EAEBE29BF48}"/>
              </a:ext>
            </a:extLst>
          </p:cNvPr>
          <p:cNvSpPr>
            <a:spLocks noGrp="1"/>
          </p:cNvSpPr>
          <p:nvPr>
            <p:ph type="sldNum" sz="quarter" idx="12"/>
          </p:nvPr>
        </p:nvSpPr>
        <p:spPr/>
        <p:txBody>
          <a:bodyPr/>
          <a:lstStyle/>
          <a:p>
            <a:fld id="{AE09D9BA-F3EC-47BA-BB9C-01FD2725FEF8}" type="slidenum">
              <a:rPr lang="es-MX" smtClean="0"/>
              <a:t>‹Nº›</a:t>
            </a:fld>
            <a:endParaRPr lang="es-MX"/>
          </a:p>
        </p:txBody>
      </p:sp>
    </p:spTree>
    <p:extLst>
      <p:ext uri="{BB962C8B-B14F-4D97-AF65-F5344CB8AC3E}">
        <p14:creationId xmlns:p14="http://schemas.microsoft.com/office/powerpoint/2010/main" val="1553391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DC56422-238C-1204-A79D-D64DB9D0811A}"/>
              </a:ext>
            </a:extLst>
          </p:cNvPr>
          <p:cNvSpPr>
            <a:spLocks noGrp="1"/>
          </p:cNvSpPr>
          <p:nvPr>
            <p:ph type="dt" sz="half" idx="10"/>
          </p:nvPr>
        </p:nvSpPr>
        <p:spPr/>
        <p:txBody>
          <a:bodyPr/>
          <a:lstStyle/>
          <a:p>
            <a:fld id="{A4734571-B48F-4750-B321-9DA79D853D4A}" type="datetimeFigureOut">
              <a:rPr lang="es-MX" smtClean="0"/>
              <a:t>11/04/2024</a:t>
            </a:fld>
            <a:endParaRPr lang="es-MX"/>
          </a:p>
        </p:txBody>
      </p:sp>
      <p:sp>
        <p:nvSpPr>
          <p:cNvPr id="3" name="Marcador de pie de página 2">
            <a:extLst>
              <a:ext uri="{FF2B5EF4-FFF2-40B4-BE49-F238E27FC236}">
                <a16:creationId xmlns:a16="http://schemas.microsoft.com/office/drawing/2014/main" id="{4BBEDB37-54F7-54FA-5493-1E61AB504608}"/>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469F974E-DA1F-ECE4-0480-2DAFBCB37E1E}"/>
              </a:ext>
            </a:extLst>
          </p:cNvPr>
          <p:cNvSpPr>
            <a:spLocks noGrp="1"/>
          </p:cNvSpPr>
          <p:nvPr>
            <p:ph type="sldNum" sz="quarter" idx="12"/>
          </p:nvPr>
        </p:nvSpPr>
        <p:spPr/>
        <p:txBody>
          <a:bodyPr/>
          <a:lstStyle/>
          <a:p>
            <a:fld id="{AE09D9BA-F3EC-47BA-BB9C-01FD2725FEF8}" type="slidenum">
              <a:rPr lang="es-MX" smtClean="0"/>
              <a:t>‹Nº›</a:t>
            </a:fld>
            <a:endParaRPr lang="es-MX"/>
          </a:p>
        </p:txBody>
      </p:sp>
    </p:spTree>
    <p:extLst>
      <p:ext uri="{BB962C8B-B14F-4D97-AF65-F5344CB8AC3E}">
        <p14:creationId xmlns:p14="http://schemas.microsoft.com/office/powerpoint/2010/main" val="4183083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0B2E5-949A-DCED-E8F5-6DEED3EDFE7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3DCAA32-E60C-1C81-90D6-8D92D1D50C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9BFA3715-C60A-F1C9-41B0-D33B82EE9F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15C63BB-308B-74BF-4AC7-E4B0F82917D6}"/>
              </a:ext>
            </a:extLst>
          </p:cNvPr>
          <p:cNvSpPr>
            <a:spLocks noGrp="1"/>
          </p:cNvSpPr>
          <p:nvPr>
            <p:ph type="dt" sz="half" idx="10"/>
          </p:nvPr>
        </p:nvSpPr>
        <p:spPr/>
        <p:txBody>
          <a:bodyPr/>
          <a:lstStyle/>
          <a:p>
            <a:fld id="{A4734571-B48F-4750-B321-9DA79D853D4A}" type="datetimeFigureOut">
              <a:rPr lang="es-MX" smtClean="0"/>
              <a:t>11/04/2024</a:t>
            </a:fld>
            <a:endParaRPr lang="es-MX"/>
          </a:p>
        </p:txBody>
      </p:sp>
      <p:sp>
        <p:nvSpPr>
          <p:cNvPr id="6" name="Marcador de pie de página 5">
            <a:extLst>
              <a:ext uri="{FF2B5EF4-FFF2-40B4-BE49-F238E27FC236}">
                <a16:creationId xmlns:a16="http://schemas.microsoft.com/office/drawing/2014/main" id="{3682CEFD-5CEC-8B19-A05B-103AEF37AD2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1446135-CF3F-8A70-5070-69D82266C0E7}"/>
              </a:ext>
            </a:extLst>
          </p:cNvPr>
          <p:cNvSpPr>
            <a:spLocks noGrp="1"/>
          </p:cNvSpPr>
          <p:nvPr>
            <p:ph type="sldNum" sz="quarter" idx="12"/>
          </p:nvPr>
        </p:nvSpPr>
        <p:spPr/>
        <p:txBody>
          <a:bodyPr/>
          <a:lstStyle/>
          <a:p>
            <a:fld id="{AE09D9BA-F3EC-47BA-BB9C-01FD2725FEF8}" type="slidenum">
              <a:rPr lang="es-MX" smtClean="0"/>
              <a:t>‹Nº›</a:t>
            </a:fld>
            <a:endParaRPr lang="es-MX"/>
          </a:p>
        </p:txBody>
      </p:sp>
    </p:spTree>
    <p:extLst>
      <p:ext uri="{BB962C8B-B14F-4D97-AF65-F5344CB8AC3E}">
        <p14:creationId xmlns:p14="http://schemas.microsoft.com/office/powerpoint/2010/main" val="772591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44C5C2-0B43-3D87-D2C2-57EBEC10778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7090BF81-5C4D-0706-2AB3-0B4CFA65FF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496267BF-811A-E2A2-1ECC-459445B2B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524A9F9-9C32-B8FF-83CC-2769B8B8731F}"/>
              </a:ext>
            </a:extLst>
          </p:cNvPr>
          <p:cNvSpPr>
            <a:spLocks noGrp="1"/>
          </p:cNvSpPr>
          <p:nvPr>
            <p:ph type="dt" sz="half" idx="10"/>
          </p:nvPr>
        </p:nvSpPr>
        <p:spPr/>
        <p:txBody>
          <a:bodyPr/>
          <a:lstStyle/>
          <a:p>
            <a:fld id="{A4734571-B48F-4750-B321-9DA79D853D4A}" type="datetimeFigureOut">
              <a:rPr lang="es-MX" smtClean="0"/>
              <a:t>11/04/2024</a:t>
            </a:fld>
            <a:endParaRPr lang="es-MX"/>
          </a:p>
        </p:txBody>
      </p:sp>
      <p:sp>
        <p:nvSpPr>
          <p:cNvPr id="6" name="Marcador de pie de página 5">
            <a:extLst>
              <a:ext uri="{FF2B5EF4-FFF2-40B4-BE49-F238E27FC236}">
                <a16:creationId xmlns:a16="http://schemas.microsoft.com/office/drawing/2014/main" id="{ACB466B5-A1E3-C390-5819-47BDD276A6A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D22F263-3488-B622-3BAA-C49C86D9D515}"/>
              </a:ext>
            </a:extLst>
          </p:cNvPr>
          <p:cNvSpPr>
            <a:spLocks noGrp="1"/>
          </p:cNvSpPr>
          <p:nvPr>
            <p:ph type="sldNum" sz="quarter" idx="12"/>
          </p:nvPr>
        </p:nvSpPr>
        <p:spPr/>
        <p:txBody>
          <a:bodyPr/>
          <a:lstStyle/>
          <a:p>
            <a:fld id="{AE09D9BA-F3EC-47BA-BB9C-01FD2725FEF8}" type="slidenum">
              <a:rPr lang="es-MX" smtClean="0"/>
              <a:t>‹Nº›</a:t>
            </a:fld>
            <a:endParaRPr lang="es-MX"/>
          </a:p>
        </p:txBody>
      </p:sp>
    </p:spTree>
    <p:extLst>
      <p:ext uri="{BB962C8B-B14F-4D97-AF65-F5344CB8AC3E}">
        <p14:creationId xmlns:p14="http://schemas.microsoft.com/office/powerpoint/2010/main" val="57633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BB9A060-0609-0401-FC0D-C116C64352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5004723-7AB8-99A0-3EC4-5308DBBAA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8A0A15F-2CEC-856F-7DA1-63D767042B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34571-B48F-4750-B321-9DA79D853D4A}" type="datetimeFigureOut">
              <a:rPr lang="es-MX" smtClean="0"/>
              <a:t>11/04/2024</a:t>
            </a:fld>
            <a:endParaRPr lang="es-MX"/>
          </a:p>
        </p:txBody>
      </p:sp>
      <p:sp>
        <p:nvSpPr>
          <p:cNvPr id="5" name="Marcador de pie de página 4">
            <a:extLst>
              <a:ext uri="{FF2B5EF4-FFF2-40B4-BE49-F238E27FC236}">
                <a16:creationId xmlns:a16="http://schemas.microsoft.com/office/drawing/2014/main" id="{B59C1A33-834E-54E2-4F1F-977615F796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611FB6DF-DE44-C390-7701-680A65A4DA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09D9BA-F3EC-47BA-BB9C-01FD2725FEF8}" type="slidenum">
              <a:rPr lang="es-MX" smtClean="0"/>
              <a:t>‹Nº›</a:t>
            </a:fld>
            <a:endParaRPr lang="es-MX"/>
          </a:p>
        </p:txBody>
      </p:sp>
    </p:spTree>
    <p:extLst>
      <p:ext uri="{BB962C8B-B14F-4D97-AF65-F5344CB8AC3E}">
        <p14:creationId xmlns:p14="http://schemas.microsoft.com/office/powerpoint/2010/main" val="1108428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9.png"/><Relationship Id="rId18" Type="http://schemas.openxmlformats.org/officeDocument/2006/relationships/customXml" Target="../ink/ink6.xml"/><Relationship Id="rId3" Type="http://schemas.openxmlformats.org/officeDocument/2006/relationships/image" Target="../media/image2.png"/><Relationship Id="rId21" Type="http://schemas.openxmlformats.org/officeDocument/2006/relationships/image" Target="../media/image13.png"/><Relationship Id="rId7" Type="http://schemas.openxmlformats.org/officeDocument/2006/relationships/image" Target="../media/image6.png"/><Relationship Id="rId12" Type="http://schemas.openxmlformats.org/officeDocument/2006/relationships/customXml" Target="../ink/ink3.xml"/><Relationship Id="rId17" Type="http://schemas.openxmlformats.org/officeDocument/2006/relationships/image" Target="../media/image11.png"/><Relationship Id="rId25"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customXml" Target="../ink/ink5.xml"/><Relationship Id="rId20" Type="http://schemas.openxmlformats.org/officeDocument/2006/relationships/customXml" Target="../ink/ink7.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24" Type="http://schemas.openxmlformats.org/officeDocument/2006/relationships/image" Target="../media/image15.png"/><Relationship Id="rId5" Type="http://schemas.openxmlformats.org/officeDocument/2006/relationships/image" Target="../media/image4.png"/><Relationship Id="rId15" Type="http://schemas.openxmlformats.org/officeDocument/2006/relationships/image" Target="../media/image10.png"/><Relationship Id="rId23" Type="http://schemas.openxmlformats.org/officeDocument/2006/relationships/image" Target="../media/image14.png"/><Relationship Id="rId10" Type="http://schemas.openxmlformats.org/officeDocument/2006/relationships/customXml" Target="../ink/ink2.xml"/><Relationship Id="rId19"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customXml" Target="../ink/ink4.xml"/><Relationship Id="rId22" Type="http://schemas.openxmlformats.org/officeDocument/2006/relationships/customXml" Target="../ink/ink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FFD8E53-17AD-E082-5545-B0DDBB1C2E9A}"/>
              </a:ext>
            </a:extLst>
          </p:cNvPr>
          <p:cNvPicPr>
            <a:picLocks noChangeAspect="1"/>
          </p:cNvPicPr>
          <p:nvPr/>
        </p:nvPicPr>
        <p:blipFill>
          <a:blip r:embed="rId2"/>
          <a:stretch>
            <a:fillRect/>
          </a:stretch>
        </p:blipFill>
        <p:spPr>
          <a:xfrm>
            <a:off x="4962367" y="247535"/>
            <a:ext cx="2267266" cy="552527"/>
          </a:xfrm>
          <a:prstGeom prst="rect">
            <a:avLst/>
          </a:prstGeom>
        </p:spPr>
      </p:pic>
      <p:sp>
        <p:nvSpPr>
          <p:cNvPr id="6" name="CuadroTexto 5">
            <a:extLst>
              <a:ext uri="{FF2B5EF4-FFF2-40B4-BE49-F238E27FC236}">
                <a16:creationId xmlns:a16="http://schemas.microsoft.com/office/drawing/2014/main" id="{E71F8067-2DBB-8987-1C6A-1A55C8F19A18}"/>
              </a:ext>
            </a:extLst>
          </p:cNvPr>
          <p:cNvSpPr txBox="1"/>
          <p:nvPr/>
        </p:nvSpPr>
        <p:spPr>
          <a:xfrm>
            <a:off x="478301" y="1160004"/>
            <a:ext cx="4951827" cy="369332"/>
          </a:xfrm>
          <a:prstGeom prst="rect">
            <a:avLst/>
          </a:prstGeom>
          <a:noFill/>
          <a:ln>
            <a:solidFill>
              <a:schemeClr val="accent1"/>
            </a:solidFill>
          </a:ln>
        </p:spPr>
        <p:txBody>
          <a:bodyPr wrap="square" rtlCol="0">
            <a:spAutoFit/>
          </a:bodyPr>
          <a:lstStyle/>
          <a:p>
            <a:r>
              <a:rPr lang="es-MX" dirty="0"/>
              <a:t>Nombre del proyecto: Fuente con diodo </a:t>
            </a:r>
            <a:r>
              <a:rPr lang="es-MX" dirty="0" err="1"/>
              <a:t>zener</a:t>
            </a:r>
            <a:endParaRPr lang="es-MX" dirty="0"/>
          </a:p>
        </p:txBody>
      </p:sp>
      <p:sp>
        <p:nvSpPr>
          <p:cNvPr id="7" name="CuadroTexto 6">
            <a:extLst>
              <a:ext uri="{FF2B5EF4-FFF2-40B4-BE49-F238E27FC236}">
                <a16:creationId xmlns:a16="http://schemas.microsoft.com/office/drawing/2014/main" id="{B31758E6-68E6-58C4-395A-42EF4C7DA734}"/>
              </a:ext>
            </a:extLst>
          </p:cNvPr>
          <p:cNvSpPr txBox="1"/>
          <p:nvPr/>
        </p:nvSpPr>
        <p:spPr>
          <a:xfrm>
            <a:off x="376519" y="1613262"/>
            <a:ext cx="4951827" cy="2585323"/>
          </a:xfrm>
          <a:prstGeom prst="rect">
            <a:avLst/>
          </a:prstGeom>
          <a:noFill/>
          <a:ln>
            <a:solidFill>
              <a:schemeClr val="accent1"/>
            </a:solidFill>
          </a:ln>
        </p:spPr>
        <p:txBody>
          <a:bodyPr wrap="square" rtlCol="0">
            <a:spAutoFit/>
          </a:bodyPr>
          <a:lstStyle/>
          <a:p>
            <a:endParaRPr lang="es-MX"/>
          </a:p>
          <a:p>
            <a:endParaRPr lang="es-MX"/>
          </a:p>
          <a:p>
            <a:endParaRPr lang="es-MX"/>
          </a:p>
          <a:p>
            <a:endParaRPr lang="es-MX"/>
          </a:p>
          <a:p>
            <a:endParaRPr lang="es-MX"/>
          </a:p>
          <a:p>
            <a:endParaRPr lang="es-MX"/>
          </a:p>
          <a:p>
            <a:endParaRPr lang="es-MX"/>
          </a:p>
          <a:p>
            <a:endParaRPr lang="es-MX"/>
          </a:p>
          <a:p>
            <a:endParaRPr lang="es-MX" dirty="0"/>
          </a:p>
        </p:txBody>
      </p:sp>
      <p:sp>
        <p:nvSpPr>
          <p:cNvPr id="8" name="CuadroTexto 7">
            <a:extLst>
              <a:ext uri="{FF2B5EF4-FFF2-40B4-BE49-F238E27FC236}">
                <a16:creationId xmlns:a16="http://schemas.microsoft.com/office/drawing/2014/main" id="{8CD87285-BCDD-20A0-1BE1-A8A8CD922628}"/>
              </a:ext>
            </a:extLst>
          </p:cNvPr>
          <p:cNvSpPr txBox="1"/>
          <p:nvPr/>
        </p:nvSpPr>
        <p:spPr>
          <a:xfrm flipH="1">
            <a:off x="282830" y="4613691"/>
            <a:ext cx="3820982" cy="2308324"/>
          </a:xfrm>
          <a:prstGeom prst="rect">
            <a:avLst/>
          </a:prstGeom>
          <a:noFill/>
          <a:ln>
            <a:solidFill>
              <a:schemeClr val="accent1"/>
            </a:solidFill>
          </a:ln>
        </p:spPr>
        <p:txBody>
          <a:bodyPr wrap="square" rtlCol="0">
            <a:spAutoFit/>
          </a:bodyPr>
          <a:lstStyle/>
          <a:p>
            <a:r>
              <a:rPr lang="es-MX" dirty="0"/>
              <a:t>Material empleado:</a:t>
            </a:r>
          </a:p>
          <a:p>
            <a:pPr marL="285750" indent="-285750">
              <a:buFont typeface="Arial" panose="020B0604020202020204" pitchFamily="34" charset="0"/>
              <a:buChar char="•"/>
            </a:pPr>
            <a:r>
              <a:rPr lang="es-MX" dirty="0"/>
              <a:t>Fuente de alimentación</a:t>
            </a:r>
          </a:p>
          <a:p>
            <a:pPr marL="285750" indent="-285750">
              <a:buFont typeface="Arial" panose="020B0604020202020204" pitchFamily="34" charset="0"/>
              <a:buChar char="•"/>
            </a:pPr>
            <a:r>
              <a:rPr lang="es-MX" dirty="0" err="1"/>
              <a:t>Protoboard</a:t>
            </a:r>
            <a:endParaRPr lang="es-MX" dirty="0"/>
          </a:p>
          <a:p>
            <a:pPr marL="285750" indent="-285750">
              <a:buFont typeface="Arial" panose="020B0604020202020204" pitchFamily="34" charset="0"/>
              <a:buChar char="•"/>
            </a:pPr>
            <a:r>
              <a:rPr lang="es-MX" dirty="0"/>
              <a:t>1 Resistor de 82 </a:t>
            </a:r>
            <a:r>
              <a:rPr lang="el-GR" dirty="0"/>
              <a:t>Ω</a:t>
            </a:r>
            <a:r>
              <a:rPr lang="es-MX" dirty="0"/>
              <a:t> a 2W</a:t>
            </a:r>
          </a:p>
          <a:p>
            <a:pPr marL="285750" indent="-285750">
              <a:buFont typeface="Arial" panose="020B0604020202020204" pitchFamily="34" charset="0"/>
              <a:buChar char="•"/>
            </a:pPr>
            <a:r>
              <a:rPr lang="es-MX" dirty="0"/>
              <a:t>1 Resistor de 27 </a:t>
            </a:r>
            <a:r>
              <a:rPr lang="el-GR" dirty="0"/>
              <a:t>Ω</a:t>
            </a:r>
            <a:r>
              <a:rPr lang="es-MX" dirty="0"/>
              <a:t> a 2w</a:t>
            </a:r>
          </a:p>
          <a:p>
            <a:endParaRPr lang="es-MX" dirty="0"/>
          </a:p>
          <a:p>
            <a:endParaRPr lang="es-MX" dirty="0"/>
          </a:p>
          <a:p>
            <a:endParaRPr lang="es-MX" dirty="0"/>
          </a:p>
        </p:txBody>
      </p:sp>
      <p:sp>
        <p:nvSpPr>
          <p:cNvPr id="9" name="CuadroTexto 8">
            <a:extLst>
              <a:ext uri="{FF2B5EF4-FFF2-40B4-BE49-F238E27FC236}">
                <a16:creationId xmlns:a16="http://schemas.microsoft.com/office/drawing/2014/main" id="{86A10AF6-234E-8719-14F0-05A682E6D8FC}"/>
              </a:ext>
            </a:extLst>
          </p:cNvPr>
          <p:cNvSpPr txBox="1"/>
          <p:nvPr/>
        </p:nvSpPr>
        <p:spPr>
          <a:xfrm flipH="1">
            <a:off x="5540491" y="933251"/>
            <a:ext cx="6489584" cy="646331"/>
          </a:xfrm>
          <a:prstGeom prst="rect">
            <a:avLst/>
          </a:prstGeom>
          <a:noFill/>
          <a:ln>
            <a:solidFill>
              <a:schemeClr val="accent1"/>
            </a:solidFill>
          </a:ln>
        </p:spPr>
        <p:txBody>
          <a:bodyPr wrap="square" rtlCol="0">
            <a:spAutoFit/>
          </a:bodyPr>
          <a:lstStyle/>
          <a:p>
            <a:r>
              <a:rPr lang="es-MX" dirty="0"/>
              <a:t>Objetivo: determinar los voltajes mínimos y máximos de entrada de un diodo para conocer sus condiciones de operación</a:t>
            </a:r>
          </a:p>
        </p:txBody>
      </p:sp>
      <p:sp>
        <p:nvSpPr>
          <p:cNvPr id="10" name="CuadroTexto 9">
            <a:extLst>
              <a:ext uri="{FF2B5EF4-FFF2-40B4-BE49-F238E27FC236}">
                <a16:creationId xmlns:a16="http://schemas.microsoft.com/office/drawing/2014/main" id="{35EA65F7-963E-4863-C8C2-AC396CCBD68A}"/>
              </a:ext>
            </a:extLst>
          </p:cNvPr>
          <p:cNvSpPr txBox="1"/>
          <p:nvPr/>
        </p:nvSpPr>
        <p:spPr>
          <a:xfrm flipH="1">
            <a:off x="5540490" y="1688996"/>
            <a:ext cx="6489583" cy="2031325"/>
          </a:xfrm>
          <a:prstGeom prst="rect">
            <a:avLst/>
          </a:prstGeom>
          <a:noFill/>
          <a:ln>
            <a:solidFill>
              <a:schemeClr val="accent1"/>
            </a:solidFill>
          </a:ln>
        </p:spPr>
        <p:txBody>
          <a:bodyPr wrap="square" rtlCol="0">
            <a:spAutoFit/>
          </a:bodyPr>
          <a:lstStyle/>
          <a:p>
            <a:r>
              <a:rPr lang="es-MX" dirty="0"/>
              <a:t>Se somete a voltajes mínimos y máximos de entrada, la resistencia en serie la cual limita la corriente para mantener el diodo dentro de ciertos limites, mientras que la que esta en paralelo se encarga de otras aplicaciones</a:t>
            </a:r>
          </a:p>
          <a:p>
            <a:endParaRPr lang="es-MX" dirty="0"/>
          </a:p>
          <a:p>
            <a:endParaRPr lang="es-MX" dirty="0"/>
          </a:p>
          <a:p>
            <a:endParaRPr lang="es-MX" dirty="0"/>
          </a:p>
        </p:txBody>
      </p:sp>
      <p:sp>
        <p:nvSpPr>
          <p:cNvPr id="11" name="CuadroTexto 10">
            <a:extLst>
              <a:ext uri="{FF2B5EF4-FFF2-40B4-BE49-F238E27FC236}">
                <a16:creationId xmlns:a16="http://schemas.microsoft.com/office/drawing/2014/main" id="{B2797A3E-F2C2-B168-5611-4AB27337002C}"/>
              </a:ext>
            </a:extLst>
          </p:cNvPr>
          <p:cNvSpPr txBox="1"/>
          <p:nvPr/>
        </p:nvSpPr>
        <p:spPr>
          <a:xfrm flipH="1">
            <a:off x="5540490" y="3299513"/>
            <a:ext cx="6489583" cy="1200329"/>
          </a:xfrm>
          <a:prstGeom prst="rect">
            <a:avLst/>
          </a:prstGeom>
          <a:noFill/>
          <a:ln>
            <a:solidFill>
              <a:schemeClr val="accent1"/>
            </a:solidFill>
          </a:ln>
        </p:spPr>
        <p:txBody>
          <a:bodyPr wrap="square" rtlCol="0">
            <a:spAutoFit/>
          </a:bodyPr>
          <a:lstStyle/>
          <a:p>
            <a:r>
              <a:rPr lang="es-MX" dirty="0"/>
              <a:t>Este circuito lo podemos usar en casos donde necesitemos regular un voltaje, lo podemos usar como protección contra sobretensiones.</a:t>
            </a:r>
          </a:p>
          <a:p>
            <a:endParaRPr lang="es-MX" dirty="0"/>
          </a:p>
        </p:txBody>
      </p:sp>
      <p:sp>
        <p:nvSpPr>
          <p:cNvPr id="12" name="CuadroTexto 11">
            <a:extLst>
              <a:ext uri="{FF2B5EF4-FFF2-40B4-BE49-F238E27FC236}">
                <a16:creationId xmlns:a16="http://schemas.microsoft.com/office/drawing/2014/main" id="{D9EC63F6-B881-2B9D-1CC9-BAEA50F85DF2}"/>
              </a:ext>
            </a:extLst>
          </p:cNvPr>
          <p:cNvSpPr txBox="1"/>
          <p:nvPr/>
        </p:nvSpPr>
        <p:spPr>
          <a:xfrm flipH="1">
            <a:off x="4293879" y="4613604"/>
            <a:ext cx="3449053" cy="3447098"/>
          </a:xfrm>
          <a:prstGeom prst="rect">
            <a:avLst/>
          </a:prstGeom>
          <a:noFill/>
          <a:ln>
            <a:solidFill>
              <a:schemeClr val="accent1"/>
            </a:solidFill>
          </a:ln>
        </p:spPr>
        <p:txBody>
          <a:bodyPr wrap="square" rtlCol="0">
            <a:spAutoFit/>
          </a:bodyPr>
          <a:lstStyle/>
          <a:p>
            <a:r>
              <a:rPr lang="es-MX" sz="1600" dirty="0"/>
              <a:t>Conclusiones (equipo):Durante este proyecto, nosotros tuvimos que hacer los cálculos del voltaje mínimo y máximo de entrada, esto aunque se usen las formulas de manera correcta siempre causa incertidumbre de si el proyecto funcionara, además de seguir viendo los usos de los diodos.</a:t>
            </a:r>
          </a:p>
          <a:p>
            <a:endParaRPr lang="es-MX" dirty="0"/>
          </a:p>
          <a:p>
            <a:endParaRPr lang="es-MX" dirty="0"/>
          </a:p>
          <a:p>
            <a:endParaRPr lang="es-MX" dirty="0"/>
          </a:p>
          <a:p>
            <a:endParaRPr lang="es-MX" dirty="0"/>
          </a:p>
          <a:p>
            <a:endParaRPr lang="es-MX" dirty="0"/>
          </a:p>
        </p:txBody>
      </p:sp>
      <p:sp>
        <p:nvSpPr>
          <p:cNvPr id="13" name="CuadroTexto 12">
            <a:extLst>
              <a:ext uri="{FF2B5EF4-FFF2-40B4-BE49-F238E27FC236}">
                <a16:creationId xmlns:a16="http://schemas.microsoft.com/office/drawing/2014/main" id="{8C68DCE1-AD19-74CA-67FA-3D2909F79588}"/>
              </a:ext>
            </a:extLst>
          </p:cNvPr>
          <p:cNvSpPr txBox="1"/>
          <p:nvPr/>
        </p:nvSpPr>
        <p:spPr>
          <a:xfrm flipH="1">
            <a:off x="8169191" y="4613604"/>
            <a:ext cx="3644518" cy="1754326"/>
          </a:xfrm>
          <a:prstGeom prst="rect">
            <a:avLst/>
          </a:prstGeom>
          <a:noFill/>
          <a:ln>
            <a:solidFill>
              <a:schemeClr val="accent1"/>
            </a:solidFill>
          </a:ln>
        </p:spPr>
        <p:txBody>
          <a:bodyPr wrap="square" rtlCol="0">
            <a:spAutoFit/>
          </a:bodyPr>
          <a:lstStyle/>
          <a:p>
            <a:r>
              <a:rPr lang="es-MX" dirty="0"/>
              <a:t>Equipo 3</a:t>
            </a:r>
          </a:p>
          <a:p>
            <a:pPr marL="285750" indent="-285750">
              <a:buFont typeface="Arial" panose="020B0604020202020204" pitchFamily="34" charset="0"/>
              <a:buChar char="•"/>
            </a:pPr>
            <a:r>
              <a:rPr lang="es-MX" dirty="0"/>
              <a:t> González </a:t>
            </a:r>
            <a:r>
              <a:rPr lang="es-MX" dirty="0" err="1"/>
              <a:t>González</a:t>
            </a:r>
            <a:r>
              <a:rPr lang="es-MX" dirty="0"/>
              <a:t> Ian Imanol</a:t>
            </a:r>
          </a:p>
          <a:p>
            <a:pPr marL="285750" indent="-285750">
              <a:buFont typeface="Arial" panose="020B0604020202020204" pitchFamily="34" charset="0"/>
              <a:buChar char="•"/>
            </a:pPr>
            <a:r>
              <a:rPr lang="es-MX" dirty="0"/>
              <a:t> Hernández </a:t>
            </a:r>
            <a:r>
              <a:rPr lang="es-MX" dirty="0" err="1"/>
              <a:t>Sumaya</a:t>
            </a:r>
            <a:r>
              <a:rPr lang="es-MX" dirty="0"/>
              <a:t> Lucas Melvin</a:t>
            </a:r>
          </a:p>
          <a:p>
            <a:pPr marL="285750" indent="-285750">
              <a:buFont typeface="Arial" panose="020B0604020202020204" pitchFamily="34" charset="0"/>
              <a:buChar char="•"/>
            </a:pPr>
            <a:r>
              <a:rPr lang="es-MX" dirty="0"/>
              <a:t> Rodríguez Gutiérrez Miguel Francisco</a:t>
            </a:r>
          </a:p>
          <a:p>
            <a:pPr marL="285750" indent="-285750">
              <a:buFont typeface="Arial" panose="020B0604020202020204" pitchFamily="34" charset="0"/>
              <a:buChar char="•"/>
            </a:pPr>
            <a:endParaRPr lang="es-MX" dirty="0"/>
          </a:p>
        </p:txBody>
      </p:sp>
      <p:pic>
        <p:nvPicPr>
          <p:cNvPr id="3" name="Imagen 2">
            <a:extLst>
              <a:ext uri="{FF2B5EF4-FFF2-40B4-BE49-F238E27FC236}">
                <a16:creationId xmlns:a16="http://schemas.microsoft.com/office/drawing/2014/main" id="{C211D1AE-19BF-4F41-995F-2940486CE789}"/>
              </a:ext>
            </a:extLst>
          </p:cNvPr>
          <p:cNvPicPr>
            <a:picLocks noChangeAspect="1"/>
          </p:cNvPicPr>
          <p:nvPr/>
        </p:nvPicPr>
        <p:blipFill rotWithShape="1">
          <a:blip r:embed="rId3"/>
          <a:srcRect l="9358" t="3275"/>
          <a:stretch/>
        </p:blipFill>
        <p:spPr>
          <a:xfrm>
            <a:off x="499948" y="1694922"/>
            <a:ext cx="3331180" cy="2462211"/>
          </a:xfrm>
          <a:prstGeom prst="rect">
            <a:avLst/>
          </a:prstGeom>
        </p:spPr>
      </p:pic>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5B9EE8F0-3D07-4D81-93AB-3D56EB21AB2D}"/>
                  </a:ext>
                </a:extLst>
              </p:cNvPr>
              <p:cNvSpPr txBox="1"/>
              <p:nvPr/>
            </p:nvSpPr>
            <p:spPr>
              <a:xfrm>
                <a:off x="3895157" y="1981338"/>
                <a:ext cx="1442767"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𝑉𝑖</m:t>
                          </m:r>
                        </m:e>
                        <m:sub>
                          <m:r>
                            <a:rPr lang="es-MX" sz="1400" b="0" i="1" smtClean="0">
                              <a:latin typeface="Cambria Math" panose="02040503050406030204" pitchFamily="18" charset="0"/>
                            </a:rPr>
                            <m:t>𝑚𝑖𝑛</m:t>
                          </m:r>
                        </m:sub>
                      </m:sSub>
                      <m:r>
                        <a:rPr lang="es-MX" sz="1400" b="0" i="1" smtClean="0">
                          <a:latin typeface="Cambria Math" panose="02040503050406030204" pitchFamily="18" charset="0"/>
                        </a:rPr>
                        <m:t>=12.09</m:t>
                      </m:r>
                      <m:r>
                        <a:rPr lang="es-MX" sz="1400" b="0" i="1" smtClean="0">
                          <a:latin typeface="Cambria Math" panose="02040503050406030204" pitchFamily="18" charset="0"/>
                        </a:rPr>
                        <m:t>𝑉</m:t>
                      </m:r>
                    </m:oMath>
                  </m:oMathPara>
                </a14:m>
                <a:endParaRPr lang="es-MX" dirty="0"/>
              </a:p>
            </p:txBody>
          </p:sp>
        </mc:Choice>
        <mc:Fallback>
          <p:sp>
            <p:nvSpPr>
              <p:cNvPr id="4" name="CuadroTexto 3">
                <a:extLst>
                  <a:ext uri="{FF2B5EF4-FFF2-40B4-BE49-F238E27FC236}">
                    <a16:creationId xmlns:a16="http://schemas.microsoft.com/office/drawing/2014/main" id="{5B9EE8F0-3D07-4D81-93AB-3D56EB21AB2D}"/>
                  </a:ext>
                </a:extLst>
              </p:cNvPr>
              <p:cNvSpPr txBox="1">
                <a:spLocks noRot="1" noChangeAspect="1" noMove="1" noResize="1" noEditPoints="1" noAdjustHandles="1" noChangeArrowheads="1" noChangeShapeType="1" noTextEdit="1"/>
              </p:cNvSpPr>
              <p:nvPr/>
            </p:nvSpPr>
            <p:spPr>
              <a:xfrm>
                <a:off x="3895157" y="1981338"/>
                <a:ext cx="1442767" cy="307777"/>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A081216B-92AB-4B29-830A-9B75DA225CC8}"/>
                  </a:ext>
                </a:extLst>
              </p:cNvPr>
              <p:cNvSpPr txBox="1"/>
              <p:nvPr/>
            </p:nvSpPr>
            <p:spPr>
              <a:xfrm>
                <a:off x="3890104" y="2370598"/>
                <a:ext cx="1471300"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𝑉𝑖</m:t>
                          </m:r>
                        </m:e>
                        <m:sub>
                          <m:r>
                            <a:rPr lang="es-MX" sz="1400" b="0" i="1" smtClean="0">
                              <a:latin typeface="Cambria Math" panose="02040503050406030204" pitchFamily="18" charset="0"/>
                            </a:rPr>
                            <m:t>𝑚𝑎𝑥</m:t>
                          </m:r>
                        </m:sub>
                      </m:sSub>
                      <m:r>
                        <a:rPr lang="es-MX" sz="1400" b="0" i="1" smtClean="0">
                          <a:latin typeface="Cambria Math" panose="02040503050406030204" pitchFamily="18" charset="0"/>
                        </a:rPr>
                        <m:t>=12.83</m:t>
                      </m:r>
                      <m:r>
                        <a:rPr lang="es-MX" sz="1400" b="0" i="1" smtClean="0">
                          <a:latin typeface="Cambria Math" panose="02040503050406030204" pitchFamily="18" charset="0"/>
                        </a:rPr>
                        <m:t>𝑉</m:t>
                      </m:r>
                    </m:oMath>
                  </m:oMathPara>
                </a14:m>
                <a:endParaRPr lang="es-MX" dirty="0"/>
              </a:p>
            </p:txBody>
          </p:sp>
        </mc:Choice>
        <mc:Fallback>
          <p:sp>
            <p:nvSpPr>
              <p:cNvPr id="14" name="CuadroTexto 13">
                <a:extLst>
                  <a:ext uri="{FF2B5EF4-FFF2-40B4-BE49-F238E27FC236}">
                    <a16:creationId xmlns:a16="http://schemas.microsoft.com/office/drawing/2014/main" id="{A081216B-92AB-4B29-830A-9B75DA225CC8}"/>
                  </a:ext>
                </a:extLst>
              </p:cNvPr>
              <p:cNvSpPr txBox="1">
                <a:spLocks noRot="1" noChangeAspect="1" noMove="1" noResize="1" noEditPoints="1" noAdjustHandles="1" noChangeArrowheads="1" noChangeShapeType="1" noTextEdit="1"/>
              </p:cNvSpPr>
              <p:nvPr/>
            </p:nvSpPr>
            <p:spPr>
              <a:xfrm>
                <a:off x="3890104" y="2370598"/>
                <a:ext cx="1471300" cy="307777"/>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BCA54EAA-D1E7-4526-BA6C-87F075FA4F46}"/>
                  </a:ext>
                </a:extLst>
              </p:cNvPr>
              <p:cNvSpPr txBox="1"/>
              <p:nvPr/>
            </p:nvSpPr>
            <p:spPr>
              <a:xfrm>
                <a:off x="3915354" y="2728110"/>
                <a:ext cx="1587999" cy="338554"/>
              </a:xfrm>
              <a:prstGeom prst="rect">
                <a:avLst/>
              </a:prstGeom>
              <a:noFill/>
            </p:spPr>
            <p:txBody>
              <a:bodyPr wrap="none" rtlCol="0">
                <a:spAutoFit/>
              </a:bodyPr>
              <a:lstStyle/>
              <a:p>
                <a14:m>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𝐼𝑧</m:t>
                        </m:r>
                      </m:e>
                      <m:sub>
                        <m:r>
                          <a:rPr lang="es-MX" sz="1400" b="0" i="1" smtClean="0">
                            <a:latin typeface="Cambria Math" panose="02040503050406030204" pitchFamily="18" charset="0"/>
                          </a:rPr>
                          <m:t>𝑚𝑎𝑥</m:t>
                        </m:r>
                      </m:sub>
                    </m:sSub>
                    <m:r>
                      <a:rPr lang="es-MX" sz="1400" b="0" i="1" smtClean="0">
                        <a:latin typeface="Cambria Math" panose="02040503050406030204" pitchFamily="18" charset="0"/>
                      </a:rPr>
                      <m:t>=27.4 </m:t>
                    </m:r>
                    <m:r>
                      <a:rPr lang="es-MX" sz="1400" b="0" i="1" smtClean="0">
                        <a:latin typeface="Cambria Math" panose="02040503050406030204" pitchFamily="18" charset="0"/>
                      </a:rPr>
                      <m:t>𝑚𝐴</m:t>
                    </m:r>
                    <m:r>
                      <a:rPr lang="es-MX" sz="1400" b="0" i="1" smtClean="0">
                        <a:latin typeface="Cambria Math" panose="02040503050406030204" pitchFamily="18" charset="0"/>
                      </a:rPr>
                      <m:t> </m:t>
                    </m:r>
                  </m:oMath>
                </a14:m>
                <a:r>
                  <a:rPr lang="es-MX" sz="1600" dirty="0"/>
                  <a:t> </a:t>
                </a:r>
              </a:p>
            </p:txBody>
          </p:sp>
        </mc:Choice>
        <mc:Fallback>
          <p:sp>
            <p:nvSpPr>
              <p:cNvPr id="15" name="CuadroTexto 14">
                <a:extLst>
                  <a:ext uri="{FF2B5EF4-FFF2-40B4-BE49-F238E27FC236}">
                    <a16:creationId xmlns:a16="http://schemas.microsoft.com/office/drawing/2014/main" id="{BCA54EAA-D1E7-4526-BA6C-87F075FA4F46}"/>
                  </a:ext>
                </a:extLst>
              </p:cNvPr>
              <p:cNvSpPr txBox="1">
                <a:spLocks noRot="1" noChangeAspect="1" noMove="1" noResize="1" noEditPoints="1" noAdjustHandles="1" noChangeArrowheads="1" noChangeShapeType="1" noTextEdit="1"/>
              </p:cNvSpPr>
              <p:nvPr/>
            </p:nvSpPr>
            <p:spPr>
              <a:xfrm>
                <a:off x="3915354" y="2728110"/>
                <a:ext cx="1587999" cy="338554"/>
              </a:xfrm>
              <a:prstGeom prst="rect">
                <a:avLst/>
              </a:prstGeom>
              <a:blipFill>
                <a:blip r:embed="rId6"/>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6" name="CuadroTexto 15">
                <a:extLst>
                  <a:ext uri="{FF2B5EF4-FFF2-40B4-BE49-F238E27FC236}">
                    <a16:creationId xmlns:a16="http://schemas.microsoft.com/office/drawing/2014/main" id="{E2409061-A5FF-496E-AD13-C00183ED0388}"/>
                  </a:ext>
                </a:extLst>
              </p:cNvPr>
              <p:cNvSpPr txBox="1"/>
              <p:nvPr/>
            </p:nvSpPr>
            <p:spPr>
              <a:xfrm>
                <a:off x="3731727" y="3083540"/>
                <a:ext cx="1808764"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𝐼𝑅𝐿</m:t>
                          </m:r>
                        </m:e>
                        <m:sub>
                          <m:r>
                            <a:rPr lang="es-MX" sz="1400" b="0" i="1" smtClean="0">
                              <a:latin typeface="Cambria Math" panose="02040503050406030204" pitchFamily="18" charset="0"/>
                            </a:rPr>
                            <m:t>𝑚𝑎𝑥</m:t>
                          </m:r>
                        </m:sub>
                      </m:sSub>
                      <m:r>
                        <a:rPr lang="es-MX" sz="1400" b="0" i="1" smtClean="0">
                          <a:latin typeface="Cambria Math" panose="02040503050406030204" pitchFamily="18" charset="0"/>
                        </a:rPr>
                        <m:t>=110.9</m:t>
                      </m:r>
                      <m:r>
                        <a:rPr lang="es-MX" sz="1400" b="0" i="1" smtClean="0">
                          <a:latin typeface="Cambria Math" panose="02040503050406030204" pitchFamily="18" charset="0"/>
                        </a:rPr>
                        <m:t>𝑚𝐴</m:t>
                      </m:r>
                      <m:r>
                        <a:rPr lang="es-MX" sz="1400" b="0" i="1" smtClean="0">
                          <a:latin typeface="Cambria Math" panose="02040503050406030204" pitchFamily="18" charset="0"/>
                        </a:rPr>
                        <m:t>  </m:t>
                      </m:r>
                    </m:oMath>
                  </m:oMathPara>
                </a14:m>
                <a:endParaRPr lang="es-MX" sz="1400" dirty="0"/>
              </a:p>
            </p:txBody>
          </p:sp>
        </mc:Choice>
        <mc:Fallback>
          <p:sp>
            <p:nvSpPr>
              <p:cNvPr id="16" name="CuadroTexto 15">
                <a:extLst>
                  <a:ext uri="{FF2B5EF4-FFF2-40B4-BE49-F238E27FC236}">
                    <a16:creationId xmlns:a16="http://schemas.microsoft.com/office/drawing/2014/main" id="{E2409061-A5FF-496E-AD13-C00183ED0388}"/>
                  </a:ext>
                </a:extLst>
              </p:cNvPr>
              <p:cNvSpPr txBox="1">
                <a:spLocks noRot="1" noChangeAspect="1" noMove="1" noResize="1" noEditPoints="1" noAdjustHandles="1" noChangeArrowheads="1" noChangeShapeType="1" noTextEdit="1"/>
              </p:cNvSpPr>
              <p:nvPr/>
            </p:nvSpPr>
            <p:spPr>
              <a:xfrm>
                <a:off x="3731727" y="3083540"/>
                <a:ext cx="1808764" cy="307777"/>
              </a:xfrm>
              <a:prstGeom prst="rect">
                <a:avLst/>
              </a:prstGeom>
              <a:blipFill>
                <a:blip r:embed="rId7"/>
                <a:stretch>
                  <a:fillRect/>
                </a:stretch>
              </a:blipFill>
            </p:spPr>
            <p:txBody>
              <a:bodyPr/>
              <a:lstStyle/>
              <a:p>
                <a:r>
                  <a:rPr lang="es-MX">
                    <a:noFill/>
                  </a:rPr>
                  <a:t> </a:t>
                </a:r>
              </a:p>
            </p:txBody>
          </p:sp>
        </mc:Fallback>
      </mc:AlternateContent>
      <mc:AlternateContent xmlns:mc="http://schemas.openxmlformats.org/markup-compatibility/2006">
        <mc:Choice xmlns:p14="http://schemas.microsoft.com/office/powerpoint/2010/main" Requires="p14">
          <p:contentPart p14:bwMode="auto" r:id="rId8">
            <p14:nvContentPartPr>
              <p14:cNvPr id="17" name="Entrada de lápiz 16">
                <a:extLst>
                  <a:ext uri="{FF2B5EF4-FFF2-40B4-BE49-F238E27FC236}">
                    <a16:creationId xmlns:a16="http://schemas.microsoft.com/office/drawing/2014/main" id="{0145B498-B46D-4C1E-8F9E-E46E7206A42E}"/>
                  </a:ext>
                </a:extLst>
              </p14:cNvPr>
              <p14:cNvContentPartPr/>
              <p14:nvPr/>
            </p14:nvContentPartPr>
            <p14:xfrm>
              <a:off x="1456460" y="2082140"/>
              <a:ext cx="135000" cy="22320"/>
            </p14:xfrm>
          </p:contentPart>
        </mc:Choice>
        <mc:Fallback>
          <p:pic>
            <p:nvPicPr>
              <p:cNvPr id="17" name="Entrada de lápiz 16">
                <a:extLst>
                  <a:ext uri="{FF2B5EF4-FFF2-40B4-BE49-F238E27FC236}">
                    <a16:creationId xmlns:a16="http://schemas.microsoft.com/office/drawing/2014/main" id="{0145B498-B46D-4C1E-8F9E-E46E7206A42E}"/>
                  </a:ext>
                </a:extLst>
              </p:cNvPr>
              <p:cNvPicPr/>
              <p:nvPr/>
            </p:nvPicPr>
            <p:blipFill>
              <a:blip r:embed="rId9"/>
              <a:stretch>
                <a:fillRect/>
              </a:stretch>
            </p:blipFill>
            <p:spPr>
              <a:xfrm>
                <a:off x="1393460" y="2019500"/>
                <a:ext cx="26064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8" name="Entrada de lápiz 17">
                <a:extLst>
                  <a:ext uri="{FF2B5EF4-FFF2-40B4-BE49-F238E27FC236}">
                    <a16:creationId xmlns:a16="http://schemas.microsoft.com/office/drawing/2014/main" id="{ADF82E3D-CA21-4843-9B5E-F62323A6FC54}"/>
                  </a:ext>
                </a:extLst>
              </p14:cNvPr>
              <p14:cNvContentPartPr/>
              <p14:nvPr/>
            </p14:nvContentPartPr>
            <p14:xfrm>
              <a:off x="3583700" y="3230540"/>
              <a:ext cx="360" cy="360"/>
            </p14:xfrm>
          </p:contentPart>
        </mc:Choice>
        <mc:Fallback>
          <p:pic>
            <p:nvPicPr>
              <p:cNvPr id="18" name="Entrada de lápiz 17">
                <a:extLst>
                  <a:ext uri="{FF2B5EF4-FFF2-40B4-BE49-F238E27FC236}">
                    <a16:creationId xmlns:a16="http://schemas.microsoft.com/office/drawing/2014/main" id="{ADF82E3D-CA21-4843-9B5E-F62323A6FC54}"/>
                  </a:ext>
                </a:extLst>
              </p:cNvPr>
              <p:cNvPicPr/>
              <p:nvPr/>
            </p:nvPicPr>
            <p:blipFill>
              <a:blip r:embed="rId11"/>
              <a:stretch>
                <a:fillRect/>
              </a:stretch>
            </p:blipFill>
            <p:spPr>
              <a:xfrm>
                <a:off x="3521060" y="3167900"/>
                <a:ext cx="126000" cy="126000"/>
              </a:xfrm>
              <a:prstGeom prst="rect">
                <a:avLst/>
              </a:prstGeom>
            </p:spPr>
          </p:pic>
        </mc:Fallback>
      </mc:AlternateContent>
      <p:grpSp>
        <p:nvGrpSpPr>
          <p:cNvPr id="23" name="Grupo 22">
            <a:extLst>
              <a:ext uri="{FF2B5EF4-FFF2-40B4-BE49-F238E27FC236}">
                <a16:creationId xmlns:a16="http://schemas.microsoft.com/office/drawing/2014/main" id="{B3AE1CB5-34E2-47F1-877C-351F07C896B0}"/>
              </a:ext>
            </a:extLst>
          </p:cNvPr>
          <p:cNvGrpSpPr/>
          <p:nvPr/>
        </p:nvGrpSpPr>
        <p:grpSpPr>
          <a:xfrm>
            <a:off x="1432340" y="2015900"/>
            <a:ext cx="137520" cy="98280"/>
            <a:chOff x="1432340" y="2015900"/>
            <a:chExt cx="137520" cy="98280"/>
          </a:xfrm>
        </p:grpSpPr>
        <mc:AlternateContent xmlns:mc="http://schemas.openxmlformats.org/markup-compatibility/2006">
          <mc:Choice xmlns:p14="http://schemas.microsoft.com/office/powerpoint/2010/main" Requires="p14">
            <p:contentPart p14:bwMode="auto" r:id="rId12">
              <p14:nvContentPartPr>
                <p14:cNvPr id="19" name="Entrada de lápiz 18">
                  <a:extLst>
                    <a:ext uri="{FF2B5EF4-FFF2-40B4-BE49-F238E27FC236}">
                      <a16:creationId xmlns:a16="http://schemas.microsoft.com/office/drawing/2014/main" id="{F82A9935-3C08-4EBA-A8C3-B1CB32AB7843}"/>
                    </a:ext>
                  </a:extLst>
                </p14:cNvPr>
                <p14:cNvContentPartPr/>
                <p14:nvPr/>
              </p14:nvContentPartPr>
              <p14:xfrm>
                <a:off x="1434860" y="2019140"/>
                <a:ext cx="360" cy="86400"/>
              </p14:xfrm>
            </p:contentPart>
          </mc:Choice>
          <mc:Fallback>
            <p:pic>
              <p:nvPicPr>
                <p:cNvPr id="19" name="Entrada de lápiz 18">
                  <a:extLst>
                    <a:ext uri="{FF2B5EF4-FFF2-40B4-BE49-F238E27FC236}">
                      <a16:creationId xmlns:a16="http://schemas.microsoft.com/office/drawing/2014/main" id="{F82A9935-3C08-4EBA-A8C3-B1CB32AB7843}"/>
                    </a:ext>
                  </a:extLst>
                </p:cNvPr>
                <p:cNvPicPr/>
                <p:nvPr/>
              </p:nvPicPr>
              <p:blipFill>
                <a:blip r:embed="rId13"/>
                <a:stretch>
                  <a:fillRect/>
                </a:stretch>
              </p:blipFill>
              <p:spPr>
                <a:xfrm>
                  <a:off x="1430540" y="2014820"/>
                  <a:ext cx="900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0" name="Entrada de lápiz 19">
                  <a:extLst>
                    <a:ext uri="{FF2B5EF4-FFF2-40B4-BE49-F238E27FC236}">
                      <a16:creationId xmlns:a16="http://schemas.microsoft.com/office/drawing/2014/main" id="{FFD5B7C6-9DCD-4DD2-B369-7CA1BC2AA52E}"/>
                    </a:ext>
                  </a:extLst>
                </p14:cNvPr>
                <p14:cNvContentPartPr/>
                <p14:nvPr/>
              </p14:nvContentPartPr>
              <p14:xfrm>
                <a:off x="1432340" y="2015900"/>
                <a:ext cx="56160" cy="92520"/>
              </p14:xfrm>
            </p:contentPart>
          </mc:Choice>
          <mc:Fallback>
            <p:pic>
              <p:nvPicPr>
                <p:cNvPr id="20" name="Entrada de lápiz 19">
                  <a:extLst>
                    <a:ext uri="{FF2B5EF4-FFF2-40B4-BE49-F238E27FC236}">
                      <a16:creationId xmlns:a16="http://schemas.microsoft.com/office/drawing/2014/main" id="{FFD5B7C6-9DCD-4DD2-B369-7CA1BC2AA52E}"/>
                    </a:ext>
                  </a:extLst>
                </p:cNvPr>
                <p:cNvPicPr/>
                <p:nvPr/>
              </p:nvPicPr>
              <p:blipFill>
                <a:blip r:embed="rId15"/>
                <a:stretch>
                  <a:fillRect/>
                </a:stretch>
              </p:blipFill>
              <p:spPr>
                <a:xfrm>
                  <a:off x="1428020" y="2011580"/>
                  <a:ext cx="6480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2" name="Entrada de lápiz 21">
                  <a:extLst>
                    <a:ext uri="{FF2B5EF4-FFF2-40B4-BE49-F238E27FC236}">
                      <a16:creationId xmlns:a16="http://schemas.microsoft.com/office/drawing/2014/main" id="{D8E759FD-6EAB-4A45-A28C-FC49EB5516E5}"/>
                    </a:ext>
                  </a:extLst>
                </p14:cNvPr>
                <p14:cNvContentPartPr/>
                <p14:nvPr/>
              </p14:nvContentPartPr>
              <p14:xfrm>
                <a:off x="1519100" y="2029220"/>
                <a:ext cx="50760" cy="84960"/>
              </p14:xfrm>
            </p:contentPart>
          </mc:Choice>
          <mc:Fallback>
            <p:pic>
              <p:nvPicPr>
                <p:cNvPr id="22" name="Entrada de lápiz 21">
                  <a:extLst>
                    <a:ext uri="{FF2B5EF4-FFF2-40B4-BE49-F238E27FC236}">
                      <a16:creationId xmlns:a16="http://schemas.microsoft.com/office/drawing/2014/main" id="{D8E759FD-6EAB-4A45-A28C-FC49EB5516E5}"/>
                    </a:ext>
                  </a:extLst>
                </p:cNvPr>
                <p:cNvPicPr/>
                <p:nvPr/>
              </p:nvPicPr>
              <p:blipFill>
                <a:blip r:embed="rId17"/>
                <a:stretch>
                  <a:fillRect/>
                </a:stretch>
              </p:blipFill>
              <p:spPr>
                <a:xfrm>
                  <a:off x="1514780" y="2024900"/>
                  <a:ext cx="59400" cy="93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24" name="Entrada de lápiz 23">
                <a:extLst>
                  <a:ext uri="{FF2B5EF4-FFF2-40B4-BE49-F238E27FC236}">
                    <a16:creationId xmlns:a16="http://schemas.microsoft.com/office/drawing/2014/main" id="{060028E3-B215-49A2-904D-8C9CBB04B912}"/>
                  </a:ext>
                </a:extLst>
              </p14:cNvPr>
              <p14:cNvContentPartPr/>
              <p14:nvPr/>
            </p14:nvContentPartPr>
            <p14:xfrm>
              <a:off x="3509900" y="3088580"/>
              <a:ext cx="8280" cy="71280"/>
            </p14:xfrm>
          </p:contentPart>
        </mc:Choice>
        <mc:Fallback>
          <p:pic>
            <p:nvPicPr>
              <p:cNvPr id="24" name="Entrada de lápiz 23">
                <a:extLst>
                  <a:ext uri="{FF2B5EF4-FFF2-40B4-BE49-F238E27FC236}">
                    <a16:creationId xmlns:a16="http://schemas.microsoft.com/office/drawing/2014/main" id="{060028E3-B215-49A2-904D-8C9CBB04B912}"/>
                  </a:ext>
                </a:extLst>
              </p:cNvPr>
              <p:cNvPicPr/>
              <p:nvPr/>
            </p:nvPicPr>
            <p:blipFill>
              <a:blip r:embed="rId19"/>
              <a:stretch>
                <a:fillRect/>
              </a:stretch>
            </p:blipFill>
            <p:spPr>
              <a:xfrm>
                <a:off x="3505580" y="3084260"/>
                <a:ext cx="1692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5" name="Entrada de lápiz 24">
                <a:extLst>
                  <a:ext uri="{FF2B5EF4-FFF2-40B4-BE49-F238E27FC236}">
                    <a16:creationId xmlns:a16="http://schemas.microsoft.com/office/drawing/2014/main" id="{711C38C7-850D-4672-B41D-775093FD41BE}"/>
                  </a:ext>
                </a:extLst>
              </p14:cNvPr>
              <p14:cNvContentPartPr/>
              <p14:nvPr/>
            </p14:nvContentPartPr>
            <p14:xfrm>
              <a:off x="3513500" y="3085700"/>
              <a:ext cx="29520" cy="79200"/>
            </p14:xfrm>
          </p:contentPart>
        </mc:Choice>
        <mc:Fallback>
          <p:pic>
            <p:nvPicPr>
              <p:cNvPr id="25" name="Entrada de lápiz 24">
                <a:extLst>
                  <a:ext uri="{FF2B5EF4-FFF2-40B4-BE49-F238E27FC236}">
                    <a16:creationId xmlns:a16="http://schemas.microsoft.com/office/drawing/2014/main" id="{711C38C7-850D-4672-B41D-775093FD41BE}"/>
                  </a:ext>
                </a:extLst>
              </p:cNvPr>
              <p:cNvPicPr/>
              <p:nvPr/>
            </p:nvPicPr>
            <p:blipFill>
              <a:blip r:embed="rId21"/>
              <a:stretch>
                <a:fillRect/>
              </a:stretch>
            </p:blipFill>
            <p:spPr>
              <a:xfrm>
                <a:off x="3509180" y="3081380"/>
                <a:ext cx="3816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6" name="Entrada de lápiz 25">
                <a:extLst>
                  <a:ext uri="{FF2B5EF4-FFF2-40B4-BE49-F238E27FC236}">
                    <a16:creationId xmlns:a16="http://schemas.microsoft.com/office/drawing/2014/main" id="{55E1577E-2686-457D-BD72-0D9BE9E8BA0B}"/>
                  </a:ext>
                </a:extLst>
              </p14:cNvPr>
              <p14:cNvContentPartPr/>
              <p14:nvPr/>
            </p14:nvContentPartPr>
            <p14:xfrm>
              <a:off x="3573260" y="3083540"/>
              <a:ext cx="54000" cy="78840"/>
            </p14:xfrm>
          </p:contentPart>
        </mc:Choice>
        <mc:Fallback>
          <p:pic>
            <p:nvPicPr>
              <p:cNvPr id="26" name="Entrada de lápiz 25">
                <a:extLst>
                  <a:ext uri="{FF2B5EF4-FFF2-40B4-BE49-F238E27FC236}">
                    <a16:creationId xmlns:a16="http://schemas.microsoft.com/office/drawing/2014/main" id="{55E1577E-2686-457D-BD72-0D9BE9E8BA0B}"/>
                  </a:ext>
                </a:extLst>
              </p:cNvPr>
              <p:cNvPicPr/>
              <p:nvPr/>
            </p:nvPicPr>
            <p:blipFill>
              <a:blip r:embed="rId23"/>
              <a:stretch>
                <a:fillRect/>
              </a:stretch>
            </p:blipFill>
            <p:spPr>
              <a:xfrm>
                <a:off x="3568940" y="3079220"/>
                <a:ext cx="62640" cy="87480"/>
              </a:xfrm>
              <a:prstGeom prst="rect">
                <a:avLst/>
              </a:prstGeom>
            </p:spPr>
          </p:pic>
        </mc:Fallback>
      </mc:AlternateContent>
      <mc:AlternateContent xmlns:mc="http://schemas.openxmlformats.org/markup-compatibility/2006">
        <mc:Choice xmlns:a14="http://schemas.microsoft.com/office/drawing/2010/main" Requires="a14">
          <p:sp>
            <p:nvSpPr>
              <p:cNvPr id="31" name="CuadroTexto 30">
                <a:extLst>
                  <a:ext uri="{FF2B5EF4-FFF2-40B4-BE49-F238E27FC236}">
                    <a16:creationId xmlns:a16="http://schemas.microsoft.com/office/drawing/2014/main" id="{99FE92EA-8618-40CB-904E-6EF3ED469501}"/>
                  </a:ext>
                </a:extLst>
              </p:cNvPr>
              <p:cNvSpPr txBox="1"/>
              <p:nvPr/>
            </p:nvSpPr>
            <p:spPr>
              <a:xfrm>
                <a:off x="3712158" y="3409122"/>
                <a:ext cx="1788054"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𝐼𝑅𝑠</m:t>
                          </m:r>
                        </m:e>
                        <m:sub>
                          <m:r>
                            <a:rPr lang="es-MX" sz="1400" b="0" i="1" smtClean="0">
                              <a:latin typeface="Cambria Math" panose="02040503050406030204" pitchFamily="18" charset="0"/>
                            </a:rPr>
                            <m:t>𝑚𝑎𝑥</m:t>
                          </m:r>
                        </m:sub>
                      </m:sSub>
                      <m:r>
                        <a:rPr lang="es-MX" sz="1400" b="0" i="1" smtClean="0">
                          <a:latin typeface="Cambria Math" panose="02040503050406030204" pitchFamily="18" charset="0"/>
                        </a:rPr>
                        <m:t>=137.9</m:t>
                      </m:r>
                      <m:r>
                        <a:rPr lang="es-MX" sz="1400" b="0" i="1" smtClean="0">
                          <a:latin typeface="Cambria Math" panose="02040503050406030204" pitchFamily="18" charset="0"/>
                        </a:rPr>
                        <m:t>𝑚𝐴</m:t>
                      </m:r>
                      <m:r>
                        <a:rPr lang="es-MX" sz="1400" b="0" i="1" smtClean="0">
                          <a:latin typeface="Cambria Math" panose="02040503050406030204" pitchFamily="18" charset="0"/>
                        </a:rPr>
                        <m:t>  </m:t>
                      </m:r>
                    </m:oMath>
                  </m:oMathPara>
                </a14:m>
                <a:endParaRPr lang="es-MX" sz="1400" dirty="0"/>
              </a:p>
            </p:txBody>
          </p:sp>
        </mc:Choice>
        <mc:Fallback>
          <p:sp>
            <p:nvSpPr>
              <p:cNvPr id="31" name="CuadroTexto 30">
                <a:extLst>
                  <a:ext uri="{FF2B5EF4-FFF2-40B4-BE49-F238E27FC236}">
                    <a16:creationId xmlns:a16="http://schemas.microsoft.com/office/drawing/2014/main" id="{99FE92EA-8618-40CB-904E-6EF3ED469501}"/>
                  </a:ext>
                </a:extLst>
              </p:cNvPr>
              <p:cNvSpPr txBox="1">
                <a:spLocks noRot="1" noChangeAspect="1" noMove="1" noResize="1" noEditPoints="1" noAdjustHandles="1" noChangeArrowheads="1" noChangeShapeType="1" noTextEdit="1"/>
              </p:cNvSpPr>
              <p:nvPr/>
            </p:nvSpPr>
            <p:spPr>
              <a:xfrm>
                <a:off x="3712158" y="3409122"/>
                <a:ext cx="1788054" cy="307777"/>
              </a:xfrm>
              <a:prstGeom prst="rect">
                <a:avLst/>
              </a:prstGeom>
              <a:blipFill>
                <a:blip r:embed="rId2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32" name="CuadroTexto 31">
                <a:extLst>
                  <a:ext uri="{FF2B5EF4-FFF2-40B4-BE49-F238E27FC236}">
                    <a16:creationId xmlns:a16="http://schemas.microsoft.com/office/drawing/2014/main" id="{01986AFF-9F9C-46EE-A69B-6763C66E40D0}"/>
                  </a:ext>
                </a:extLst>
              </p:cNvPr>
              <p:cNvSpPr txBox="1"/>
              <p:nvPr/>
            </p:nvSpPr>
            <p:spPr>
              <a:xfrm>
                <a:off x="3933611" y="1696767"/>
                <a:ext cx="1056251"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𝐷𝑧</m:t>
                          </m:r>
                        </m:e>
                        <m:sub>
                          <m:r>
                            <a:rPr lang="es-MX" sz="1400" b="0" i="1" smtClean="0">
                              <a:latin typeface="Cambria Math" panose="02040503050406030204" pitchFamily="18" charset="0"/>
                            </a:rPr>
                            <m:t> </m:t>
                          </m:r>
                        </m:sub>
                      </m:sSub>
                      <m:r>
                        <a:rPr lang="es-MX" sz="1400" b="0" i="1" smtClean="0">
                          <a:latin typeface="Cambria Math" panose="02040503050406030204" pitchFamily="18" charset="0"/>
                        </a:rPr>
                        <m:t>=9.1</m:t>
                      </m:r>
                      <m:r>
                        <a:rPr lang="es-MX" sz="1400" b="0" i="1" smtClean="0">
                          <a:latin typeface="Cambria Math" panose="02040503050406030204" pitchFamily="18" charset="0"/>
                        </a:rPr>
                        <m:t>𝑉</m:t>
                      </m:r>
                    </m:oMath>
                  </m:oMathPara>
                </a14:m>
                <a:endParaRPr lang="es-MX" sz="1400" dirty="0"/>
              </a:p>
            </p:txBody>
          </p:sp>
        </mc:Choice>
        <mc:Fallback>
          <p:sp>
            <p:nvSpPr>
              <p:cNvPr id="32" name="CuadroTexto 31">
                <a:extLst>
                  <a:ext uri="{FF2B5EF4-FFF2-40B4-BE49-F238E27FC236}">
                    <a16:creationId xmlns:a16="http://schemas.microsoft.com/office/drawing/2014/main" id="{01986AFF-9F9C-46EE-A69B-6763C66E40D0}"/>
                  </a:ext>
                </a:extLst>
              </p:cNvPr>
              <p:cNvSpPr txBox="1">
                <a:spLocks noRot="1" noChangeAspect="1" noMove="1" noResize="1" noEditPoints="1" noAdjustHandles="1" noChangeArrowheads="1" noChangeShapeType="1" noTextEdit="1"/>
              </p:cNvSpPr>
              <p:nvPr/>
            </p:nvSpPr>
            <p:spPr>
              <a:xfrm>
                <a:off x="3933611" y="1696767"/>
                <a:ext cx="1056251" cy="307777"/>
              </a:xfrm>
              <a:prstGeom prst="rect">
                <a:avLst/>
              </a:prstGeom>
              <a:blipFill>
                <a:blip r:embed="rId25"/>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21730792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8B5E9F0C77E7BA46BEB774A11FED9818" ma:contentTypeVersion="0" ma:contentTypeDescription="Crear nuevo documento." ma:contentTypeScope="" ma:versionID="1d1742d9b5d70a64dccae4c44ce0437e">
  <xsd:schema xmlns:xsd="http://www.w3.org/2001/XMLSchema" xmlns:xs="http://www.w3.org/2001/XMLSchema" xmlns:p="http://schemas.microsoft.com/office/2006/metadata/properties" targetNamespace="http://schemas.microsoft.com/office/2006/metadata/properties" ma:root="true" ma:fieldsID="3bca197644af55a0bb62eae190900e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CE0205-6811-4C43-B412-C3E60F2DB9AB}">
  <ds:schemaRefs>
    <ds:schemaRef ds:uri="http://schemas.microsoft.com/sharepoint/v3/contenttype/forms"/>
  </ds:schemaRefs>
</ds:datastoreItem>
</file>

<file path=customXml/itemProps2.xml><?xml version="1.0" encoding="utf-8"?>
<ds:datastoreItem xmlns:ds="http://schemas.openxmlformats.org/officeDocument/2006/customXml" ds:itemID="{EE3C9014-D5BC-4DEF-85AC-DEC5F626A6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127</TotalTime>
  <Words>200</Words>
  <Application>Microsoft Office PowerPoint</Application>
  <PresentationFormat>Panorámica</PresentationFormat>
  <Paragraphs>32</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Calibri</vt:lpstr>
      <vt:lpstr>Calibri Light</vt:lpstr>
      <vt:lpstr>Cambria Math</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 Cancino Calderon</dc:creator>
  <cp:lastModifiedBy>Imanol Gonzalez</cp:lastModifiedBy>
  <cp:revision>4</cp:revision>
  <dcterms:created xsi:type="dcterms:W3CDTF">2023-06-06T19:02:43Z</dcterms:created>
  <dcterms:modified xsi:type="dcterms:W3CDTF">2024-04-12T03:39:04Z</dcterms:modified>
</cp:coreProperties>
</file>