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17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2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744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6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5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1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068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54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5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62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5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881A6-7499-4D16-A777-F48D1E1CEF27}" type="datetimeFigureOut">
              <a:rPr lang="en-KE" smtClean="0"/>
              <a:t>23/05/2023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59B35D-7A59-46AC-B9E4-867534B3D2A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68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23E6-BFEC-4828-91C1-2658DE76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CREDIT CARD DEFAULT PREDICTION</a:t>
            </a:r>
            <a:endParaRPr lang="en-K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63659-141D-43A4-9366-76FF98119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Prediction of client default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282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B836-A531-4B9F-8DA2-45C2E47E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D74-E66F-4DF2-9D35-CBF2E09E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The goal of this project is to develop a credit card default prediction model using a given dataset. The dataset contains information about credit card clients, including their demographics, credit history, bill statements, and payment records. By analysing this data, we aim to build a predictive model that can accurately predict whether a credit card client will default on their payment or not.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683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2B34-8784-4B85-8A4B-4F211B92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6B3-AA0A-4D11-89F9-E3B1B2F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The problem statement revolves around predicting credit card default, which refers to the failure of a borrower to make timely payments on their credit card.</a:t>
            </a:r>
          </a:p>
        </p:txBody>
      </p:sp>
    </p:spTree>
    <p:extLst>
      <p:ext uri="{BB962C8B-B14F-4D97-AF65-F5344CB8AC3E}">
        <p14:creationId xmlns:p14="http://schemas.microsoft.com/office/powerpoint/2010/main" val="22637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F7DA-D166-446C-AE95-617DC293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Stakeholders and the </a:t>
            </a:r>
            <a:r>
              <a:rPr lang="en-KE" dirty="0"/>
              <a:t>Relevance of Default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929-7D26-4F2D-A7B3-609651EE2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Stakeholders:</a:t>
            </a:r>
          </a:p>
          <a:p>
            <a:r>
              <a:rPr lang="en-KE" dirty="0"/>
              <a:t>Financial Institutions</a:t>
            </a:r>
            <a:r>
              <a:rPr lang="en-US" dirty="0"/>
              <a:t>.</a:t>
            </a:r>
          </a:p>
          <a:p>
            <a:r>
              <a:rPr lang="en-KE" dirty="0"/>
              <a:t>Risk Management Professionals</a:t>
            </a:r>
            <a:r>
              <a:rPr lang="en-US" dirty="0"/>
              <a:t>.</a:t>
            </a:r>
          </a:p>
          <a:p>
            <a:r>
              <a:rPr lang="en-KE" dirty="0"/>
              <a:t>Credit Underwriters</a:t>
            </a:r>
            <a:endParaRPr lang="en-US" dirty="0"/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4A6E6-B063-417C-AB20-279C39015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Relevance:</a:t>
            </a:r>
          </a:p>
          <a:p>
            <a:r>
              <a:rPr lang="en-KE" dirty="0"/>
              <a:t>Risk Mitigation</a:t>
            </a:r>
            <a:r>
              <a:rPr lang="en-US" dirty="0"/>
              <a:t>.</a:t>
            </a:r>
          </a:p>
          <a:p>
            <a:r>
              <a:rPr lang="en-KE" dirty="0"/>
              <a:t>Profitability</a:t>
            </a:r>
          </a:p>
          <a:p>
            <a:r>
              <a:rPr lang="en-KE" dirty="0"/>
              <a:t>Customer Satisfaction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0401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1E9A9-9D61-4E6E-B1E9-79B46663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E" dirty="0"/>
              <a:t>Impact of Accurate Predictions on Business Decisions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4FECA-9CF3-4406-8E8E-407E6C61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Credit Approval and Limit Setting</a:t>
            </a:r>
            <a:r>
              <a:rPr lang="en-US" dirty="0"/>
              <a:t>.</a:t>
            </a:r>
          </a:p>
          <a:p>
            <a:r>
              <a:rPr lang="en-KE" dirty="0"/>
              <a:t>Collection Strategies</a:t>
            </a:r>
            <a:r>
              <a:rPr lang="en-US" dirty="0"/>
              <a:t>.</a:t>
            </a:r>
          </a:p>
          <a:p>
            <a:r>
              <a:rPr lang="en-KE" dirty="0"/>
              <a:t>Risk Management and Portfolio Optimization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7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158-EF73-448E-8283-A394806F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A08B0-4DF6-4815-AD1B-D3A5EA89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KE" dirty="0"/>
              <a:t>The given dataset is called "default of credit card clients" and was provided by Yeh, I-Cheng </a:t>
            </a:r>
            <a:r>
              <a:rPr lang="en-US" dirty="0"/>
              <a:t>(Yeh, (2016)</a:t>
            </a:r>
            <a:r>
              <a:rPr lang="en-KE" dirty="0"/>
              <a:t>. It is available in the UCI Machine Learning Repository.</a:t>
            </a:r>
          </a:p>
        </p:txBody>
      </p:sp>
    </p:spTree>
    <p:extLst>
      <p:ext uri="{BB962C8B-B14F-4D97-AF65-F5344CB8AC3E}">
        <p14:creationId xmlns:p14="http://schemas.microsoft.com/office/powerpoint/2010/main" val="234837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05885-49A9-4286-8E71-ED2C9CC9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834887"/>
            <a:ext cx="10035206" cy="5040981"/>
          </a:xfrm>
        </p:spPr>
        <p:txBody>
          <a:bodyPr/>
          <a:lstStyle/>
          <a:p>
            <a:r>
              <a:rPr lang="en-US" b="1" dirty="0"/>
              <a:t>Response Variable: </a:t>
            </a:r>
            <a:r>
              <a:rPr lang="en-US" dirty="0"/>
              <a:t>The response variable in this dataset is "default payment," which indicates whether a credit card client defaulted on their payment or not. It serves as the target variable for our classification model. A value of 1 denotes default, while a value of 0 represents non-default</a:t>
            </a:r>
            <a:endParaRPr lang="en-KE" dirty="0"/>
          </a:p>
          <a:p>
            <a:r>
              <a:rPr lang="en-US" b="1" dirty="0"/>
              <a:t>Explanatory Variables:</a:t>
            </a:r>
            <a:r>
              <a:rPr lang="en-US" dirty="0"/>
              <a:t> The dataset contains 23 explanatory variables that are potential predictors of credit card default. These variables encompass a range of client demographics, credit history, bill statements, and payment records. Each variable plays a unique role in predicting credit card default and contributes to the overall predictive power of the model.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553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0DB3B-B696-4316-95A3-F3105C8B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900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308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CREDIT CARD DEFAULT PREDICTION</vt:lpstr>
      <vt:lpstr>Introduction</vt:lpstr>
      <vt:lpstr>Problem Statement</vt:lpstr>
      <vt:lpstr>Stakeholders and the Relevance of Default Prediction</vt:lpstr>
      <vt:lpstr>Impact of Accurate Predictions on Business Decisions</vt:lpstr>
      <vt:lpstr>The Dataset</vt:lpstr>
      <vt:lpstr>PowerPoint Presentation</vt:lpstr>
      <vt:lpstr>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Ian Macharia</dc:creator>
  <cp:lastModifiedBy>Ian Macharia</cp:lastModifiedBy>
  <cp:revision>4</cp:revision>
  <dcterms:created xsi:type="dcterms:W3CDTF">2023-05-23T08:50:35Z</dcterms:created>
  <dcterms:modified xsi:type="dcterms:W3CDTF">2023-05-23T09:18:53Z</dcterms:modified>
</cp:coreProperties>
</file>