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127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Agile Development Using Scrum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ChadaTech – Final Sprint Review and Agile Evaluation</a:t>
            </a:r>
          </a:p>
          <a:p>
            <a:r>
              <a:t>Tariq Mack | CS-250 | Professor Arthur McWain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Scrum Roles and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dirty="0"/>
              <a:t> Scrum Master: Guides team through Scrum, facilitates meetings, removes impediments</a:t>
            </a:r>
          </a:p>
          <a:p>
            <a:r>
              <a:rPr dirty="0"/>
              <a:t> Product Owner: Represents the customer, manages the Product Backlog, prioritizes features</a:t>
            </a:r>
          </a:p>
          <a:p>
            <a:r>
              <a:rPr dirty="0"/>
              <a:t> Development Team: Delivers functional software in each sprint, cross-functional and self-organized</a:t>
            </a:r>
          </a:p>
          <a:p>
            <a:r>
              <a:rPr dirty="0"/>
              <a:t> Tester: Ensures that each user story meets quality standards through test cases and verification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SDLC Phases in an Agile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 Requirements: Captured as user stories and discussed in backlog grooming</a:t>
            </a:r>
          </a:p>
          <a:p>
            <a:r>
              <a:rPr dirty="0"/>
              <a:t> Design: Done collaboratively and iteratively</a:t>
            </a:r>
          </a:p>
          <a:p>
            <a:r>
              <a:rPr dirty="0"/>
              <a:t> Development: Executed in sprints with continuous integration</a:t>
            </a:r>
          </a:p>
          <a:p>
            <a:r>
              <a:rPr dirty="0"/>
              <a:t> Testing: Happens concurrently with development</a:t>
            </a:r>
          </a:p>
          <a:p>
            <a:r>
              <a:rPr dirty="0"/>
              <a:t> Deployment: Small, frequent, and often automated</a:t>
            </a:r>
          </a:p>
          <a:p>
            <a:r>
              <a:rPr dirty="0"/>
              <a:t> Maintenance: Feedback is constantly integrated into future iterations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Scrum Events and Supporting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 Sprint Planning: Sets goals and defines tasks</a:t>
            </a:r>
          </a:p>
          <a:p>
            <a:r>
              <a:rPr dirty="0"/>
              <a:t> Daily Standups: Brief status updates to stay aligned</a:t>
            </a:r>
          </a:p>
          <a:p>
            <a:r>
              <a:rPr dirty="0"/>
              <a:t>Sprint Reviews: Demonstrate completed work to stakeholders</a:t>
            </a:r>
          </a:p>
          <a:p>
            <a:r>
              <a:rPr dirty="0"/>
              <a:t> Retrospectives: Reflect on the sprint and identify improvements</a:t>
            </a:r>
          </a:p>
          <a:p>
            <a:r>
              <a:rPr dirty="0"/>
              <a:t> Tools: Jira, Trello, Slack, Google Docs, Confluence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Agile vs. Waterfall: Key 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Waterfall: Linear, sequential process; poor adaptability</a:t>
            </a:r>
          </a:p>
          <a:p>
            <a:r>
              <a:rPr dirty="0"/>
              <a:t> Agile: Iterative, flexible, allows for continuous feedback</a:t>
            </a:r>
          </a:p>
          <a:p>
            <a:r>
              <a:rPr dirty="0"/>
              <a:t> Waterfall locks requirements early; Agile welcomes changes</a:t>
            </a:r>
          </a:p>
          <a:p>
            <a:r>
              <a:rPr dirty="0"/>
              <a:t> Agile enables better customer collaboration and faster value delivery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Agile Was Ideal for SNHU Travel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Evolving requirements (e.g., hotel booking feature) demanded flexibility</a:t>
            </a:r>
          </a:p>
          <a:p>
            <a:r>
              <a:rPr dirty="0"/>
              <a:t> Continuous feedback ensured the product matched client needs</a:t>
            </a:r>
          </a:p>
          <a:p>
            <a:r>
              <a:rPr dirty="0"/>
              <a:t> Agile allowed the team to deliver working software frequently</a:t>
            </a:r>
          </a:p>
          <a:p>
            <a:r>
              <a:rPr dirty="0"/>
              <a:t> The team maintained strong collaboration using Scrum ceremonies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Lessons Learned and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Clear roles and ceremonies helped maintain structure</a:t>
            </a:r>
          </a:p>
          <a:p>
            <a:r>
              <a:rPr dirty="0"/>
              <a:t> Communication tools like Slack and shared docs improved collaboration</a:t>
            </a:r>
          </a:p>
          <a:p>
            <a:r>
              <a:rPr dirty="0"/>
              <a:t> Agile is well-suited for client-driven, evolving projects</a:t>
            </a:r>
          </a:p>
          <a:p>
            <a:r>
              <a:rPr dirty="0"/>
              <a:t> Recommend organization-wide adoption of Scrum framework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Schwaber, K., &amp; Sutherland, J. (2020). The Scrum Guide. https://scrumguides.org</a:t>
            </a:r>
          </a:p>
          <a:p>
            <a:r>
              <a:t>2. Pressman, R. S., &amp; Maxim, B. R. (2014). Software Engineering (8th ed.). McGraw-Hill</a:t>
            </a:r>
          </a:p>
          <a:p>
            <a:r>
              <a:t>3. Sommerville, I. (2016). Software Engineering (10th ed.). Pearson</a:t>
            </a:r>
          </a:p>
          <a:p>
            <a:r>
              <a:t>4. Beck, K. et al. (2001). Agile Manifesto. https://agilemanifesto.org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418</Words>
  <Application>Microsoft Office PowerPoint</Application>
  <PresentationFormat>On-screen Show (4:3)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Agile Development Using Scrum</vt:lpstr>
      <vt:lpstr>Scrum Roles and Responsibilities</vt:lpstr>
      <vt:lpstr>SDLC Phases in an Agile Framework</vt:lpstr>
      <vt:lpstr>Scrum Events and Supporting Tools</vt:lpstr>
      <vt:lpstr>Agile vs. Waterfall: Key Differences</vt:lpstr>
      <vt:lpstr>Why Agile Was Ideal for SNHU Travel</vt:lpstr>
      <vt:lpstr>Lessons Learned and Recommendations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tariq mack</dc:creator>
  <cp:keywords/>
  <dc:description>generated using python-pptx</dc:description>
  <cp:lastModifiedBy>Mack, Tariq</cp:lastModifiedBy>
  <cp:revision>2</cp:revision>
  <dcterms:created xsi:type="dcterms:W3CDTF">2013-01-27T09:14:16Z</dcterms:created>
  <dcterms:modified xsi:type="dcterms:W3CDTF">2025-04-20T19:13:12Z</dcterms:modified>
  <cp:category/>
</cp:coreProperties>
</file>