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35CDF-CFFF-40B2-B0B5-A88412827D1B}" v="11" dt="2023-09-23T16:42:3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3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r>
              <a:rPr lang="en-US" sz="8800">
                <a:ea typeface="Calibri Light"/>
                <a:cs typeface="Calibri Light"/>
              </a:rPr>
              <a:t>Hello f</a:t>
            </a:r>
            <a:endParaRPr lang="en-US" sz="8800"/>
          </a:p>
          <a:p>
            <a:r>
              <a:rPr lang="en-US" dirty="0">
                <a:ea typeface="Calibri Light"/>
                <a:cs typeface="Calibri Light"/>
              </a:rPr>
              <a:t>om me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SketchyVTI</vt:lpstr>
      <vt:lpstr>Hello f om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2023-09-23T16:42:11Z</dcterms:created>
  <dcterms:modified xsi:type="dcterms:W3CDTF">2023-09-23T16:43:19Z</dcterms:modified>
</cp:coreProperties>
</file>