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3" r:id="rId3"/>
    <p:sldId id="639" r:id="rId4"/>
    <p:sldId id="638" r:id="rId5"/>
    <p:sldId id="625" r:id="rId6"/>
    <p:sldId id="274" r:id="rId7"/>
    <p:sldId id="627" r:id="rId8"/>
    <p:sldId id="632" r:id="rId9"/>
    <p:sldId id="633" r:id="rId10"/>
    <p:sldId id="628" r:id="rId11"/>
    <p:sldId id="630" r:id="rId12"/>
    <p:sldId id="631" r:id="rId13"/>
    <p:sldId id="275" r:id="rId14"/>
    <p:sldId id="623" r:id="rId15"/>
    <p:sldId id="624" r:id="rId16"/>
    <p:sldId id="270" r:id="rId17"/>
    <p:sldId id="277" r:id="rId18"/>
    <p:sldId id="296" r:id="rId19"/>
    <p:sldId id="635" r:id="rId20"/>
    <p:sldId id="636" r:id="rId21"/>
    <p:sldId id="637" r:id="rId22"/>
    <p:sldId id="634" r:id="rId23"/>
    <p:sldId id="62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3B9D4-A738-4167-9BAA-CEC2A75D722B}" type="doc">
      <dgm:prSet loTypeId="urn:microsoft.com/office/officeart/2005/8/layout/arrow3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7A594-3E6E-4F66-838D-DC4E50638C83}">
      <dgm:prSet phldrT="[Text]"/>
      <dgm:spPr/>
      <dgm:t>
        <a:bodyPr/>
        <a:lstStyle/>
        <a:p>
          <a:r>
            <a:rPr lang="en-US" dirty="0"/>
            <a:t>Top down</a:t>
          </a:r>
        </a:p>
      </dgm:t>
    </dgm:pt>
    <dgm:pt modelId="{E9B18863-5078-4C70-A908-F059A35A6935}" type="parTrans" cxnId="{6CC64212-49D0-413F-9390-E8EE3A0F569A}">
      <dgm:prSet/>
      <dgm:spPr/>
      <dgm:t>
        <a:bodyPr/>
        <a:lstStyle/>
        <a:p>
          <a:endParaRPr lang="en-US"/>
        </a:p>
      </dgm:t>
    </dgm:pt>
    <dgm:pt modelId="{146DAA26-C23D-4F82-BA05-AF021E153EF9}" type="sibTrans" cxnId="{6CC64212-49D0-413F-9390-E8EE3A0F569A}">
      <dgm:prSet/>
      <dgm:spPr/>
      <dgm:t>
        <a:bodyPr/>
        <a:lstStyle/>
        <a:p>
          <a:endParaRPr lang="en-US"/>
        </a:p>
      </dgm:t>
    </dgm:pt>
    <dgm:pt modelId="{7981B186-CC03-4C9C-9917-FC013A07625E}">
      <dgm:prSet phldrT="[Text]"/>
      <dgm:spPr/>
      <dgm:t>
        <a:bodyPr/>
        <a:lstStyle/>
        <a:p>
          <a:r>
            <a:rPr lang="en-US" dirty="0"/>
            <a:t>Bottom up (with code)</a:t>
          </a:r>
        </a:p>
      </dgm:t>
    </dgm:pt>
    <dgm:pt modelId="{C6A7B042-EC74-4BAF-811B-A673A07823BC}" type="parTrans" cxnId="{CFCAAFB0-7A37-466F-B25D-E0B168FAFE9D}">
      <dgm:prSet/>
      <dgm:spPr/>
      <dgm:t>
        <a:bodyPr/>
        <a:lstStyle/>
        <a:p>
          <a:endParaRPr lang="en-US"/>
        </a:p>
      </dgm:t>
    </dgm:pt>
    <dgm:pt modelId="{E00D2CF7-4A72-4CB2-9FDA-EFD147F4DCBB}" type="sibTrans" cxnId="{CFCAAFB0-7A37-466F-B25D-E0B168FAFE9D}">
      <dgm:prSet/>
      <dgm:spPr/>
      <dgm:t>
        <a:bodyPr/>
        <a:lstStyle/>
        <a:p>
          <a:endParaRPr lang="en-US"/>
        </a:p>
      </dgm:t>
    </dgm:pt>
    <dgm:pt modelId="{E45811BC-AD51-4C2E-886B-9B6FCD5D3D0A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7D82B5A7-C2B1-415D-B62F-BB34D8BE25D4}" type="parTrans" cxnId="{60EB319B-9A46-4A93-B2CF-929572377F29}">
      <dgm:prSet/>
      <dgm:spPr/>
      <dgm:t>
        <a:bodyPr/>
        <a:lstStyle/>
        <a:p>
          <a:endParaRPr lang="en-US"/>
        </a:p>
      </dgm:t>
    </dgm:pt>
    <dgm:pt modelId="{94D110E2-8EFD-47D2-9C1D-BA156466E92B}" type="sibTrans" cxnId="{60EB319B-9A46-4A93-B2CF-929572377F29}">
      <dgm:prSet/>
      <dgm:spPr/>
      <dgm:t>
        <a:bodyPr/>
        <a:lstStyle/>
        <a:p>
          <a:endParaRPr lang="en-US"/>
        </a:p>
      </dgm:t>
    </dgm:pt>
    <dgm:pt modelId="{89F68BB0-B74B-4584-8943-32C2E0852AD4}">
      <dgm:prSet phldrT="[Text]"/>
      <dgm:spPr/>
      <dgm:t>
        <a:bodyPr/>
        <a:lstStyle/>
        <a:p>
          <a:r>
            <a:rPr lang="en-US" dirty="0"/>
            <a:t>See the connections</a:t>
          </a:r>
        </a:p>
      </dgm:t>
    </dgm:pt>
    <dgm:pt modelId="{9D697E6F-6B76-45D0-B0B6-B3D04BF25751}" type="parTrans" cxnId="{014B9EF7-E2BF-4783-8890-60D4DAB54D1D}">
      <dgm:prSet/>
      <dgm:spPr/>
      <dgm:t>
        <a:bodyPr/>
        <a:lstStyle/>
        <a:p>
          <a:endParaRPr lang="en-US"/>
        </a:p>
      </dgm:t>
    </dgm:pt>
    <dgm:pt modelId="{A96CDDAA-B3E2-40C2-ACF3-AAA1420ABABE}" type="sibTrans" cxnId="{014B9EF7-E2BF-4783-8890-60D4DAB54D1D}">
      <dgm:prSet/>
      <dgm:spPr/>
      <dgm:t>
        <a:bodyPr/>
        <a:lstStyle/>
        <a:p>
          <a:endParaRPr lang="en-US"/>
        </a:p>
      </dgm:t>
    </dgm:pt>
    <dgm:pt modelId="{C2ED7060-EE24-4E60-80FA-031547C299C4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68E07C16-6416-488A-95B2-8B2B537B7EEB}" type="parTrans" cxnId="{ADE3F504-E94E-4A92-A068-568856A7387C}">
      <dgm:prSet/>
      <dgm:spPr/>
      <dgm:t>
        <a:bodyPr/>
        <a:lstStyle/>
        <a:p>
          <a:endParaRPr lang="en-US"/>
        </a:p>
      </dgm:t>
    </dgm:pt>
    <dgm:pt modelId="{C5346FB4-2731-4EC7-920C-3F03F1A96E36}" type="sibTrans" cxnId="{ADE3F504-E94E-4A92-A068-568856A7387C}">
      <dgm:prSet/>
      <dgm:spPr/>
      <dgm:t>
        <a:bodyPr/>
        <a:lstStyle/>
        <a:p>
          <a:endParaRPr lang="en-US"/>
        </a:p>
      </dgm:t>
    </dgm:pt>
    <dgm:pt modelId="{1C64ED57-6DFF-41DA-AA9D-F4633FFA236A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833FC688-410B-49C3-AF07-BACD482233DF}" type="parTrans" cxnId="{346A5407-DC22-4E5D-B9E2-8EB4DC6F5A2F}">
      <dgm:prSet/>
      <dgm:spPr/>
      <dgm:t>
        <a:bodyPr/>
        <a:lstStyle/>
        <a:p>
          <a:endParaRPr lang="en-US"/>
        </a:p>
      </dgm:t>
    </dgm:pt>
    <dgm:pt modelId="{C1914F70-3A7F-44C9-8FD5-59ABC73A869C}" type="sibTrans" cxnId="{346A5407-DC22-4E5D-B9E2-8EB4DC6F5A2F}">
      <dgm:prSet/>
      <dgm:spPr/>
      <dgm:t>
        <a:bodyPr/>
        <a:lstStyle/>
        <a:p>
          <a:endParaRPr lang="en-US"/>
        </a:p>
      </dgm:t>
    </dgm:pt>
    <dgm:pt modelId="{0A91EB75-B77E-49E5-BA91-9B7B20679DFA}">
      <dgm:prSet phldrT="[Text]"/>
      <dgm:spPr/>
      <dgm:t>
        <a:bodyPr/>
        <a:lstStyle/>
        <a:p>
          <a:r>
            <a:rPr lang="en-US" dirty="0"/>
            <a:t>Customize</a:t>
          </a:r>
        </a:p>
      </dgm:t>
    </dgm:pt>
    <dgm:pt modelId="{5694D981-99A0-4BC5-8148-D5C119CA4EC8}" type="parTrans" cxnId="{B097E9E6-2042-4E60-A838-B0DE2B22430E}">
      <dgm:prSet/>
      <dgm:spPr/>
      <dgm:t>
        <a:bodyPr/>
        <a:lstStyle/>
        <a:p>
          <a:endParaRPr lang="en-US"/>
        </a:p>
      </dgm:t>
    </dgm:pt>
    <dgm:pt modelId="{8ECF5CEE-7AB2-4CA6-B696-BF5EED02C9B2}" type="sibTrans" cxnId="{B097E9E6-2042-4E60-A838-B0DE2B22430E}">
      <dgm:prSet/>
      <dgm:spPr/>
      <dgm:t>
        <a:bodyPr/>
        <a:lstStyle/>
        <a:p>
          <a:endParaRPr lang="en-US"/>
        </a:p>
      </dgm:t>
    </dgm:pt>
    <dgm:pt modelId="{37E82045-C4EB-4BD4-AD94-58450C68897F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1E20EEFF-035E-41A4-8688-B10CE420AEEF}" type="parTrans" cxnId="{054F2B5C-F8FF-463C-A1E0-671F44EEEFB8}">
      <dgm:prSet/>
      <dgm:spPr/>
      <dgm:t>
        <a:bodyPr/>
        <a:lstStyle/>
        <a:p>
          <a:endParaRPr lang="en-US"/>
        </a:p>
      </dgm:t>
    </dgm:pt>
    <dgm:pt modelId="{F4223AD2-281D-4B65-8752-F82654105764}" type="sibTrans" cxnId="{054F2B5C-F8FF-463C-A1E0-671F44EEEFB8}">
      <dgm:prSet/>
      <dgm:spPr/>
      <dgm:t>
        <a:bodyPr/>
        <a:lstStyle/>
        <a:p>
          <a:endParaRPr lang="en-US"/>
        </a:p>
      </dgm:t>
    </dgm:pt>
    <dgm:pt modelId="{EB8F1446-2AE7-40B1-9A56-83AA474C52A7}" type="pres">
      <dgm:prSet presAssocID="{2B73B9D4-A738-4167-9BAA-CEC2A75D722B}" presName="compositeShape" presStyleCnt="0">
        <dgm:presLayoutVars>
          <dgm:chMax val="2"/>
          <dgm:dir/>
          <dgm:resizeHandles val="exact"/>
        </dgm:presLayoutVars>
      </dgm:prSet>
      <dgm:spPr/>
    </dgm:pt>
    <dgm:pt modelId="{2523086E-7CD4-4E54-A5B2-49C31B321E40}" type="pres">
      <dgm:prSet presAssocID="{2B73B9D4-A738-4167-9BAA-CEC2A75D722B}" presName="divider" presStyleLbl="fgShp" presStyleIdx="0" presStyleCnt="1"/>
      <dgm:spPr/>
    </dgm:pt>
    <dgm:pt modelId="{E60C04C7-8ED4-4CEB-8743-01BFE8DE2967}" type="pres">
      <dgm:prSet presAssocID="{6FE7A594-3E6E-4F66-838D-DC4E50638C83}" presName="downArrow" presStyleLbl="node1" presStyleIdx="0" presStyleCnt="2"/>
      <dgm:spPr/>
    </dgm:pt>
    <dgm:pt modelId="{A731E24E-EF05-4A96-BCE4-1A5A4ACC69F9}" type="pres">
      <dgm:prSet presAssocID="{6FE7A594-3E6E-4F66-838D-DC4E50638C83}" presName="downArrowText" presStyleLbl="revTx" presStyleIdx="0" presStyleCnt="2">
        <dgm:presLayoutVars>
          <dgm:bulletEnabled val="1"/>
        </dgm:presLayoutVars>
      </dgm:prSet>
      <dgm:spPr/>
    </dgm:pt>
    <dgm:pt modelId="{FBFD700A-35C2-4288-9AC2-95BFD759171B}" type="pres">
      <dgm:prSet presAssocID="{7981B186-CC03-4C9C-9917-FC013A07625E}" presName="upArrow" presStyleLbl="node1" presStyleIdx="1" presStyleCnt="2"/>
      <dgm:spPr/>
    </dgm:pt>
    <dgm:pt modelId="{454A6CBB-7BD6-4BAE-B049-BB561E6732BC}" type="pres">
      <dgm:prSet presAssocID="{7981B186-CC03-4C9C-9917-FC013A07625E}" presName="upArrowText" presStyleLbl="revTx" presStyleIdx="1" presStyleCnt="2" custScaleX="121789">
        <dgm:presLayoutVars>
          <dgm:bulletEnabled val="1"/>
        </dgm:presLayoutVars>
      </dgm:prSet>
      <dgm:spPr/>
    </dgm:pt>
  </dgm:ptLst>
  <dgm:cxnLst>
    <dgm:cxn modelId="{ADE3F504-E94E-4A92-A068-568856A7387C}" srcId="{6FE7A594-3E6E-4F66-838D-DC4E50638C83}" destId="{C2ED7060-EE24-4E60-80FA-031547C299C4}" srcOrd="1" destOrd="0" parTransId="{68E07C16-6416-488A-95B2-8B2B537B7EEB}" sibTransId="{C5346FB4-2731-4EC7-920C-3F03F1A96E36}"/>
    <dgm:cxn modelId="{346A5407-DC22-4E5D-B9E2-8EB4DC6F5A2F}" srcId="{6FE7A594-3E6E-4F66-838D-DC4E50638C83}" destId="{1C64ED57-6DFF-41DA-AA9D-F4633FFA236A}" srcOrd="2" destOrd="0" parTransId="{833FC688-410B-49C3-AF07-BACD482233DF}" sibTransId="{C1914F70-3A7F-44C9-8FD5-59ABC73A869C}"/>
    <dgm:cxn modelId="{6CC64212-49D0-413F-9390-E8EE3A0F569A}" srcId="{2B73B9D4-A738-4167-9BAA-CEC2A75D722B}" destId="{6FE7A594-3E6E-4F66-838D-DC4E50638C83}" srcOrd="0" destOrd="0" parTransId="{E9B18863-5078-4C70-A908-F059A35A6935}" sibTransId="{146DAA26-C23D-4F82-BA05-AF021E153EF9}"/>
    <dgm:cxn modelId="{054F2B5C-F8FF-463C-A1E0-671F44EEEFB8}" srcId="{7981B186-CC03-4C9C-9917-FC013A07625E}" destId="{37E82045-C4EB-4BD4-AD94-58450C68897F}" srcOrd="2" destOrd="0" parTransId="{1E20EEFF-035E-41A4-8688-B10CE420AEEF}" sibTransId="{F4223AD2-281D-4B65-8752-F82654105764}"/>
    <dgm:cxn modelId="{4FE27A60-23F5-481F-B4E3-8240E3EBA214}" type="presOf" srcId="{E45811BC-AD51-4C2E-886B-9B6FCD5D3D0A}" destId="{A731E24E-EF05-4A96-BCE4-1A5A4ACC69F9}" srcOrd="0" destOrd="1" presId="urn:microsoft.com/office/officeart/2005/8/layout/arrow3"/>
    <dgm:cxn modelId="{30B9C444-DC92-48BB-963C-3114FC80DF9F}" type="presOf" srcId="{7981B186-CC03-4C9C-9917-FC013A07625E}" destId="{454A6CBB-7BD6-4BAE-B049-BB561E6732BC}" srcOrd="0" destOrd="0" presId="urn:microsoft.com/office/officeart/2005/8/layout/arrow3"/>
    <dgm:cxn modelId="{E19D6E6F-88E9-4704-9550-6411682ACC1E}" type="presOf" srcId="{0A91EB75-B77E-49E5-BA91-9B7B20679DFA}" destId="{454A6CBB-7BD6-4BAE-B049-BB561E6732BC}" srcOrd="0" destOrd="2" presId="urn:microsoft.com/office/officeart/2005/8/layout/arrow3"/>
    <dgm:cxn modelId="{EF0CE34F-494A-49D3-ADC6-67022628AA4D}" type="presOf" srcId="{37E82045-C4EB-4BD4-AD94-58450C68897F}" destId="{454A6CBB-7BD6-4BAE-B049-BB561E6732BC}" srcOrd="0" destOrd="3" presId="urn:microsoft.com/office/officeart/2005/8/layout/arrow3"/>
    <dgm:cxn modelId="{E265E285-0F3C-43A5-BF24-F191E4CF2C07}" type="presOf" srcId="{6FE7A594-3E6E-4F66-838D-DC4E50638C83}" destId="{A731E24E-EF05-4A96-BCE4-1A5A4ACC69F9}" srcOrd="0" destOrd="0" presId="urn:microsoft.com/office/officeart/2005/8/layout/arrow3"/>
    <dgm:cxn modelId="{F5636B96-30D0-449E-B416-37BC5C88F835}" type="presOf" srcId="{89F68BB0-B74B-4584-8943-32C2E0852AD4}" destId="{454A6CBB-7BD6-4BAE-B049-BB561E6732BC}" srcOrd="0" destOrd="1" presId="urn:microsoft.com/office/officeart/2005/8/layout/arrow3"/>
    <dgm:cxn modelId="{60EB319B-9A46-4A93-B2CF-929572377F29}" srcId="{6FE7A594-3E6E-4F66-838D-DC4E50638C83}" destId="{E45811BC-AD51-4C2E-886B-9B6FCD5D3D0A}" srcOrd="0" destOrd="0" parTransId="{7D82B5A7-C2B1-415D-B62F-BB34D8BE25D4}" sibTransId="{94D110E2-8EFD-47D2-9C1D-BA156466E92B}"/>
    <dgm:cxn modelId="{CFCAAFB0-7A37-466F-B25D-E0B168FAFE9D}" srcId="{2B73B9D4-A738-4167-9BAA-CEC2A75D722B}" destId="{7981B186-CC03-4C9C-9917-FC013A07625E}" srcOrd="1" destOrd="0" parTransId="{C6A7B042-EC74-4BAF-811B-A673A07823BC}" sibTransId="{E00D2CF7-4A72-4CB2-9FDA-EFD147F4DCBB}"/>
    <dgm:cxn modelId="{5BC7FAE4-1A7D-4AF8-98CF-1751ACA41732}" type="presOf" srcId="{2B73B9D4-A738-4167-9BAA-CEC2A75D722B}" destId="{EB8F1446-2AE7-40B1-9A56-83AA474C52A7}" srcOrd="0" destOrd="0" presId="urn:microsoft.com/office/officeart/2005/8/layout/arrow3"/>
    <dgm:cxn modelId="{B097E9E6-2042-4E60-A838-B0DE2B22430E}" srcId="{7981B186-CC03-4C9C-9917-FC013A07625E}" destId="{0A91EB75-B77E-49E5-BA91-9B7B20679DFA}" srcOrd="1" destOrd="0" parTransId="{5694D981-99A0-4BC5-8148-D5C119CA4EC8}" sibTransId="{8ECF5CEE-7AB2-4CA6-B696-BF5EED02C9B2}"/>
    <dgm:cxn modelId="{85AB41EC-4842-4D6F-A4F6-62D51909CBBA}" type="presOf" srcId="{C2ED7060-EE24-4E60-80FA-031547C299C4}" destId="{A731E24E-EF05-4A96-BCE4-1A5A4ACC69F9}" srcOrd="0" destOrd="2" presId="urn:microsoft.com/office/officeart/2005/8/layout/arrow3"/>
    <dgm:cxn modelId="{014B9EF7-E2BF-4783-8890-60D4DAB54D1D}" srcId="{7981B186-CC03-4C9C-9917-FC013A07625E}" destId="{89F68BB0-B74B-4584-8943-32C2E0852AD4}" srcOrd="0" destOrd="0" parTransId="{9D697E6F-6B76-45D0-B0B6-B3D04BF25751}" sibTransId="{A96CDDAA-B3E2-40C2-ACF3-AAA1420ABABE}"/>
    <dgm:cxn modelId="{BE09F2FB-BD9F-4DDD-93E4-64BAEE9FD3DA}" type="presOf" srcId="{1C64ED57-6DFF-41DA-AA9D-F4633FFA236A}" destId="{A731E24E-EF05-4A96-BCE4-1A5A4ACC69F9}" srcOrd="0" destOrd="3" presId="urn:microsoft.com/office/officeart/2005/8/layout/arrow3"/>
    <dgm:cxn modelId="{11422AB5-C274-42D2-9084-8C0C13379D55}" type="presParOf" srcId="{EB8F1446-2AE7-40B1-9A56-83AA474C52A7}" destId="{2523086E-7CD4-4E54-A5B2-49C31B321E40}" srcOrd="0" destOrd="0" presId="urn:microsoft.com/office/officeart/2005/8/layout/arrow3"/>
    <dgm:cxn modelId="{A3796339-44CD-4BE0-8DCF-193104899604}" type="presParOf" srcId="{EB8F1446-2AE7-40B1-9A56-83AA474C52A7}" destId="{E60C04C7-8ED4-4CEB-8743-01BFE8DE2967}" srcOrd="1" destOrd="0" presId="urn:microsoft.com/office/officeart/2005/8/layout/arrow3"/>
    <dgm:cxn modelId="{3863571A-0879-4B52-A863-F977F2AE98E9}" type="presParOf" srcId="{EB8F1446-2AE7-40B1-9A56-83AA474C52A7}" destId="{A731E24E-EF05-4A96-BCE4-1A5A4ACC69F9}" srcOrd="2" destOrd="0" presId="urn:microsoft.com/office/officeart/2005/8/layout/arrow3"/>
    <dgm:cxn modelId="{A9160CEF-70E0-4110-A369-E58B20F720D9}" type="presParOf" srcId="{EB8F1446-2AE7-40B1-9A56-83AA474C52A7}" destId="{FBFD700A-35C2-4288-9AC2-95BFD759171B}" srcOrd="3" destOrd="0" presId="urn:microsoft.com/office/officeart/2005/8/layout/arrow3"/>
    <dgm:cxn modelId="{A4714FAD-89B5-443A-B3C2-10B3411B304F}" type="presParOf" srcId="{EB8F1446-2AE7-40B1-9A56-83AA474C52A7}" destId="{454A6CBB-7BD6-4BAE-B049-BB561E6732B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26625E-78E3-41AC-95DA-88377B495BB0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19B0E8-02ED-4F6F-AB9F-05B76BF3EB4C}">
      <dgm:prSet phldrT="[Text]" custT="1"/>
      <dgm:spPr/>
      <dgm:t>
        <a:bodyPr/>
        <a:lstStyle/>
        <a:p>
          <a:r>
            <a:rPr lang="en-US" sz="1600" dirty="0"/>
            <a:t>Matmul</a:t>
          </a:r>
        </a:p>
      </dgm:t>
    </dgm:pt>
    <dgm:pt modelId="{5014D28F-ABE1-4557-82DF-2A9170D3A956}" type="parTrans" cxnId="{6580287F-B412-430F-8177-2894B9F5FA2B}">
      <dgm:prSet/>
      <dgm:spPr/>
      <dgm:t>
        <a:bodyPr/>
        <a:lstStyle/>
        <a:p>
          <a:endParaRPr lang="en-US" sz="2000"/>
        </a:p>
      </dgm:t>
    </dgm:pt>
    <dgm:pt modelId="{14DA6B72-9F26-4547-B88F-E403F0DD2B70}" type="sibTrans" cxnId="{6580287F-B412-430F-8177-2894B9F5FA2B}">
      <dgm:prSet/>
      <dgm:spPr/>
      <dgm:t>
        <a:bodyPr/>
        <a:lstStyle/>
        <a:p>
          <a:endParaRPr lang="en-US" sz="2000"/>
        </a:p>
      </dgm:t>
    </dgm:pt>
    <dgm:pt modelId="{4A8745D0-C78F-4B28-995D-A27D538BCEB4}">
      <dgm:prSet phldrT="[Text]" custT="1"/>
      <dgm:spPr/>
      <dgm:t>
        <a:bodyPr/>
        <a:lstStyle/>
        <a:p>
          <a:r>
            <a:rPr lang="en-US" sz="1600" dirty="0"/>
            <a:t>Conv</a:t>
          </a:r>
        </a:p>
      </dgm:t>
    </dgm:pt>
    <dgm:pt modelId="{D24349DD-0762-4E5A-A8E3-95B5FECCA9E8}" type="parTrans" cxnId="{24D2AC73-82BB-4EC1-8DFE-570DE5B14C27}">
      <dgm:prSet/>
      <dgm:spPr/>
      <dgm:t>
        <a:bodyPr/>
        <a:lstStyle/>
        <a:p>
          <a:endParaRPr lang="en-US" sz="2000"/>
        </a:p>
      </dgm:t>
    </dgm:pt>
    <dgm:pt modelId="{DD825F20-7ADE-44C3-8EA4-55E0869D8F43}" type="sibTrans" cxnId="{24D2AC73-82BB-4EC1-8DFE-570DE5B14C27}">
      <dgm:prSet/>
      <dgm:spPr/>
      <dgm:t>
        <a:bodyPr/>
        <a:lstStyle/>
        <a:p>
          <a:endParaRPr lang="en-US" sz="2000"/>
        </a:p>
      </dgm:t>
    </dgm:pt>
    <dgm:pt modelId="{60D1182C-000F-45E4-BD03-D509EB12B4EB}">
      <dgm:prSet phldrT="[Text]" custT="1"/>
      <dgm:spPr/>
      <dgm:t>
        <a:bodyPr/>
        <a:lstStyle/>
        <a:p>
          <a:r>
            <a:rPr lang="en-US" sz="1600" dirty="0"/>
            <a:t>Batch-norm</a:t>
          </a:r>
        </a:p>
      </dgm:t>
    </dgm:pt>
    <dgm:pt modelId="{AF524919-75FE-41BC-8A4E-B6327CA06047}" type="parTrans" cxnId="{31BE47FC-E627-44DD-8C3D-D70203B274AA}">
      <dgm:prSet/>
      <dgm:spPr/>
      <dgm:t>
        <a:bodyPr/>
        <a:lstStyle/>
        <a:p>
          <a:endParaRPr lang="en-US" sz="2000"/>
        </a:p>
      </dgm:t>
    </dgm:pt>
    <dgm:pt modelId="{F7D1872A-C9C4-46AF-A229-32CDF71D9AC3}" type="sibTrans" cxnId="{31BE47FC-E627-44DD-8C3D-D70203B274AA}">
      <dgm:prSet/>
      <dgm:spPr/>
      <dgm:t>
        <a:bodyPr/>
        <a:lstStyle/>
        <a:p>
          <a:endParaRPr lang="en-US" sz="2000"/>
        </a:p>
      </dgm:t>
    </dgm:pt>
    <dgm:pt modelId="{4976241B-BAE2-49D5-B706-3B04C93C1A6D}">
      <dgm:prSet phldrT="[Text]" custT="1"/>
      <dgm:spPr/>
      <dgm:t>
        <a:bodyPr/>
        <a:lstStyle/>
        <a:p>
          <a:r>
            <a:rPr lang="en-US" sz="1600" dirty="0"/>
            <a:t>FC forward</a:t>
          </a:r>
        </a:p>
      </dgm:t>
    </dgm:pt>
    <dgm:pt modelId="{1109E583-2AFB-4EE8-8D74-08EC90D6F841}" type="parTrans" cxnId="{4C0E4C86-B480-4F0B-A933-53A556C34BF6}">
      <dgm:prSet/>
      <dgm:spPr/>
      <dgm:t>
        <a:bodyPr/>
        <a:lstStyle/>
        <a:p>
          <a:endParaRPr lang="en-US" sz="2000"/>
        </a:p>
      </dgm:t>
    </dgm:pt>
    <dgm:pt modelId="{58A2548A-3C99-491E-BE1C-115C78F32293}" type="sibTrans" cxnId="{4C0E4C86-B480-4F0B-A933-53A556C34BF6}">
      <dgm:prSet/>
      <dgm:spPr/>
      <dgm:t>
        <a:bodyPr/>
        <a:lstStyle/>
        <a:p>
          <a:endParaRPr lang="en-US" sz="2000"/>
        </a:p>
      </dgm:t>
    </dgm:pt>
    <dgm:pt modelId="{C1F6166E-3E8D-4784-8298-F29D23592982}">
      <dgm:prSet phldrT="[Text]" custT="1"/>
      <dgm:spPr/>
      <dgm:t>
        <a:bodyPr/>
        <a:lstStyle/>
        <a:p>
          <a:r>
            <a:rPr lang="en-US" sz="1600" dirty="0"/>
            <a:t>Relu /</a:t>
          </a:r>
          <a:br>
            <a:rPr lang="en-US" sz="1600" dirty="0"/>
          </a:br>
          <a:r>
            <a:rPr lang="en-US" sz="1600" dirty="0"/>
            <a:t>Init</a:t>
          </a:r>
        </a:p>
      </dgm:t>
    </dgm:pt>
    <dgm:pt modelId="{7131C706-80B0-4D76-BAA3-CAACC458CC90}" type="parTrans" cxnId="{F573F869-C60C-4638-B4A4-090CE46D0244}">
      <dgm:prSet/>
      <dgm:spPr/>
      <dgm:t>
        <a:bodyPr/>
        <a:lstStyle/>
        <a:p>
          <a:endParaRPr lang="en-US" sz="2000"/>
        </a:p>
      </dgm:t>
    </dgm:pt>
    <dgm:pt modelId="{B87F5342-3825-45B0-BFB6-01ABD9D8011E}" type="sibTrans" cxnId="{F573F869-C60C-4638-B4A4-090CE46D0244}">
      <dgm:prSet/>
      <dgm:spPr/>
      <dgm:t>
        <a:bodyPr/>
        <a:lstStyle/>
        <a:p>
          <a:endParaRPr lang="en-US" sz="2000"/>
        </a:p>
      </dgm:t>
    </dgm:pt>
    <dgm:pt modelId="{4692A914-BA75-4E4F-BBD2-85B0C1941678}">
      <dgm:prSet phldrT="[Text]" custT="1"/>
      <dgm:spPr/>
      <dgm:t>
        <a:bodyPr/>
        <a:lstStyle/>
        <a:p>
          <a:r>
            <a:rPr lang="en-US" sz="1600" dirty="0"/>
            <a:t>FC backward</a:t>
          </a:r>
        </a:p>
      </dgm:t>
    </dgm:pt>
    <dgm:pt modelId="{99D5DDCE-C45A-4CC0-A57A-1908ECA7FDC7}" type="parTrans" cxnId="{72B42266-F786-48EE-AACD-AC2C8D4FAE11}">
      <dgm:prSet/>
      <dgm:spPr/>
      <dgm:t>
        <a:bodyPr/>
        <a:lstStyle/>
        <a:p>
          <a:endParaRPr lang="en-US" sz="2000"/>
        </a:p>
      </dgm:t>
    </dgm:pt>
    <dgm:pt modelId="{B74884D6-C78E-42B7-964D-EE5F5F1271BB}" type="sibTrans" cxnId="{72B42266-F786-48EE-AACD-AC2C8D4FAE11}">
      <dgm:prSet/>
      <dgm:spPr/>
      <dgm:t>
        <a:bodyPr/>
        <a:lstStyle/>
        <a:p>
          <a:endParaRPr lang="en-US" sz="2000"/>
        </a:p>
      </dgm:t>
    </dgm:pt>
    <dgm:pt modelId="{C9C46E79-67F9-4BEA-8961-4186C14BD5B6}">
      <dgm:prSet phldrT="[Text]" custT="1"/>
      <dgm:spPr/>
      <dgm:t>
        <a:bodyPr/>
        <a:lstStyle/>
        <a:p>
          <a:r>
            <a:rPr lang="en-US" sz="1600" dirty="0"/>
            <a:t>Train loop</a:t>
          </a:r>
        </a:p>
      </dgm:t>
    </dgm:pt>
    <dgm:pt modelId="{0DA4A6C7-ABFC-4F58-9BF9-6F7150EEAFEB}" type="parTrans" cxnId="{49BFC974-9052-4C17-AA1F-08E38F93299F}">
      <dgm:prSet/>
      <dgm:spPr/>
      <dgm:t>
        <a:bodyPr/>
        <a:lstStyle/>
        <a:p>
          <a:endParaRPr lang="en-US" sz="2000"/>
        </a:p>
      </dgm:t>
    </dgm:pt>
    <dgm:pt modelId="{B4312F29-7FD6-4503-A53F-A47033A858C2}" type="sibTrans" cxnId="{49BFC974-9052-4C17-AA1F-08E38F93299F}">
      <dgm:prSet/>
      <dgm:spPr/>
      <dgm:t>
        <a:bodyPr/>
        <a:lstStyle/>
        <a:p>
          <a:endParaRPr lang="en-US" sz="2000"/>
        </a:p>
      </dgm:t>
    </dgm:pt>
    <dgm:pt modelId="{01C35F67-045E-4C79-AAFD-21D13086DD65}">
      <dgm:prSet phldrT="[Text]" custT="1"/>
      <dgm:spPr/>
      <dgm:t>
        <a:bodyPr/>
        <a:lstStyle/>
        <a:p>
          <a:r>
            <a:rPr lang="en-US" sz="1600" dirty="0"/>
            <a:t>Optim</a:t>
          </a:r>
        </a:p>
      </dgm:t>
    </dgm:pt>
    <dgm:pt modelId="{D40D15BC-6563-402C-AA2B-2EF886C0ACB6}" type="parTrans" cxnId="{6F817D03-DFD2-40E2-BADB-7CB63220F549}">
      <dgm:prSet/>
      <dgm:spPr/>
      <dgm:t>
        <a:bodyPr/>
        <a:lstStyle/>
        <a:p>
          <a:endParaRPr lang="en-US" sz="2000"/>
        </a:p>
      </dgm:t>
    </dgm:pt>
    <dgm:pt modelId="{06D91242-1390-4A80-962E-3EDAFF1B0267}" type="sibTrans" cxnId="{6F817D03-DFD2-40E2-BADB-7CB63220F549}">
      <dgm:prSet/>
      <dgm:spPr/>
      <dgm:t>
        <a:bodyPr/>
        <a:lstStyle/>
        <a:p>
          <a:endParaRPr lang="en-US" sz="2000"/>
        </a:p>
      </dgm:t>
    </dgm:pt>
    <dgm:pt modelId="{C3AC193D-90B2-41BF-966D-674DA759F6FE}">
      <dgm:prSet phldrT="[Text]" custT="1"/>
      <dgm:spPr/>
      <dgm:t>
        <a:bodyPr/>
        <a:lstStyle/>
        <a:p>
          <a:r>
            <a:rPr lang="en-US" sz="1600" dirty="0"/>
            <a:t>Resnet</a:t>
          </a:r>
        </a:p>
      </dgm:t>
    </dgm:pt>
    <dgm:pt modelId="{E0083391-5623-4C06-AE45-59803714FB05}" type="parTrans" cxnId="{7730609E-8614-48A1-8A2D-5925A48657CF}">
      <dgm:prSet/>
      <dgm:spPr/>
      <dgm:t>
        <a:bodyPr/>
        <a:lstStyle/>
        <a:p>
          <a:endParaRPr lang="en-US" sz="2000"/>
        </a:p>
      </dgm:t>
    </dgm:pt>
    <dgm:pt modelId="{0616FD47-D404-446A-AEF6-4B27AAA333E6}" type="sibTrans" cxnId="{7730609E-8614-48A1-8A2D-5925A48657CF}">
      <dgm:prSet/>
      <dgm:spPr/>
      <dgm:t>
        <a:bodyPr/>
        <a:lstStyle/>
        <a:p>
          <a:endParaRPr lang="en-US" sz="2000"/>
        </a:p>
      </dgm:t>
    </dgm:pt>
    <dgm:pt modelId="{8A291060-220D-4FEC-AE8A-03C2F98A7ADF}" type="pres">
      <dgm:prSet presAssocID="{0226625E-78E3-41AC-95DA-88377B495BB0}" presName="CompostProcess" presStyleCnt="0">
        <dgm:presLayoutVars>
          <dgm:dir/>
          <dgm:resizeHandles val="exact"/>
        </dgm:presLayoutVars>
      </dgm:prSet>
      <dgm:spPr/>
    </dgm:pt>
    <dgm:pt modelId="{0CDA1384-6605-43A3-B55B-813E20ADDC7E}" type="pres">
      <dgm:prSet presAssocID="{0226625E-78E3-41AC-95DA-88377B495BB0}" presName="arrow" presStyleLbl="bgShp" presStyleIdx="0" presStyleCnt="1"/>
      <dgm:spPr/>
    </dgm:pt>
    <dgm:pt modelId="{F5B4C4A0-8A32-47EC-8578-DFE563C3811E}" type="pres">
      <dgm:prSet presAssocID="{0226625E-78E3-41AC-95DA-88377B495BB0}" presName="linearProcess" presStyleCnt="0"/>
      <dgm:spPr/>
    </dgm:pt>
    <dgm:pt modelId="{E7749491-BFF8-4079-825C-3659947DBBE5}" type="pres">
      <dgm:prSet presAssocID="{6C19B0E8-02ED-4F6F-AB9F-05B76BF3EB4C}" presName="textNode" presStyleLbl="node1" presStyleIdx="0" presStyleCnt="9">
        <dgm:presLayoutVars>
          <dgm:bulletEnabled val="1"/>
        </dgm:presLayoutVars>
      </dgm:prSet>
      <dgm:spPr/>
    </dgm:pt>
    <dgm:pt modelId="{0B6DA3C5-F98D-4543-89FC-E7D5DBFC0922}" type="pres">
      <dgm:prSet presAssocID="{14DA6B72-9F26-4547-B88F-E403F0DD2B70}" presName="sibTrans" presStyleCnt="0"/>
      <dgm:spPr/>
    </dgm:pt>
    <dgm:pt modelId="{6126806E-AE9C-406C-BB0A-8461382171DC}" type="pres">
      <dgm:prSet presAssocID="{C1F6166E-3E8D-4784-8298-F29D23592982}" presName="textNode" presStyleLbl="node1" presStyleIdx="1" presStyleCnt="9">
        <dgm:presLayoutVars>
          <dgm:bulletEnabled val="1"/>
        </dgm:presLayoutVars>
      </dgm:prSet>
      <dgm:spPr/>
    </dgm:pt>
    <dgm:pt modelId="{92BB53EF-D900-4280-AFFD-49C86988CEF3}" type="pres">
      <dgm:prSet presAssocID="{B87F5342-3825-45B0-BFB6-01ABD9D8011E}" presName="sibTrans" presStyleCnt="0"/>
      <dgm:spPr/>
    </dgm:pt>
    <dgm:pt modelId="{38BF24F3-2B0F-4134-8441-30C67D5F6E36}" type="pres">
      <dgm:prSet presAssocID="{4976241B-BAE2-49D5-B706-3B04C93C1A6D}" presName="textNode" presStyleLbl="node1" presStyleIdx="2" presStyleCnt="9">
        <dgm:presLayoutVars>
          <dgm:bulletEnabled val="1"/>
        </dgm:presLayoutVars>
      </dgm:prSet>
      <dgm:spPr/>
    </dgm:pt>
    <dgm:pt modelId="{4A34885A-C349-467F-AF66-768305A07DA2}" type="pres">
      <dgm:prSet presAssocID="{58A2548A-3C99-491E-BE1C-115C78F32293}" presName="sibTrans" presStyleCnt="0"/>
      <dgm:spPr/>
    </dgm:pt>
    <dgm:pt modelId="{B13B0385-DA61-45DB-B6A2-F59E733F85A7}" type="pres">
      <dgm:prSet presAssocID="{4692A914-BA75-4E4F-BBD2-85B0C1941678}" presName="textNode" presStyleLbl="node1" presStyleIdx="3" presStyleCnt="9">
        <dgm:presLayoutVars>
          <dgm:bulletEnabled val="1"/>
        </dgm:presLayoutVars>
      </dgm:prSet>
      <dgm:spPr/>
    </dgm:pt>
    <dgm:pt modelId="{DC0A67E6-EFB4-4CD8-A658-8B0F607D64CF}" type="pres">
      <dgm:prSet presAssocID="{B74884D6-C78E-42B7-964D-EE5F5F1271BB}" presName="sibTrans" presStyleCnt="0"/>
      <dgm:spPr/>
    </dgm:pt>
    <dgm:pt modelId="{8D7246DA-36DA-4B51-A8EE-2C075BABE81F}" type="pres">
      <dgm:prSet presAssocID="{C9C46E79-67F9-4BEA-8961-4186C14BD5B6}" presName="textNode" presStyleLbl="node1" presStyleIdx="4" presStyleCnt="9">
        <dgm:presLayoutVars>
          <dgm:bulletEnabled val="1"/>
        </dgm:presLayoutVars>
      </dgm:prSet>
      <dgm:spPr/>
    </dgm:pt>
    <dgm:pt modelId="{12E86AA8-A936-4ACC-AF65-940CEBD69BB0}" type="pres">
      <dgm:prSet presAssocID="{B4312F29-7FD6-4503-A53F-A47033A858C2}" presName="sibTrans" presStyleCnt="0"/>
      <dgm:spPr/>
    </dgm:pt>
    <dgm:pt modelId="{115819B2-9761-4763-A650-CED5BE596BE4}" type="pres">
      <dgm:prSet presAssocID="{4A8745D0-C78F-4B28-995D-A27D538BCEB4}" presName="textNode" presStyleLbl="node1" presStyleIdx="5" presStyleCnt="9">
        <dgm:presLayoutVars>
          <dgm:bulletEnabled val="1"/>
        </dgm:presLayoutVars>
      </dgm:prSet>
      <dgm:spPr/>
    </dgm:pt>
    <dgm:pt modelId="{FF68EC68-9620-42B3-A9FD-EDF33FA5358B}" type="pres">
      <dgm:prSet presAssocID="{DD825F20-7ADE-44C3-8EA4-55E0869D8F43}" presName="sibTrans" presStyleCnt="0"/>
      <dgm:spPr/>
    </dgm:pt>
    <dgm:pt modelId="{B9B56A7C-04CB-4FB8-B447-0D518F350CD9}" type="pres">
      <dgm:prSet presAssocID="{01C35F67-045E-4C79-AAFD-21D13086DD65}" presName="textNode" presStyleLbl="node1" presStyleIdx="6" presStyleCnt="9">
        <dgm:presLayoutVars>
          <dgm:bulletEnabled val="1"/>
        </dgm:presLayoutVars>
      </dgm:prSet>
      <dgm:spPr/>
    </dgm:pt>
    <dgm:pt modelId="{ECA86CF2-5A57-471D-A183-D2E8CE5D3D61}" type="pres">
      <dgm:prSet presAssocID="{06D91242-1390-4A80-962E-3EDAFF1B0267}" presName="sibTrans" presStyleCnt="0"/>
      <dgm:spPr/>
    </dgm:pt>
    <dgm:pt modelId="{55E34020-2BE7-4CB0-9F53-25C4885EFDE6}" type="pres">
      <dgm:prSet presAssocID="{60D1182C-000F-45E4-BD03-D509EB12B4EB}" presName="textNode" presStyleLbl="node1" presStyleIdx="7" presStyleCnt="9">
        <dgm:presLayoutVars>
          <dgm:bulletEnabled val="1"/>
        </dgm:presLayoutVars>
      </dgm:prSet>
      <dgm:spPr/>
    </dgm:pt>
    <dgm:pt modelId="{200CF54D-14AF-4772-8415-F24798B637E4}" type="pres">
      <dgm:prSet presAssocID="{F7D1872A-C9C4-46AF-A229-32CDF71D9AC3}" presName="sibTrans" presStyleCnt="0"/>
      <dgm:spPr/>
    </dgm:pt>
    <dgm:pt modelId="{3BB30E32-FADE-4CA6-A352-FC110BD6D4B6}" type="pres">
      <dgm:prSet presAssocID="{C3AC193D-90B2-41BF-966D-674DA759F6FE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6F817D03-DFD2-40E2-BADB-7CB63220F549}" srcId="{0226625E-78E3-41AC-95DA-88377B495BB0}" destId="{01C35F67-045E-4C79-AAFD-21D13086DD65}" srcOrd="6" destOrd="0" parTransId="{D40D15BC-6563-402C-AA2B-2EF886C0ACB6}" sibTransId="{06D91242-1390-4A80-962E-3EDAFF1B0267}"/>
    <dgm:cxn modelId="{BF29881A-C640-4FFF-9F7B-A00239358933}" type="presOf" srcId="{C9C46E79-67F9-4BEA-8961-4186C14BD5B6}" destId="{8D7246DA-36DA-4B51-A8EE-2C075BABE81F}" srcOrd="0" destOrd="0" presId="urn:microsoft.com/office/officeart/2005/8/layout/hProcess9"/>
    <dgm:cxn modelId="{95E8D825-9112-4AFA-BDE2-9A527B168DC2}" type="presOf" srcId="{4692A914-BA75-4E4F-BBD2-85B0C1941678}" destId="{B13B0385-DA61-45DB-B6A2-F59E733F85A7}" srcOrd="0" destOrd="0" presId="urn:microsoft.com/office/officeart/2005/8/layout/hProcess9"/>
    <dgm:cxn modelId="{CAD18734-EE3F-47F4-936D-3AB8F221E2DC}" type="presOf" srcId="{60D1182C-000F-45E4-BD03-D509EB12B4EB}" destId="{55E34020-2BE7-4CB0-9F53-25C4885EFDE6}" srcOrd="0" destOrd="0" presId="urn:microsoft.com/office/officeart/2005/8/layout/hProcess9"/>
    <dgm:cxn modelId="{C831A940-17E1-4473-BBC0-8ECF4DA869E3}" type="presOf" srcId="{6C19B0E8-02ED-4F6F-AB9F-05B76BF3EB4C}" destId="{E7749491-BFF8-4079-825C-3659947DBBE5}" srcOrd="0" destOrd="0" presId="urn:microsoft.com/office/officeart/2005/8/layout/hProcess9"/>
    <dgm:cxn modelId="{A2C35D5F-EC9C-4E2E-9412-80B888177238}" type="presOf" srcId="{C1F6166E-3E8D-4784-8298-F29D23592982}" destId="{6126806E-AE9C-406C-BB0A-8461382171DC}" srcOrd="0" destOrd="0" presId="urn:microsoft.com/office/officeart/2005/8/layout/hProcess9"/>
    <dgm:cxn modelId="{72B42266-F786-48EE-AACD-AC2C8D4FAE11}" srcId="{0226625E-78E3-41AC-95DA-88377B495BB0}" destId="{4692A914-BA75-4E4F-BBD2-85B0C1941678}" srcOrd="3" destOrd="0" parTransId="{99D5DDCE-C45A-4CC0-A57A-1908ECA7FDC7}" sibTransId="{B74884D6-C78E-42B7-964D-EE5F5F1271BB}"/>
    <dgm:cxn modelId="{98DD8746-16BA-4214-971D-8A04C8BBC6C1}" type="presOf" srcId="{4A8745D0-C78F-4B28-995D-A27D538BCEB4}" destId="{115819B2-9761-4763-A650-CED5BE596BE4}" srcOrd="0" destOrd="0" presId="urn:microsoft.com/office/officeart/2005/8/layout/hProcess9"/>
    <dgm:cxn modelId="{F573F869-C60C-4638-B4A4-090CE46D0244}" srcId="{0226625E-78E3-41AC-95DA-88377B495BB0}" destId="{C1F6166E-3E8D-4784-8298-F29D23592982}" srcOrd="1" destOrd="0" parTransId="{7131C706-80B0-4D76-BAA3-CAACC458CC90}" sibTransId="{B87F5342-3825-45B0-BFB6-01ABD9D8011E}"/>
    <dgm:cxn modelId="{70AE4D4E-25C8-42A7-A46A-32EBDBA94D9D}" type="presOf" srcId="{01C35F67-045E-4C79-AAFD-21D13086DD65}" destId="{B9B56A7C-04CB-4FB8-B447-0D518F350CD9}" srcOrd="0" destOrd="0" presId="urn:microsoft.com/office/officeart/2005/8/layout/hProcess9"/>
    <dgm:cxn modelId="{24D2AC73-82BB-4EC1-8DFE-570DE5B14C27}" srcId="{0226625E-78E3-41AC-95DA-88377B495BB0}" destId="{4A8745D0-C78F-4B28-995D-A27D538BCEB4}" srcOrd="5" destOrd="0" parTransId="{D24349DD-0762-4E5A-A8E3-95B5FECCA9E8}" sibTransId="{DD825F20-7ADE-44C3-8EA4-55E0869D8F43}"/>
    <dgm:cxn modelId="{49BFC974-9052-4C17-AA1F-08E38F93299F}" srcId="{0226625E-78E3-41AC-95DA-88377B495BB0}" destId="{C9C46E79-67F9-4BEA-8961-4186C14BD5B6}" srcOrd="4" destOrd="0" parTransId="{0DA4A6C7-ABFC-4F58-9BF9-6F7150EEAFEB}" sibTransId="{B4312F29-7FD6-4503-A53F-A47033A858C2}"/>
    <dgm:cxn modelId="{6580287F-B412-430F-8177-2894B9F5FA2B}" srcId="{0226625E-78E3-41AC-95DA-88377B495BB0}" destId="{6C19B0E8-02ED-4F6F-AB9F-05B76BF3EB4C}" srcOrd="0" destOrd="0" parTransId="{5014D28F-ABE1-4557-82DF-2A9170D3A956}" sibTransId="{14DA6B72-9F26-4547-B88F-E403F0DD2B70}"/>
    <dgm:cxn modelId="{4C0E4C86-B480-4F0B-A933-53A556C34BF6}" srcId="{0226625E-78E3-41AC-95DA-88377B495BB0}" destId="{4976241B-BAE2-49D5-B706-3B04C93C1A6D}" srcOrd="2" destOrd="0" parTransId="{1109E583-2AFB-4EE8-8D74-08EC90D6F841}" sibTransId="{58A2548A-3C99-491E-BE1C-115C78F32293}"/>
    <dgm:cxn modelId="{7730609E-8614-48A1-8A2D-5925A48657CF}" srcId="{0226625E-78E3-41AC-95DA-88377B495BB0}" destId="{C3AC193D-90B2-41BF-966D-674DA759F6FE}" srcOrd="8" destOrd="0" parTransId="{E0083391-5623-4C06-AE45-59803714FB05}" sibTransId="{0616FD47-D404-446A-AEF6-4B27AAA333E6}"/>
    <dgm:cxn modelId="{90003BA0-F08E-4F1E-9742-DCB95C06C092}" type="presOf" srcId="{C3AC193D-90B2-41BF-966D-674DA759F6FE}" destId="{3BB30E32-FADE-4CA6-A352-FC110BD6D4B6}" srcOrd="0" destOrd="0" presId="urn:microsoft.com/office/officeart/2005/8/layout/hProcess9"/>
    <dgm:cxn modelId="{235CD9A5-9C1C-48BE-84BC-02C6E03277C9}" type="presOf" srcId="{4976241B-BAE2-49D5-B706-3B04C93C1A6D}" destId="{38BF24F3-2B0F-4134-8441-30C67D5F6E36}" srcOrd="0" destOrd="0" presId="urn:microsoft.com/office/officeart/2005/8/layout/hProcess9"/>
    <dgm:cxn modelId="{134C59AE-C0FF-4F79-B10E-3DD792DA4FF6}" type="presOf" srcId="{0226625E-78E3-41AC-95DA-88377B495BB0}" destId="{8A291060-220D-4FEC-AE8A-03C2F98A7ADF}" srcOrd="0" destOrd="0" presId="urn:microsoft.com/office/officeart/2005/8/layout/hProcess9"/>
    <dgm:cxn modelId="{31BE47FC-E627-44DD-8C3D-D70203B274AA}" srcId="{0226625E-78E3-41AC-95DA-88377B495BB0}" destId="{60D1182C-000F-45E4-BD03-D509EB12B4EB}" srcOrd="7" destOrd="0" parTransId="{AF524919-75FE-41BC-8A4E-B6327CA06047}" sibTransId="{F7D1872A-C9C4-46AF-A229-32CDF71D9AC3}"/>
    <dgm:cxn modelId="{55393BAC-AC12-472D-A7FA-F2AC195C38B9}" type="presParOf" srcId="{8A291060-220D-4FEC-AE8A-03C2F98A7ADF}" destId="{0CDA1384-6605-43A3-B55B-813E20ADDC7E}" srcOrd="0" destOrd="0" presId="urn:microsoft.com/office/officeart/2005/8/layout/hProcess9"/>
    <dgm:cxn modelId="{3A9369B0-F332-4772-A0BB-E938C4EEB6BE}" type="presParOf" srcId="{8A291060-220D-4FEC-AE8A-03C2F98A7ADF}" destId="{F5B4C4A0-8A32-47EC-8578-DFE563C3811E}" srcOrd="1" destOrd="0" presId="urn:microsoft.com/office/officeart/2005/8/layout/hProcess9"/>
    <dgm:cxn modelId="{195F7450-3559-428D-9032-83D741E5F451}" type="presParOf" srcId="{F5B4C4A0-8A32-47EC-8578-DFE563C3811E}" destId="{E7749491-BFF8-4079-825C-3659947DBBE5}" srcOrd="0" destOrd="0" presId="urn:microsoft.com/office/officeart/2005/8/layout/hProcess9"/>
    <dgm:cxn modelId="{FC24D607-8BFF-4A7B-BD2E-7ED107846309}" type="presParOf" srcId="{F5B4C4A0-8A32-47EC-8578-DFE563C3811E}" destId="{0B6DA3C5-F98D-4543-89FC-E7D5DBFC0922}" srcOrd="1" destOrd="0" presId="urn:microsoft.com/office/officeart/2005/8/layout/hProcess9"/>
    <dgm:cxn modelId="{64492AB8-9E9A-49BC-8098-C50F06F048FD}" type="presParOf" srcId="{F5B4C4A0-8A32-47EC-8578-DFE563C3811E}" destId="{6126806E-AE9C-406C-BB0A-8461382171DC}" srcOrd="2" destOrd="0" presId="urn:microsoft.com/office/officeart/2005/8/layout/hProcess9"/>
    <dgm:cxn modelId="{81C77B8D-2962-417C-A10F-3F3B5A307501}" type="presParOf" srcId="{F5B4C4A0-8A32-47EC-8578-DFE563C3811E}" destId="{92BB53EF-D900-4280-AFFD-49C86988CEF3}" srcOrd="3" destOrd="0" presId="urn:microsoft.com/office/officeart/2005/8/layout/hProcess9"/>
    <dgm:cxn modelId="{FF740CA1-36A2-4D79-AA17-07A2D602FD9B}" type="presParOf" srcId="{F5B4C4A0-8A32-47EC-8578-DFE563C3811E}" destId="{38BF24F3-2B0F-4134-8441-30C67D5F6E36}" srcOrd="4" destOrd="0" presId="urn:microsoft.com/office/officeart/2005/8/layout/hProcess9"/>
    <dgm:cxn modelId="{B1F4B5FB-A285-455B-833B-5EBCB0FEC2CC}" type="presParOf" srcId="{F5B4C4A0-8A32-47EC-8578-DFE563C3811E}" destId="{4A34885A-C349-467F-AF66-768305A07DA2}" srcOrd="5" destOrd="0" presId="urn:microsoft.com/office/officeart/2005/8/layout/hProcess9"/>
    <dgm:cxn modelId="{AAE0A642-90E3-434F-98D4-3584722EF5FE}" type="presParOf" srcId="{F5B4C4A0-8A32-47EC-8578-DFE563C3811E}" destId="{B13B0385-DA61-45DB-B6A2-F59E733F85A7}" srcOrd="6" destOrd="0" presId="urn:microsoft.com/office/officeart/2005/8/layout/hProcess9"/>
    <dgm:cxn modelId="{226ED379-965C-45B1-B1B6-8BD71423B18C}" type="presParOf" srcId="{F5B4C4A0-8A32-47EC-8578-DFE563C3811E}" destId="{DC0A67E6-EFB4-4CD8-A658-8B0F607D64CF}" srcOrd="7" destOrd="0" presId="urn:microsoft.com/office/officeart/2005/8/layout/hProcess9"/>
    <dgm:cxn modelId="{481C360C-73C5-41C2-8C05-06AF6F846A32}" type="presParOf" srcId="{F5B4C4A0-8A32-47EC-8578-DFE563C3811E}" destId="{8D7246DA-36DA-4B51-A8EE-2C075BABE81F}" srcOrd="8" destOrd="0" presId="urn:microsoft.com/office/officeart/2005/8/layout/hProcess9"/>
    <dgm:cxn modelId="{E4592C5C-3B8D-446A-A9CB-7A12382E513B}" type="presParOf" srcId="{F5B4C4A0-8A32-47EC-8578-DFE563C3811E}" destId="{12E86AA8-A936-4ACC-AF65-940CEBD69BB0}" srcOrd="9" destOrd="0" presId="urn:microsoft.com/office/officeart/2005/8/layout/hProcess9"/>
    <dgm:cxn modelId="{C6701E6A-98A6-488D-99C1-F1B66F9D6F0C}" type="presParOf" srcId="{F5B4C4A0-8A32-47EC-8578-DFE563C3811E}" destId="{115819B2-9761-4763-A650-CED5BE596BE4}" srcOrd="10" destOrd="0" presId="urn:microsoft.com/office/officeart/2005/8/layout/hProcess9"/>
    <dgm:cxn modelId="{E53D67FA-F47A-481A-A89B-802EBFE8FCD3}" type="presParOf" srcId="{F5B4C4A0-8A32-47EC-8578-DFE563C3811E}" destId="{FF68EC68-9620-42B3-A9FD-EDF33FA5358B}" srcOrd="11" destOrd="0" presId="urn:microsoft.com/office/officeart/2005/8/layout/hProcess9"/>
    <dgm:cxn modelId="{90150D95-D2CE-44FE-8D32-A846929400E5}" type="presParOf" srcId="{F5B4C4A0-8A32-47EC-8578-DFE563C3811E}" destId="{B9B56A7C-04CB-4FB8-B447-0D518F350CD9}" srcOrd="12" destOrd="0" presId="urn:microsoft.com/office/officeart/2005/8/layout/hProcess9"/>
    <dgm:cxn modelId="{A5E2C223-2C79-412B-AA7D-684F2AD03DE3}" type="presParOf" srcId="{F5B4C4A0-8A32-47EC-8578-DFE563C3811E}" destId="{ECA86CF2-5A57-471D-A183-D2E8CE5D3D61}" srcOrd="13" destOrd="0" presId="urn:microsoft.com/office/officeart/2005/8/layout/hProcess9"/>
    <dgm:cxn modelId="{179C2C84-8A87-4469-9BCA-6305224115CA}" type="presParOf" srcId="{F5B4C4A0-8A32-47EC-8578-DFE563C3811E}" destId="{55E34020-2BE7-4CB0-9F53-25C4885EFDE6}" srcOrd="14" destOrd="0" presId="urn:microsoft.com/office/officeart/2005/8/layout/hProcess9"/>
    <dgm:cxn modelId="{5845D9B7-20FA-42B9-8360-20C6E9B6B17B}" type="presParOf" srcId="{F5B4C4A0-8A32-47EC-8578-DFE563C3811E}" destId="{200CF54D-14AF-4772-8415-F24798B637E4}" srcOrd="15" destOrd="0" presId="urn:microsoft.com/office/officeart/2005/8/layout/hProcess9"/>
    <dgm:cxn modelId="{A1D2553E-D1E1-4DC2-920E-5AD16BA614CC}" type="presParOf" srcId="{F5B4C4A0-8A32-47EC-8578-DFE563C3811E}" destId="{3BB30E32-FADE-4CA6-A352-FC110BD6D4B6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327115-549D-45EA-B92B-9A1D4460A039}" type="doc">
      <dgm:prSet loTypeId="urn:microsoft.com/office/officeart/2005/8/layout/hierarchy3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E13D0A-C4B0-4768-888F-DBFE77230859}">
      <dgm:prSet phldrT="[Text]"/>
      <dgm:spPr/>
      <dgm:t>
        <a:bodyPr/>
        <a:lstStyle/>
        <a:p>
          <a:r>
            <a:rPr lang="en-US" dirty="0"/>
            <a:t>Python / PyTorch</a:t>
          </a:r>
        </a:p>
      </dgm:t>
    </dgm:pt>
    <dgm:pt modelId="{1DF09E93-5ED6-42D4-AD36-600F1A3426FE}" type="parTrans" cxnId="{6FC11618-9564-441D-86FC-883566BED51D}">
      <dgm:prSet/>
      <dgm:spPr/>
      <dgm:t>
        <a:bodyPr/>
        <a:lstStyle/>
        <a:p>
          <a:endParaRPr lang="en-US"/>
        </a:p>
      </dgm:t>
    </dgm:pt>
    <dgm:pt modelId="{9C3F42CF-BC09-4E64-B395-6EF2A3D55E40}" type="sibTrans" cxnId="{6FC11618-9564-441D-86FC-883566BED51D}">
      <dgm:prSet/>
      <dgm:spPr/>
      <dgm:t>
        <a:bodyPr/>
        <a:lstStyle/>
        <a:p>
          <a:endParaRPr lang="en-US"/>
        </a:p>
      </dgm:t>
    </dgm:pt>
    <dgm:pt modelId="{C499C988-B7F8-495D-A993-03FD08919FAB}">
      <dgm:prSet phldrT="[Text]"/>
      <dgm:spPr/>
      <dgm:t>
        <a:bodyPr/>
        <a:lstStyle/>
        <a:p>
          <a:r>
            <a:rPr lang="en-US" dirty="0"/>
            <a:t>Numpy lib</a:t>
          </a:r>
        </a:p>
      </dgm:t>
    </dgm:pt>
    <dgm:pt modelId="{15B0049E-6D0B-4303-A926-1324FC7B15E2}" type="parTrans" cxnId="{B1E6AE91-1C7F-4B21-BC0A-EA9B835FB5B1}">
      <dgm:prSet/>
      <dgm:spPr/>
      <dgm:t>
        <a:bodyPr/>
        <a:lstStyle/>
        <a:p>
          <a:endParaRPr lang="en-US"/>
        </a:p>
      </dgm:t>
    </dgm:pt>
    <dgm:pt modelId="{718B3478-017D-488B-AEF8-CB4A5F995282}" type="sibTrans" cxnId="{B1E6AE91-1C7F-4B21-BC0A-EA9B835FB5B1}">
      <dgm:prSet/>
      <dgm:spPr/>
      <dgm:t>
        <a:bodyPr/>
        <a:lstStyle/>
        <a:p>
          <a:endParaRPr lang="en-US"/>
        </a:p>
      </dgm:t>
    </dgm:pt>
    <dgm:pt modelId="{2744D2E9-F7C8-47A2-B72A-017E8AE739D6}">
      <dgm:prSet phldrT="[Text]"/>
      <dgm:spPr/>
      <dgm:t>
        <a:bodyPr/>
        <a:lstStyle/>
        <a:p>
          <a:r>
            <a:rPr lang="en-US" dirty="0"/>
            <a:t>Cython / C</a:t>
          </a:r>
        </a:p>
      </dgm:t>
    </dgm:pt>
    <dgm:pt modelId="{DFEB7255-F81D-4DDC-8513-8FD25694512A}" type="parTrans" cxnId="{DBBF5E21-9393-4199-BC3C-6448773256FF}">
      <dgm:prSet/>
      <dgm:spPr/>
      <dgm:t>
        <a:bodyPr/>
        <a:lstStyle/>
        <a:p>
          <a:endParaRPr lang="en-US"/>
        </a:p>
      </dgm:t>
    </dgm:pt>
    <dgm:pt modelId="{8E210E07-2D34-42AB-B1DA-B70E7659A975}" type="sibTrans" cxnId="{DBBF5E21-9393-4199-BC3C-6448773256FF}">
      <dgm:prSet/>
      <dgm:spPr/>
      <dgm:t>
        <a:bodyPr/>
        <a:lstStyle/>
        <a:p>
          <a:endParaRPr lang="en-US"/>
        </a:p>
      </dgm:t>
    </dgm:pt>
    <dgm:pt modelId="{F071D9B9-58B8-4F6D-ADE6-6E7889C0FA46}">
      <dgm:prSet phldrT="[Text]"/>
      <dgm:spPr/>
      <dgm:t>
        <a:bodyPr/>
        <a:lstStyle/>
        <a:p>
          <a:r>
            <a:rPr lang="en-US" dirty="0"/>
            <a:t>S4TF</a:t>
          </a:r>
        </a:p>
      </dgm:t>
    </dgm:pt>
    <dgm:pt modelId="{E13A469D-949F-4580-81F6-514F2982E474}" type="parTrans" cxnId="{846B69BC-5A09-41DF-AF29-8E43E2D6258D}">
      <dgm:prSet/>
      <dgm:spPr/>
      <dgm:t>
        <a:bodyPr/>
        <a:lstStyle/>
        <a:p>
          <a:endParaRPr lang="en-US"/>
        </a:p>
      </dgm:t>
    </dgm:pt>
    <dgm:pt modelId="{81C1DB26-DE6C-48FC-A9E7-62020AABC4E7}" type="sibTrans" cxnId="{846B69BC-5A09-41DF-AF29-8E43E2D6258D}">
      <dgm:prSet/>
      <dgm:spPr/>
      <dgm:t>
        <a:bodyPr/>
        <a:lstStyle/>
        <a:p>
          <a:endParaRPr lang="en-US"/>
        </a:p>
      </dgm:t>
    </dgm:pt>
    <dgm:pt modelId="{7370F62F-5B28-4E08-B8B3-BF4158453AAB}">
      <dgm:prSet phldrT="[Text]"/>
      <dgm:spPr/>
      <dgm:t>
        <a:bodyPr/>
        <a:lstStyle/>
        <a:p>
          <a:r>
            <a:rPr lang="en-US" dirty="0"/>
            <a:t>TensorFlow lib (</a:t>
          </a:r>
          <a:r>
            <a:rPr lang="en-US" i="1" dirty="0"/>
            <a:t>ops</a:t>
          </a:r>
          <a:r>
            <a:rPr lang="en-US" dirty="0"/>
            <a:t>)</a:t>
          </a:r>
        </a:p>
      </dgm:t>
    </dgm:pt>
    <dgm:pt modelId="{1F8C20E9-2DA7-4ACD-8F1B-EC8345A7236E}" type="parTrans" cxnId="{EA7B3586-8730-49F7-ABEA-D74645D847F3}">
      <dgm:prSet/>
      <dgm:spPr/>
      <dgm:t>
        <a:bodyPr/>
        <a:lstStyle/>
        <a:p>
          <a:endParaRPr lang="en-US"/>
        </a:p>
      </dgm:t>
    </dgm:pt>
    <dgm:pt modelId="{64A151F9-FDA5-4AF1-8D86-517246376681}" type="sibTrans" cxnId="{EA7B3586-8730-49F7-ABEA-D74645D847F3}">
      <dgm:prSet/>
      <dgm:spPr/>
      <dgm:t>
        <a:bodyPr/>
        <a:lstStyle/>
        <a:p>
          <a:endParaRPr lang="en-US"/>
        </a:p>
      </dgm:t>
    </dgm:pt>
    <dgm:pt modelId="{03010D3F-A471-4D94-AD44-6D32CC907356}">
      <dgm:prSet phldrT="[Text]"/>
      <dgm:spPr/>
      <dgm:t>
        <a:bodyPr/>
        <a:lstStyle/>
        <a:p>
          <a:r>
            <a:rPr lang="en-US" dirty="0"/>
            <a:t>LLVM compilation</a:t>
          </a:r>
        </a:p>
      </dgm:t>
    </dgm:pt>
    <dgm:pt modelId="{DE853432-2D30-4E5B-A1D7-75F5CA5DABA7}" type="parTrans" cxnId="{2E0F8ADA-3B53-475C-AC66-71DE24C548D4}">
      <dgm:prSet/>
      <dgm:spPr/>
      <dgm:t>
        <a:bodyPr/>
        <a:lstStyle/>
        <a:p>
          <a:endParaRPr lang="en-US"/>
        </a:p>
      </dgm:t>
    </dgm:pt>
    <dgm:pt modelId="{E884AF73-DD4A-4CAF-8E3F-D096E022B534}" type="sibTrans" cxnId="{2E0F8ADA-3B53-475C-AC66-71DE24C548D4}">
      <dgm:prSet/>
      <dgm:spPr/>
      <dgm:t>
        <a:bodyPr/>
        <a:lstStyle/>
        <a:p>
          <a:endParaRPr lang="en-US"/>
        </a:p>
      </dgm:t>
    </dgm:pt>
    <dgm:pt modelId="{EE0FD3A9-6C42-419E-80C7-328696DDFDE9}">
      <dgm:prSet phldrT="[Text]"/>
      <dgm:spPr/>
      <dgm:t>
        <a:bodyPr/>
        <a:lstStyle/>
        <a:p>
          <a:r>
            <a:rPr lang="en-US" dirty="0"/>
            <a:t>Aten lib</a:t>
          </a:r>
        </a:p>
      </dgm:t>
    </dgm:pt>
    <dgm:pt modelId="{8591131B-372A-439A-A0DB-0D82733A9B94}" type="parTrans" cxnId="{28A18728-78A0-4AA3-8EFC-AEFCC68C283C}">
      <dgm:prSet/>
      <dgm:spPr/>
      <dgm:t>
        <a:bodyPr/>
        <a:lstStyle/>
        <a:p>
          <a:endParaRPr lang="en-US"/>
        </a:p>
      </dgm:t>
    </dgm:pt>
    <dgm:pt modelId="{3C66C6E9-9CF7-49B6-947E-D1C1D48987E5}" type="sibTrans" cxnId="{28A18728-78A0-4AA3-8EFC-AEFCC68C283C}">
      <dgm:prSet/>
      <dgm:spPr/>
      <dgm:t>
        <a:bodyPr/>
        <a:lstStyle/>
        <a:p>
          <a:endParaRPr lang="en-US"/>
        </a:p>
      </dgm:t>
    </dgm:pt>
    <dgm:pt modelId="{8DCD32C7-DB3D-4E63-A588-E5989904B910}">
      <dgm:prSet phldrT="[Text]"/>
      <dgm:spPr/>
      <dgm:t>
        <a:bodyPr/>
        <a:lstStyle/>
        <a:p>
          <a:r>
            <a:rPr lang="en-US" dirty="0"/>
            <a:t>Torchscript translation</a:t>
          </a:r>
        </a:p>
      </dgm:t>
    </dgm:pt>
    <dgm:pt modelId="{3ECB8B26-FAAC-4535-88F0-E4E041E7CD4B}" type="parTrans" cxnId="{667A552F-6372-4E30-B9C8-AF7143D145C8}">
      <dgm:prSet/>
      <dgm:spPr/>
      <dgm:t>
        <a:bodyPr/>
        <a:lstStyle/>
        <a:p>
          <a:endParaRPr lang="en-US"/>
        </a:p>
      </dgm:t>
    </dgm:pt>
    <dgm:pt modelId="{EAE6CAB8-0C78-4CE2-AD9D-E4A943D79D87}" type="sibTrans" cxnId="{667A552F-6372-4E30-B9C8-AF7143D145C8}">
      <dgm:prSet/>
      <dgm:spPr/>
      <dgm:t>
        <a:bodyPr/>
        <a:lstStyle/>
        <a:p>
          <a:endParaRPr lang="en-US"/>
        </a:p>
      </dgm:t>
    </dgm:pt>
    <dgm:pt modelId="{4ED47B79-1A73-44C2-BC73-FA6FB5CCC213}" type="pres">
      <dgm:prSet presAssocID="{BA327115-549D-45EA-B92B-9A1D4460A0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5BAEC4-70A5-4744-95AF-A5107261BBDF}" type="pres">
      <dgm:prSet presAssocID="{48E13D0A-C4B0-4768-888F-DBFE77230859}" presName="root" presStyleCnt="0"/>
      <dgm:spPr/>
    </dgm:pt>
    <dgm:pt modelId="{60EEF2A3-F40D-407F-A74E-9169311EB53F}" type="pres">
      <dgm:prSet presAssocID="{48E13D0A-C4B0-4768-888F-DBFE77230859}" presName="rootComposite" presStyleCnt="0"/>
      <dgm:spPr/>
    </dgm:pt>
    <dgm:pt modelId="{7C148C76-54F7-4B31-8866-86AFE3ED4CC9}" type="pres">
      <dgm:prSet presAssocID="{48E13D0A-C4B0-4768-888F-DBFE77230859}" presName="rootText" presStyleLbl="node1" presStyleIdx="0" presStyleCnt="2"/>
      <dgm:spPr/>
    </dgm:pt>
    <dgm:pt modelId="{1836C457-EBD7-4D6A-83F3-1704B84872A7}" type="pres">
      <dgm:prSet presAssocID="{48E13D0A-C4B0-4768-888F-DBFE77230859}" presName="rootConnector" presStyleLbl="node1" presStyleIdx="0" presStyleCnt="2"/>
      <dgm:spPr/>
    </dgm:pt>
    <dgm:pt modelId="{49A020A0-E819-45C7-9489-C07A9B241123}" type="pres">
      <dgm:prSet presAssocID="{48E13D0A-C4B0-4768-888F-DBFE77230859}" presName="childShape" presStyleCnt="0"/>
      <dgm:spPr/>
    </dgm:pt>
    <dgm:pt modelId="{578C0CC4-68CD-425A-B317-CA6CC406C71A}" type="pres">
      <dgm:prSet presAssocID="{15B0049E-6D0B-4303-A926-1324FC7B15E2}" presName="Name13" presStyleLbl="parChTrans1D2" presStyleIdx="0" presStyleCnt="6"/>
      <dgm:spPr/>
    </dgm:pt>
    <dgm:pt modelId="{848A62F1-3B8C-4D03-AC23-DE6661544C32}" type="pres">
      <dgm:prSet presAssocID="{C499C988-B7F8-495D-A993-03FD08919FAB}" presName="childText" presStyleLbl="bgAcc1" presStyleIdx="0" presStyleCnt="6">
        <dgm:presLayoutVars>
          <dgm:bulletEnabled val="1"/>
        </dgm:presLayoutVars>
      </dgm:prSet>
      <dgm:spPr/>
    </dgm:pt>
    <dgm:pt modelId="{0BB3ACBC-B8BA-4950-B3B8-9097DD4DE7CF}" type="pres">
      <dgm:prSet presAssocID="{8591131B-372A-439A-A0DB-0D82733A9B94}" presName="Name13" presStyleLbl="parChTrans1D2" presStyleIdx="1" presStyleCnt="6"/>
      <dgm:spPr/>
    </dgm:pt>
    <dgm:pt modelId="{B15D732D-2124-431B-AFCC-6BCC79E3BDEA}" type="pres">
      <dgm:prSet presAssocID="{EE0FD3A9-6C42-419E-80C7-328696DDFDE9}" presName="childText" presStyleLbl="bgAcc1" presStyleIdx="1" presStyleCnt="6">
        <dgm:presLayoutVars>
          <dgm:bulletEnabled val="1"/>
        </dgm:presLayoutVars>
      </dgm:prSet>
      <dgm:spPr/>
    </dgm:pt>
    <dgm:pt modelId="{C8E4D6A8-CF7B-415A-AF39-36F257C6A980}" type="pres">
      <dgm:prSet presAssocID="{DFEB7255-F81D-4DDC-8513-8FD25694512A}" presName="Name13" presStyleLbl="parChTrans1D2" presStyleIdx="2" presStyleCnt="6"/>
      <dgm:spPr/>
    </dgm:pt>
    <dgm:pt modelId="{206E60F7-57B1-42BB-8BDB-EE8F75629AA9}" type="pres">
      <dgm:prSet presAssocID="{2744D2E9-F7C8-47A2-B72A-017E8AE739D6}" presName="childText" presStyleLbl="bgAcc1" presStyleIdx="2" presStyleCnt="6">
        <dgm:presLayoutVars>
          <dgm:bulletEnabled val="1"/>
        </dgm:presLayoutVars>
      </dgm:prSet>
      <dgm:spPr/>
    </dgm:pt>
    <dgm:pt modelId="{6302920C-CF9A-4040-8680-44345A96EEDE}" type="pres">
      <dgm:prSet presAssocID="{3ECB8B26-FAAC-4535-88F0-E4E041E7CD4B}" presName="Name13" presStyleLbl="parChTrans1D2" presStyleIdx="3" presStyleCnt="6"/>
      <dgm:spPr/>
    </dgm:pt>
    <dgm:pt modelId="{94D82071-B20A-43DD-B173-AAA9B8484FA4}" type="pres">
      <dgm:prSet presAssocID="{8DCD32C7-DB3D-4E63-A588-E5989904B910}" presName="childText" presStyleLbl="bgAcc1" presStyleIdx="3" presStyleCnt="6">
        <dgm:presLayoutVars>
          <dgm:bulletEnabled val="1"/>
        </dgm:presLayoutVars>
      </dgm:prSet>
      <dgm:spPr/>
    </dgm:pt>
    <dgm:pt modelId="{3479ED02-B001-405E-AB7F-559FE9C365EB}" type="pres">
      <dgm:prSet presAssocID="{F071D9B9-58B8-4F6D-ADE6-6E7889C0FA46}" presName="root" presStyleCnt="0"/>
      <dgm:spPr/>
    </dgm:pt>
    <dgm:pt modelId="{28527D6C-441B-4A97-AC76-18C08BB6083C}" type="pres">
      <dgm:prSet presAssocID="{F071D9B9-58B8-4F6D-ADE6-6E7889C0FA46}" presName="rootComposite" presStyleCnt="0"/>
      <dgm:spPr/>
    </dgm:pt>
    <dgm:pt modelId="{E77149ED-C05C-40E7-8AB9-9252DC0807DA}" type="pres">
      <dgm:prSet presAssocID="{F071D9B9-58B8-4F6D-ADE6-6E7889C0FA46}" presName="rootText" presStyleLbl="node1" presStyleIdx="1" presStyleCnt="2"/>
      <dgm:spPr/>
    </dgm:pt>
    <dgm:pt modelId="{6F83041D-D5C8-4B24-930C-70618438A556}" type="pres">
      <dgm:prSet presAssocID="{F071D9B9-58B8-4F6D-ADE6-6E7889C0FA46}" presName="rootConnector" presStyleLbl="node1" presStyleIdx="1" presStyleCnt="2"/>
      <dgm:spPr/>
    </dgm:pt>
    <dgm:pt modelId="{8193A794-32F3-4065-937B-3CEE2DB2C201}" type="pres">
      <dgm:prSet presAssocID="{F071D9B9-58B8-4F6D-ADE6-6E7889C0FA46}" presName="childShape" presStyleCnt="0"/>
      <dgm:spPr/>
    </dgm:pt>
    <dgm:pt modelId="{3274762C-90FA-49D4-9B01-D83331DCB5A3}" type="pres">
      <dgm:prSet presAssocID="{1F8C20E9-2DA7-4ACD-8F1B-EC8345A7236E}" presName="Name13" presStyleLbl="parChTrans1D2" presStyleIdx="4" presStyleCnt="6"/>
      <dgm:spPr/>
    </dgm:pt>
    <dgm:pt modelId="{759E8476-3ED8-4936-96E7-B516C80FC9D4}" type="pres">
      <dgm:prSet presAssocID="{7370F62F-5B28-4E08-B8B3-BF4158453AAB}" presName="childText" presStyleLbl="bgAcc1" presStyleIdx="4" presStyleCnt="6">
        <dgm:presLayoutVars>
          <dgm:bulletEnabled val="1"/>
        </dgm:presLayoutVars>
      </dgm:prSet>
      <dgm:spPr/>
    </dgm:pt>
    <dgm:pt modelId="{156F3D9E-3B9D-4664-B8DB-27C5650BAABA}" type="pres">
      <dgm:prSet presAssocID="{DE853432-2D30-4E5B-A1D7-75F5CA5DABA7}" presName="Name13" presStyleLbl="parChTrans1D2" presStyleIdx="5" presStyleCnt="6"/>
      <dgm:spPr/>
    </dgm:pt>
    <dgm:pt modelId="{6E7E30C6-CC47-4DFD-9FA5-1927F445268F}" type="pres">
      <dgm:prSet presAssocID="{03010D3F-A471-4D94-AD44-6D32CC907356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23F0A201-DD69-4E42-ACFF-2A89BD69AB72}" type="presOf" srcId="{8DCD32C7-DB3D-4E63-A588-E5989904B910}" destId="{94D82071-B20A-43DD-B173-AAA9B8484FA4}" srcOrd="0" destOrd="0" presId="urn:microsoft.com/office/officeart/2005/8/layout/hierarchy3"/>
    <dgm:cxn modelId="{0C041D0A-3B4B-417B-9AB0-F370F718DD18}" type="presOf" srcId="{8591131B-372A-439A-A0DB-0D82733A9B94}" destId="{0BB3ACBC-B8BA-4950-B3B8-9097DD4DE7CF}" srcOrd="0" destOrd="0" presId="urn:microsoft.com/office/officeart/2005/8/layout/hierarchy3"/>
    <dgm:cxn modelId="{B7AB9D0B-523C-4BC5-A061-4FA73B8D5C0C}" type="presOf" srcId="{3ECB8B26-FAAC-4535-88F0-E4E041E7CD4B}" destId="{6302920C-CF9A-4040-8680-44345A96EEDE}" srcOrd="0" destOrd="0" presId="urn:microsoft.com/office/officeart/2005/8/layout/hierarchy3"/>
    <dgm:cxn modelId="{6FC11618-9564-441D-86FC-883566BED51D}" srcId="{BA327115-549D-45EA-B92B-9A1D4460A039}" destId="{48E13D0A-C4B0-4768-888F-DBFE77230859}" srcOrd="0" destOrd="0" parTransId="{1DF09E93-5ED6-42D4-AD36-600F1A3426FE}" sibTransId="{9C3F42CF-BC09-4E64-B395-6EF2A3D55E40}"/>
    <dgm:cxn modelId="{DBBF5E21-9393-4199-BC3C-6448773256FF}" srcId="{48E13D0A-C4B0-4768-888F-DBFE77230859}" destId="{2744D2E9-F7C8-47A2-B72A-017E8AE739D6}" srcOrd="2" destOrd="0" parTransId="{DFEB7255-F81D-4DDC-8513-8FD25694512A}" sibTransId="{8E210E07-2D34-42AB-B1DA-B70E7659A975}"/>
    <dgm:cxn modelId="{8529FF21-DC0A-4116-A360-14612EAF43E7}" type="presOf" srcId="{48E13D0A-C4B0-4768-888F-DBFE77230859}" destId="{7C148C76-54F7-4B31-8866-86AFE3ED4CC9}" srcOrd="0" destOrd="0" presId="urn:microsoft.com/office/officeart/2005/8/layout/hierarchy3"/>
    <dgm:cxn modelId="{28A18728-78A0-4AA3-8EFC-AEFCC68C283C}" srcId="{48E13D0A-C4B0-4768-888F-DBFE77230859}" destId="{EE0FD3A9-6C42-419E-80C7-328696DDFDE9}" srcOrd="1" destOrd="0" parTransId="{8591131B-372A-439A-A0DB-0D82733A9B94}" sibTransId="{3C66C6E9-9CF7-49B6-947E-D1C1D48987E5}"/>
    <dgm:cxn modelId="{D061BA2A-8BBA-410E-8CD1-AFA1DCFD4824}" type="presOf" srcId="{48E13D0A-C4B0-4768-888F-DBFE77230859}" destId="{1836C457-EBD7-4D6A-83F3-1704B84872A7}" srcOrd="1" destOrd="0" presId="urn:microsoft.com/office/officeart/2005/8/layout/hierarchy3"/>
    <dgm:cxn modelId="{667A552F-6372-4E30-B9C8-AF7143D145C8}" srcId="{48E13D0A-C4B0-4768-888F-DBFE77230859}" destId="{8DCD32C7-DB3D-4E63-A588-E5989904B910}" srcOrd="3" destOrd="0" parTransId="{3ECB8B26-FAAC-4535-88F0-E4E041E7CD4B}" sibTransId="{EAE6CAB8-0C78-4CE2-AD9D-E4A943D79D87}"/>
    <dgm:cxn modelId="{A46F6263-5C05-42D8-B9F1-71B012A787A1}" type="presOf" srcId="{03010D3F-A471-4D94-AD44-6D32CC907356}" destId="{6E7E30C6-CC47-4DFD-9FA5-1927F445268F}" srcOrd="0" destOrd="0" presId="urn:microsoft.com/office/officeart/2005/8/layout/hierarchy3"/>
    <dgm:cxn modelId="{263B4776-34C9-4253-924C-A2B947309407}" type="presOf" srcId="{C499C988-B7F8-495D-A993-03FD08919FAB}" destId="{848A62F1-3B8C-4D03-AC23-DE6661544C32}" srcOrd="0" destOrd="0" presId="urn:microsoft.com/office/officeart/2005/8/layout/hierarchy3"/>
    <dgm:cxn modelId="{BEBE637B-40DC-42F8-B2C9-C3939657AAE6}" type="presOf" srcId="{DFEB7255-F81D-4DDC-8513-8FD25694512A}" destId="{C8E4D6A8-CF7B-415A-AF39-36F257C6A980}" srcOrd="0" destOrd="0" presId="urn:microsoft.com/office/officeart/2005/8/layout/hierarchy3"/>
    <dgm:cxn modelId="{B9254A7E-1CF4-476F-9AC7-71BD1231764F}" type="presOf" srcId="{15B0049E-6D0B-4303-A926-1324FC7B15E2}" destId="{578C0CC4-68CD-425A-B317-CA6CC406C71A}" srcOrd="0" destOrd="0" presId="urn:microsoft.com/office/officeart/2005/8/layout/hierarchy3"/>
    <dgm:cxn modelId="{98B69184-0F8A-4BBE-8F33-B4849A0411FB}" type="presOf" srcId="{EE0FD3A9-6C42-419E-80C7-328696DDFDE9}" destId="{B15D732D-2124-431B-AFCC-6BCC79E3BDEA}" srcOrd="0" destOrd="0" presId="urn:microsoft.com/office/officeart/2005/8/layout/hierarchy3"/>
    <dgm:cxn modelId="{EA7B3586-8730-49F7-ABEA-D74645D847F3}" srcId="{F071D9B9-58B8-4F6D-ADE6-6E7889C0FA46}" destId="{7370F62F-5B28-4E08-B8B3-BF4158453AAB}" srcOrd="0" destOrd="0" parTransId="{1F8C20E9-2DA7-4ACD-8F1B-EC8345A7236E}" sibTransId="{64A151F9-FDA5-4AF1-8D86-517246376681}"/>
    <dgm:cxn modelId="{0E834690-1BA4-449E-91CA-1431767F40D9}" type="presOf" srcId="{2744D2E9-F7C8-47A2-B72A-017E8AE739D6}" destId="{206E60F7-57B1-42BB-8BDB-EE8F75629AA9}" srcOrd="0" destOrd="0" presId="urn:microsoft.com/office/officeart/2005/8/layout/hierarchy3"/>
    <dgm:cxn modelId="{B1E6AE91-1C7F-4B21-BC0A-EA9B835FB5B1}" srcId="{48E13D0A-C4B0-4768-888F-DBFE77230859}" destId="{C499C988-B7F8-495D-A993-03FD08919FAB}" srcOrd="0" destOrd="0" parTransId="{15B0049E-6D0B-4303-A926-1324FC7B15E2}" sibTransId="{718B3478-017D-488B-AEF8-CB4A5F995282}"/>
    <dgm:cxn modelId="{FC52A4A2-F0FF-45EF-B691-E0D89423342F}" type="presOf" srcId="{1F8C20E9-2DA7-4ACD-8F1B-EC8345A7236E}" destId="{3274762C-90FA-49D4-9B01-D83331DCB5A3}" srcOrd="0" destOrd="0" presId="urn:microsoft.com/office/officeart/2005/8/layout/hierarchy3"/>
    <dgm:cxn modelId="{6400B7A7-82FF-4030-9FC3-3915D6C621DB}" type="presOf" srcId="{F071D9B9-58B8-4F6D-ADE6-6E7889C0FA46}" destId="{6F83041D-D5C8-4B24-930C-70618438A556}" srcOrd="1" destOrd="0" presId="urn:microsoft.com/office/officeart/2005/8/layout/hierarchy3"/>
    <dgm:cxn modelId="{846B69BC-5A09-41DF-AF29-8E43E2D6258D}" srcId="{BA327115-549D-45EA-B92B-9A1D4460A039}" destId="{F071D9B9-58B8-4F6D-ADE6-6E7889C0FA46}" srcOrd="1" destOrd="0" parTransId="{E13A469D-949F-4580-81F6-514F2982E474}" sibTransId="{81C1DB26-DE6C-48FC-A9E7-62020AABC4E7}"/>
    <dgm:cxn modelId="{C99FB4C2-FE36-4C0D-B9E6-3D3D80B56631}" type="presOf" srcId="{BA327115-549D-45EA-B92B-9A1D4460A039}" destId="{4ED47B79-1A73-44C2-BC73-FA6FB5CCC213}" srcOrd="0" destOrd="0" presId="urn:microsoft.com/office/officeart/2005/8/layout/hierarchy3"/>
    <dgm:cxn modelId="{2E0F8ADA-3B53-475C-AC66-71DE24C548D4}" srcId="{F071D9B9-58B8-4F6D-ADE6-6E7889C0FA46}" destId="{03010D3F-A471-4D94-AD44-6D32CC907356}" srcOrd="1" destOrd="0" parTransId="{DE853432-2D30-4E5B-A1D7-75F5CA5DABA7}" sibTransId="{E884AF73-DD4A-4CAF-8E3F-D096E022B534}"/>
    <dgm:cxn modelId="{97F4E0DE-6601-4E3C-B418-E4EC25BE9878}" type="presOf" srcId="{7370F62F-5B28-4E08-B8B3-BF4158453AAB}" destId="{759E8476-3ED8-4936-96E7-B516C80FC9D4}" srcOrd="0" destOrd="0" presId="urn:microsoft.com/office/officeart/2005/8/layout/hierarchy3"/>
    <dgm:cxn modelId="{5216C2E4-B89C-493B-A175-38714F7CECAA}" type="presOf" srcId="{F071D9B9-58B8-4F6D-ADE6-6E7889C0FA46}" destId="{E77149ED-C05C-40E7-8AB9-9252DC0807DA}" srcOrd="0" destOrd="0" presId="urn:microsoft.com/office/officeart/2005/8/layout/hierarchy3"/>
    <dgm:cxn modelId="{8B5050E7-5279-4ED5-AC65-0BB5F1AF19A5}" type="presOf" srcId="{DE853432-2D30-4E5B-A1D7-75F5CA5DABA7}" destId="{156F3D9E-3B9D-4664-B8DB-27C5650BAABA}" srcOrd="0" destOrd="0" presId="urn:microsoft.com/office/officeart/2005/8/layout/hierarchy3"/>
    <dgm:cxn modelId="{875779CB-FE69-46D6-87F7-85B7EDA70964}" type="presParOf" srcId="{4ED47B79-1A73-44C2-BC73-FA6FB5CCC213}" destId="{985BAEC4-70A5-4744-95AF-A5107261BBDF}" srcOrd="0" destOrd="0" presId="urn:microsoft.com/office/officeart/2005/8/layout/hierarchy3"/>
    <dgm:cxn modelId="{550E4613-D53D-46B7-ABE9-D3AE607BA1D1}" type="presParOf" srcId="{985BAEC4-70A5-4744-95AF-A5107261BBDF}" destId="{60EEF2A3-F40D-407F-A74E-9169311EB53F}" srcOrd="0" destOrd="0" presId="urn:microsoft.com/office/officeart/2005/8/layout/hierarchy3"/>
    <dgm:cxn modelId="{0F860143-CB3E-4414-819E-DB20A3BBF667}" type="presParOf" srcId="{60EEF2A3-F40D-407F-A74E-9169311EB53F}" destId="{7C148C76-54F7-4B31-8866-86AFE3ED4CC9}" srcOrd="0" destOrd="0" presId="urn:microsoft.com/office/officeart/2005/8/layout/hierarchy3"/>
    <dgm:cxn modelId="{299FEFFF-DBB4-4BD0-89C7-ED3639CA2988}" type="presParOf" srcId="{60EEF2A3-F40D-407F-A74E-9169311EB53F}" destId="{1836C457-EBD7-4D6A-83F3-1704B84872A7}" srcOrd="1" destOrd="0" presId="urn:microsoft.com/office/officeart/2005/8/layout/hierarchy3"/>
    <dgm:cxn modelId="{E094B887-8BD9-41A0-9882-032DE3C43521}" type="presParOf" srcId="{985BAEC4-70A5-4744-95AF-A5107261BBDF}" destId="{49A020A0-E819-45C7-9489-C07A9B241123}" srcOrd="1" destOrd="0" presId="urn:microsoft.com/office/officeart/2005/8/layout/hierarchy3"/>
    <dgm:cxn modelId="{C1B9E345-330C-41C7-B622-566C7DB99284}" type="presParOf" srcId="{49A020A0-E819-45C7-9489-C07A9B241123}" destId="{578C0CC4-68CD-425A-B317-CA6CC406C71A}" srcOrd="0" destOrd="0" presId="urn:microsoft.com/office/officeart/2005/8/layout/hierarchy3"/>
    <dgm:cxn modelId="{6FA3A625-C7BC-4CF6-9786-C62ADFA91E1C}" type="presParOf" srcId="{49A020A0-E819-45C7-9489-C07A9B241123}" destId="{848A62F1-3B8C-4D03-AC23-DE6661544C32}" srcOrd="1" destOrd="0" presId="urn:microsoft.com/office/officeart/2005/8/layout/hierarchy3"/>
    <dgm:cxn modelId="{7A64167F-2DD6-4E14-B3B6-EDDAA352B69B}" type="presParOf" srcId="{49A020A0-E819-45C7-9489-C07A9B241123}" destId="{0BB3ACBC-B8BA-4950-B3B8-9097DD4DE7CF}" srcOrd="2" destOrd="0" presId="urn:microsoft.com/office/officeart/2005/8/layout/hierarchy3"/>
    <dgm:cxn modelId="{73A15363-389C-4D69-BEBF-A5A054A4F09F}" type="presParOf" srcId="{49A020A0-E819-45C7-9489-C07A9B241123}" destId="{B15D732D-2124-431B-AFCC-6BCC79E3BDEA}" srcOrd="3" destOrd="0" presId="urn:microsoft.com/office/officeart/2005/8/layout/hierarchy3"/>
    <dgm:cxn modelId="{BA1510B0-11C1-4765-993C-E72B94D96083}" type="presParOf" srcId="{49A020A0-E819-45C7-9489-C07A9B241123}" destId="{C8E4D6A8-CF7B-415A-AF39-36F257C6A980}" srcOrd="4" destOrd="0" presId="urn:microsoft.com/office/officeart/2005/8/layout/hierarchy3"/>
    <dgm:cxn modelId="{B12CFEB2-8F35-4484-BDC8-E7016E31C942}" type="presParOf" srcId="{49A020A0-E819-45C7-9489-C07A9B241123}" destId="{206E60F7-57B1-42BB-8BDB-EE8F75629AA9}" srcOrd="5" destOrd="0" presId="urn:microsoft.com/office/officeart/2005/8/layout/hierarchy3"/>
    <dgm:cxn modelId="{00B99692-163B-450B-859B-4E94AB607B47}" type="presParOf" srcId="{49A020A0-E819-45C7-9489-C07A9B241123}" destId="{6302920C-CF9A-4040-8680-44345A96EEDE}" srcOrd="6" destOrd="0" presId="urn:microsoft.com/office/officeart/2005/8/layout/hierarchy3"/>
    <dgm:cxn modelId="{064DA191-268A-4AD4-88A3-DF6216C36066}" type="presParOf" srcId="{49A020A0-E819-45C7-9489-C07A9B241123}" destId="{94D82071-B20A-43DD-B173-AAA9B8484FA4}" srcOrd="7" destOrd="0" presId="urn:microsoft.com/office/officeart/2005/8/layout/hierarchy3"/>
    <dgm:cxn modelId="{CB79A524-891A-40FB-89DE-48C7E71E609E}" type="presParOf" srcId="{4ED47B79-1A73-44C2-BC73-FA6FB5CCC213}" destId="{3479ED02-B001-405E-AB7F-559FE9C365EB}" srcOrd="1" destOrd="0" presId="urn:microsoft.com/office/officeart/2005/8/layout/hierarchy3"/>
    <dgm:cxn modelId="{2F22D1FB-676D-4E99-8203-BD4C2BC31C95}" type="presParOf" srcId="{3479ED02-B001-405E-AB7F-559FE9C365EB}" destId="{28527D6C-441B-4A97-AC76-18C08BB6083C}" srcOrd="0" destOrd="0" presId="urn:microsoft.com/office/officeart/2005/8/layout/hierarchy3"/>
    <dgm:cxn modelId="{2E007844-F5AA-4464-AFA0-16F5FD287192}" type="presParOf" srcId="{28527D6C-441B-4A97-AC76-18C08BB6083C}" destId="{E77149ED-C05C-40E7-8AB9-9252DC0807DA}" srcOrd="0" destOrd="0" presId="urn:microsoft.com/office/officeart/2005/8/layout/hierarchy3"/>
    <dgm:cxn modelId="{7119CDA8-ECBD-4A4A-A95B-D6CB08EB7056}" type="presParOf" srcId="{28527D6C-441B-4A97-AC76-18C08BB6083C}" destId="{6F83041D-D5C8-4B24-930C-70618438A556}" srcOrd="1" destOrd="0" presId="urn:microsoft.com/office/officeart/2005/8/layout/hierarchy3"/>
    <dgm:cxn modelId="{C602C316-5497-4F11-B456-7E19B6C9FFA4}" type="presParOf" srcId="{3479ED02-B001-405E-AB7F-559FE9C365EB}" destId="{8193A794-32F3-4065-937B-3CEE2DB2C201}" srcOrd="1" destOrd="0" presId="urn:microsoft.com/office/officeart/2005/8/layout/hierarchy3"/>
    <dgm:cxn modelId="{E182D22B-1BF3-4590-91F0-A4B7E2ADC7B4}" type="presParOf" srcId="{8193A794-32F3-4065-937B-3CEE2DB2C201}" destId="{3274762C-90FA-49D4-9B01-D83331DCB5A3}" srcOrd="0" destOrd="0" presId="urn:microsoft.com/office/officeart/2005/8/layout/hierarchy3"/>
    <dgm:cxn modelId="{7D934387-7034-42C7-B507-7C403230B6EE}" type="presParOf" srcId="{8193A794-32F3-4065-937B-3CEE2DB2C201}" destId="{759E8476-3ED8-4936-96E7-B516C80FC9D4}" srcOrd="1" destOrd="0" presId="urn:microsoft.com/office/officeart/2005/8/layout/hierarchy3"/>
    <dgm:cxn modelId="{0032571E-B78C-4CF2-AB8E-7734F2D86396}" type="presParOf" srcId="{8193A794-32F3-4065-937B-3CEE2DB2C201}" destId="{156F3D9E-3B9D-4664-B8DB-27C5650BAABA}" srcOrd="2" destOrd="0" presId="urn:microsoft.com/office/officeart/2005/8/layout/hierarchy3"/>
    <dgm:cxn modelId="{5EB06465-64E9-453C-9B26-FF86ADA8F0C7}" type="presParOf" srcId="{8193A794-32F3-4065-937B-3CEE2DB2C201}" destId="{6E7E30C6-CC47-4DFD-9FA5-1927F44526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8DF9-2E8E-459D-B1D7-D46F9ABE6D8F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C8D0D0-9B81-458B-A908-C00ABE706226}">
      <dgm:prSet phldrT="[Text]"/>
      <dgm:spPr/>
      <dgm:t>
        <a:bodyPr/>
        <a:lstStyle/>
        <a:p>
          <a:r>
            <a:rPr lang="en-US" dirty="0"/>
            <a:t>PyTorch Pros</a:t>
          </a:r>
        </a:p>
      </dgm:t>
    </dgm:pt>
    <dgm:pt modelId="{671573C2-721F-4DC0-93CE-FB2730B58ECA}" type="parTrans" cxnId="{9155DA93-2734-49EF-910B-08BB2ED3FE38}">
      <dgm:prSet/>
      <dgm:spPr/>
      <dgm:t>
        <a:bodyPr/>
        <a:lstStyle/>
        <a:p>
          <a:endParaRPr lang="en-US"/>
        </a:p>
      </dgm:t>
    </dgm:pt>
    <dgm:pt modelId="{5CFF5EB5-7F8A-4C14-9C54-47B4FD88C64A}" type="sibTrans" cxnId="{9155DA93-2734-49EF-910B-08BB2ED3FE38}">
      <dgm:prSet/>
      <dgm:spPr/>
      <dgm:t>
        <a:bodyPr/>
        <a:lstStyle/>
        <a:p>
          <a:endParaRPr lang="en-US"/>
        </a:p>
      </dgm:t>
    </dgm:pt>
    <dgm:pt modelId="{AA27D774-C313-461C-B7C9-B461F45F85A0}">
      <dgm:prSet phldrT="[Text]"/>
      <dgm:spPr/>
      <dgm:t>
        <a:bodyPr/>
        <a:lstStyle/>
        <a:p>
          <a:r>
            <a:rPr lang="en-US" dirty="0"/>
            <a:t>Get work done now!</a:t>
          </a:r>
        </a:p>
      </dgm:t>
    </dgm:pt>
    <dgm:pt modelId="{8EBE2655-425B-410E-95BA-A1B7DE03FA64}" type="parTrans" cxnId="{CE0DF350-D010-46C5-AD37-A9257514A8C3}">
      <dgm:prSet/>
      <dgm:spPr/>
      <dgm:t>
        <a:bodyPr/>
        <a:lstStyle/>
        <a:p>
          <a:endParaRPr lang="en-US"/>
        </a:p>
      </dgm:t>
    </dgm:pt>
    <dgm:pt modelId="{912068C7-721B-464C-A8B6-FB954B94FF78}" type="sibTrans" cxnId="{CE0DF350-D010-46C5-AD37-A9257514A8C3}">
      <dgm:prSet/>
      <dgm:spPr/>
      <dgm:t>
        <a:bodyPr/>
        <a:lstStyle/>
        <a:p>
          <a:endParaRPr lang="en-US"/>
        </a:p>
      </dgm:t>
    </dgm:pt>
    <dgm:pt modelId="{DB183B65-DCB2-4567-985A-70EAFECF9AC1}">
      <dgm:prSet phldrT="[Text]"/>
      <dgm:spPr/>
      <dgm:t>
        <a:bodyPr/>
        <a:lstStyle/>
        <a:p>
          <a:r>
            <a:rPr lang="en-US" dirty="0"/>
            <a:t>Great ecosystem</a:t>
          </a:r>
        </a:p>
      </dgm:t>
    </dgm:pt>
    <dgm:pt modelId="{384C6BC7-6296-4561-AE04-A9B49BFE5214}" type="parTrans" cxnId="{048FC9C4-3D01-4055-AA55-AC64FC8ABE09}">
      <dgm:prSet/>
      <dgm:spPr/>
      <dgm:t>
        <a:bodyPr/>
        <a:lstStyle/>
        <a:p>
          <a:endParaRPr lang="en-US"/>
        </a:p>
      </dgm:t>
    </dgm:pt>
    <dgm:pt modelId="{3193D7B6-64E0-4FE9-A8D5-6048592AC30F}" type="sibTrans" cxnId="{048FC9C4-3D01-4055-AA55-AC64FC8ABE09}">
      <dgm:prSet/>
      <dgm:spPr/>
      <dgm:t>
        <a:bodyPr/>
        <a:lstStyle/>
        <a:p>
          <a:endParaRPr lang="en-US"/>
        </a:p>
      </dgm:t>
    </dgm:pt>
    <dgm:pt modelId="{A47D3586-4B53-44E9-BBBF-8AE12A547257}">
      <dgm:prSet phldrT="[Text]"/>
      <dgm:spPr/>
      <dgm:t>
        <a:bodyPr/>
        <a:lstStyle/>
        <a:p>
          <a:r>
            <a:rPr lang="en-US" dirty="0"/>
            <a:t>S4TF Pros</a:t>
          </a:r>
        </a:p>
      </dgm:t>
    </dgm:pt>
    <dgm:pt modelId="{8B506C97-0769-4E0B-B0D1-80F7EB8E481C}" type="parTrans" cxnId="{14BAE169-C3A9-4181-9C03-05E5D0D5D632}">
      <dgm:prSet/>
      <dgm:spPr/>
      <dgm:t>
        <a:bodyPr/>
        <a:lstStyle/>
        <a:p>
          <a:endParaRPr lang="en-US"/>
        </a:p>
      </dgm:t>
    </dgm:pt>
    <dgm:pt modelId="{9B9B6004-2542-417C-AC1E-B2D84590DCED}" type="sibTrans" cxnId="{14BAE169-C3A9-4181-9C03-05E5D0D5D632}">
      <dgm:prSet/>
      <dgm:spPr/>
      <dgm:t>
        <a:bodyPr/>
        <a:lstStyle/>
        <a:p>
          <a:endParaRPr lang="en-US"/>
        </a:p>
      </dgm:t>
    </dgm:pt>
    <dgm:pt modelId="{B427BEA3-8F9D-498D-AF96-3FCC2378F7EF}">
      <dgm:prSet phldrT="[Text]"/>
      <dgm:spPr/>
      <dgm:t>
        <a:bodyPr/>
        <a:lstStyle/>
        <a:p>
          <a:r>
            <a:rPr lang="en-US" dirty="0"/>
            <a:t>Write everything in Swift</a:t>
          </a:r>
        </a:p>
      </dgm:t>
    </dgm:pt>
    <dgm:pt modelId="{46A41039-428E-44F0-ACF9-08FEA1485B69}" type="parTrans" cxnId="{BFB1BF03-AB27-4868-BC72-B8EA2E5374F0}">
      <dgm:prSet/>
      <dgm:spPr/>
      <dgm:t>
        <a:bodyPr/>
        <a:lstStyle/>
        <a:p>
          <a:endParaRPr lang="en-US"/>
        </a:p>
      </dgm:t>
    </dgm:pt>
    <dgm:pt modelId="{12E0D269-7AA1-4275-A1CA-77C012409F92}" type="sibTrans" cxnId="{BFB1BF03-AB27-4868-BC72-B8EA2E5374F0}">
      <dgm:prSet/>
      <dgm:spPr/>
      <dgm:t>
        <a:bodyPr/>
        <a:lstStyle/>
        <a:p>
          <a:endParaRPr lang="en-US"/>
        </a:p>
      </dgm:t>
    </dgm:pt>
    <dgm:pt modelId="{B391CDE4-22D6-4A59-B2AC-600054B90CA9}">
      <dgm:prSet phldrT="[Text]"/>
      <dgm:spPr/>
      <dgm:t>
        <a:bodyPr/>
        <a:lstStyle/>
        <a:p>
          <a:r>
            <a:rPr lang="en-US" dirty="0"/>
            <a:t>See exactly what’s happening</a:t>
          </a:r>
        </a:p>
      </dgm:t>
    </dgm:pt>
    <dgm:pt modelId="{09EC87DE-067C-4134-BE59-7C4479E58874}" type="parTrans" cxnId="{2C8F592E-25E2-4924-A25A-7C6AA9EDADDE}">
      <dgm:prSet/>
      <dgm:spPr/>
      <dgm:t>
        <a:bodyPr/>
        <a:lstStyle/>
        <a:p>
          <a:endParaRPr lang="en-US"/>
        </a:p>
      </dgm:t>
    </dgm:pt>
    <dgm:pt modelId="{06B4FD61-B205-4C5E-B222-3C6501C04A87}" type="sibTrans" cxnId="{2C8F592E-25E2-4924-A25A-7C6AA9EDADDE}">
      <dgm:prSet/>
      <dgm:spPr/>
      <dgm:t>
        <a:bodyPr/>
        <a:lstStyle/>
        <a:p>
          <a:endParaRPr lang="en-US"/>
        </a:p>
      </dgm:t>
    </dgm:pt>
    <dgm:pt modelId="{8352A8A1-38BE-4022-B2D9-13A8CC036822}">
      <dgm:prSet phldrT="[Text]"/>
      <dgm:spPr/>
      <dgm:t>
        <a:bodyPr/>
        <a:lstStyle/>
        <a:p>
          <a:r>
            <a:rPr lang="en-US" dirty="0"/>
            <a:t>Docs &amp; tutorials</a:t>
          </a:r>
        </a:p>
      </dgm:t>
    </dgm:pt>
    <dgm:pt modelId="{E5D57A7E-5E98-4ED8-B3F3-C15AF6CD8265}" type="parTrans" cxnId="{BF52FF3F-6056-4070-9ED6-682FB5CDA0E5}">
      <dgm:prSet/>
      <dgm:spPr/>
      <dgm:t>
        <a:bodyPr/>
        <a:lstStyle/>
        <a:p>
          <a:endParaRPr lang="en-US"/>
        </a:p>
      </dgm:t>
    </dgm:pt>
    <dgm:pt modelId="{22BE343B-3F22-4E20-BC90-5AAE95DB7A86}" type="sibTrans" cxnId="{BF52FF3F-6056-4070-9ED6-682FB5CDA0E5}">
      <dgm:prSet/>
      <dgm:spPr/>
      <dgm:t>
        <a:bodyPr/>
        <a:lstStyle/>
        <a:p>
          <a:endParaRPr lang="en-US"/>
        </a:p>
      </dgm:t>
    </dgm:pt>
    <dgm:pt modelId="{C746775F-2711-405E-B6C4-26CEB68DAA8C}">
      <dgm:prSet phldrT="[Text]"/>
      <dgm:spPr/>
      <dgm:t>
        <a:bodyPr/>
        <a:lstStyle/>
        <a:p>
          <a:r>
            <a:rPr lang="en-US" dirty="0"/>
            <a:t>Opportunities</a:t>
          </a:r>
        </a:p>
      </dgm:t>
    </dgm:pt>
    <dgm:pt modelId="{4FD981D6-6AFC-4F5C-9E5F-71835F2ED815}" type="parTrans" cxnId="{B44D348B-FB56-4B97-83A6-EF67FA1D982B}">
      <dgm:prSet/>
      <dgm:spPr/>
      <dgm:t>
        <a:bodyPr/>
        <a:lstStyle/>
        <a:p>
          <a:endParaRPr lang="en-US"/>
        </a:p>
      </dgm:t>
    </dgm:pt>
    <dgm:pt modelId="{12127847-0D57-4407-B294-8F6B9B0F66DA}" type="sibTrans" cxnId="{B44D348B-FB56-4B97-83A6-EF67FA1D982B}">
      <dgm:prSet/>
      <dgm:spPr/>
      <dgm:t>
        <a:bodyPr/>
        <a:lstStyle/>
        <a:p>
          <a:endParaRPr lang="en-US"/>
        </a:p>
      </dgm:t>
    </dgm:pt>
    <dgm:pt modelId="{58728FB6-38DA-4FB5-BE1A-56DF7E7973E4}">
      <dgm:prSet phldrT="[Text]"/>
      <dgm:spPr/>
      <dgm:t>
        <a:bodyPr/>
        <a:lstStyle/>
        <a:p>
          <a:r>
            <a:rPr lang="en-US" dirty="0"/>
            <a:t>PyTorch Cons</a:t>
          </a:r>
        </a:p>
      </dgm:t>
    </dgm:pt>
    <dgm:pt modelId="{2A6BB339-7E42-48A9-80E5-ED11C56D0492}" type="parTrans" cxnId="{088BABC2-2701-4C01-9A61-9BC665DF403D}">
      <dgm:prSet/>
      <dgm:spPr/>
      <dgm:t>
        <a:bodyPr/>
        <a:lstStyle/>
        <a:p>
          <a:endParaRPr lang="en-US"/>
        </a:p>
      </dgm:t>
    </dgm:pt>
    <dgm:pt modelId="{75450A2D-FD5F-46E7-9FA8-3A2E5044DE04}" type="sibTrans" cxnId="{088BABC2-2701-4C01-9A61-9BC665DF403D}">
      <dgm:prSet/>
      <dgm:spPr/>
      <dgm:t>
        <a:bodyPr/>
        <a:lstStyle/>
        <a:p>
          <a:endParaRPr lang="en-US"/>
        </a:p>
      </dgm:t>
    </dgm:pt>
    <dgm:pt modelId="{938469C1-9D5C-4DCF-93AF-747FC36DA6DC}">
      <dgm:prSet phldrT="[Text]"/>
      <dgm:spPr/>
      <dgm:t>
        <a:bodyPr/>
        <a:lstStyle/>
        <a:p>
          <a:r>
            <a:rPr lang="en-US" dirty="0"/>
            <a:t>Python’s performance</a:t>
          </a:r>
        </a:p>
      </dgm:t>
    </dgm:pt>
    <dgm:pt modelId="{1D35A903-E5E3-41C2-A174-A4B918CD4E2B}" type="parTrans" cxnId="{CFCE488C-8CD1-40BE-840C-52F9BC16999C}">
      <dgm:prSet/>
      <dgm:spPr/>
      <dgm:t>
        <a:bodyPr/>
        <a:lstStyle/>
        <a:p>
          <a:endParaRPr lang="en-US"/>
        </a:p>
      </dgm:t>
    </dgm:pt>
    <dgm:pt modelId="{F389D20C-6F23-4F52-AC61-EE5D45D81F45}" type="sibTrans" cxnId="{CFCE488C-8CD1-40BE-840C-52F9BC16999C}">
      <dgm:prSet/>
      <dgm:spPr/>
      <dgm:t>
        <a:bodyPr/>
        <a:lstStyle/>
        <a:p>
          <a:endParaRPr lang="en-US"/>
        </a:p>
      </dgm:t>
    </dgm:pt>
    <dgm:pt modelId="{3F10E7C3-43E4-44CA-B876-EF241B2AE1A6}">
      <dgm:prSet phldrT="[Text]"/>
      <dgm:spPr/>
      <dgm:t>
        <a:bodyPr/>
        <a:lstStyle/>
        <a:p>
          <a:r>
            <a:rPr lang="en-US" dirty="0"/>
            <a:t>Python’s types</a:t>
          </a:r>
        </a:p>
      </dgm:t>
    </dgm:pt>
    <dgm:pt modelId="{E7BA3E81-F853-4B43-AD2E-AEF8B3AD952C}" type="parTrans" cxnId="{E3D2783F-1E44-432C-B3B5-87E56F44DB8B}">
      <dgm:prSet/>
      <dgm:spPr/>
      <dgm:t>
        <a:bodyPr/>
        <a:lstStyle/>
        <a:p>
          <a:endParaRPr lang="en-US"/>
        </a:p>
      </dgm:t>
    </dgm:pt>
    <dgm:pt modelId="{AE0753A0-F78F-4803-A247-5BDAB1B6377B}" type="sibTrans" cxnId="{E3D2783F-1E44-432C-B3B5-87E56F44DB8B}">
      <dgm:prSet/>
      <dgm:spPr/>
      <dgm:t>
        <a:bodyPr/>
        <a:lstStyle/>
        <a:p>
          <a:endParaRPr lang="en-US"/>
        </a:p>
      </dgm:t>
    </dgm:pt>
    <dgm:pt modelId="{04CAC5AA-6184-4AA3-A4EE-53080B150D9A}">
      <dgm:prSet phldrT="[Text]"/>
      <dgm:spPr/>
      <dgm:t>
        <a:bodyPr/>
        <a:lstStyle/>
        <a:p>
          <a:r>
            <a:rPr lang="en-US" dirty="0"/>
            <a:t>Mismatch with backend libs</a:t>
          </a:r>
        </a:p>
      </dgm:t>
    </dgm:pt>
    <dgm:pt modelId="{08FE1486-0C3F-4D33-A360-B4547E92A03B}" type="parTrans" cxnId="{E86EB674-30ED-4558-A79A-1F54B65984EC}">
      <dgm:prSet/>
      <dgm:spPr/>
      <dgm:t>
        <a:bodyPr/>
        <a:lstStyle/>
        <a:p>
          <a:endParaRPr lang="en-US"/>
        </a:p>
      </dgm:t>
    </dgm:pt>
    <dgm:pt modelId="{7A9D423E-ECA1-41CA-9467-32CBC400D5FD}" type="sibTrans" cxnId="{E86EB674-30ED-4558-A79A-1F54B65984EC}">
      <dgm:prSet/>
      <dgm:spPr/>
      <dgm:t>
        <a:bodyPr/>
        <a:lstStyle/>
        <a:p>
          <a:endParaRPr lang="en-US"/>
        </a:p>
      </dgm:t>
    </dgm:pt>
    <dgm:pt modelId="{BEB0D22B-360F-4DBE-A354-9844E6C4541F}">
      <dgm:prSet phldrT="[Text]"/>
      <dgm:spPr/>
      <dgm:t>
        <a:bodyPr/>
        <a:lstStyle/>
        <a:p>
          <a:r>
            <a:rPr lang="en-US" dirty="0"/>
            <a:t>S4TF Cons</a:t>
          </a:r>
        </a:p>
      </dgm:t>
    </dgm:pt>
    <dgm:pt modelId="{1A9068D4-A9D2-4A97-9A2C-2A9A23FE91A5}" type="parTrans" cxnId="{DAD56DB8-0232-487C-AF95-39878865B044}">
      <dgm:prSet/>
      <dgm:spPr/>
      <dgm:t>
        <a:bodyPr/>
        <a:lstStyle/>
        <a:p>
          <a:endParaRPr lang="en-US"/>
        </a:p>
      </dgm:t>
    </dgm:pt>
    <dgm:pt modelId="{24E092DF-48C8-4EC0-A2AE-50375052DA02}" type="sibTrans" cxnId="{DAD56DB8-0232-487C-AF95-39878865B044}">
      <dgm:prSet/>
      <dgm:spPr/>
      <dgm:t>
        <a:bodyPr/>
        <a:lstStyle/>
        <a:p>
          <a:endParaRPr lang="en-US"/>
        </a:p>
      </dgm:t>
    </dgm:pt>
    <dgm:pt modelId="{C8503F91-9DF6-41FB-BAC2-663F1D9131BF}">
      <dgm:prSet phldrT="[Text]"/>
      <dgm:spPr/>
      <dgm:t>
        <a:bodyPr/>
        <a:lstStyle/>
        <a:p>
          <a:r>
            <a:rPr lang="en-US" dirty="0"/>
            <a:t>Minimal ecosystem</a:t>
          </a:r>
        </a:p>
      </dgm:t>
    </dgm:pt>
    <dgm:pt modelId="{85031142-6070-4ACB-996F-D2C6726BCFA2}" type="parTrans" cxnId="{5EDEB57A-BA39-459B-9E7C-B68061612BE9}">
      <dgm:prSet/>
      <dgm:spPr/>
      <dgm:t>
        <a:bodyPr/>
        <a:lstStyle/>
        <a:p>
          <a:endParaRPr lang="en-US"/>
        </a:p>
      </dgm:t>
    </dgm:pt>
    <dgm:pt modelId="{95F295F2-50A6-4732-89C0-BAC570ACE234}" type="sibTrans" cxnId="{5EDEB57A-BA39-459B-9E7C-B68061612BE9}">
      <dgm:prSet/>
      <dgm:spPr/>
      <dgm:t>
        <a:bodyPr/>
        <a:lstStyle/>
        <a:p>
          <a:endParaRPr lang="en-US"/>
        </a:p>
      </dgm:t>
    </dgm:pt>
    <dgm:pt modelId="{BDA13F5E-4D45-41CB-A52D-A3C7F8749BBC}">
      <dgm:prSet phldrT="[Text]"/>
      <dgm:spPr/>
      <dgm:t>
        <a:bodyPr/>
        <a:lstStyle/>
        <a:p>
          <a:r>
            <a:rPr lang="en-US" dirty="0"/>
            <a:t>Very little works</a:t>
          </a:r>
        </a:p>
      </dgm:t>
    </dgm:pt>
    <dgm:pt modelId="{7951708B-6853-42B5-985C-D064F7E22F25}" type="parTrans" cxnId="{DEE0B5DE-36E4-47D1-80DB-A542BF772A81}">
      <dgm:prSet/>
      <dgm:spPr/>
      <dgm:t>
        <a:bodyPr/>
        <a:lstStyle/>
        <a:p>
          <a:endParaRPr lang="en-US"/>
        </a:p>
      </dgm:t>
    </dgm:pt>
    <dgm:pt modelId="{AACCCFFB-B976-4BEE-B8D3-222451BE6207}" type="sibTrans" cxnId="{DEE0B5DE-36E4-47D1-80DB-A542BF772A81}">
      <dgm:prSet/>
      <dgm:spPr/>
      <dgm:t>
        <a:bodyPr/>
        <a:lstStyle/>
        <a:p>
          <a:endParaRPr lang="en-US"/>
        </a:p>
      </dgm:t>
    </dgm:pt>
    <dgm:pt modelId="{E5AD038A-3757-42CC-84DB-4C14FF6F92A9}">
      <dgm:prSet phldrT="[Text]"/>
      <dgm:spPr/>
      <dgm:t>
        <a:bodyPr/>
        <a:lstStyle/>
        <a:p>
          <a:r>
            <a:rPr lang="en-US" dirty="0"/>
            <a:t>Lots to learn</a:t>
          </a:r>
        </a:p>
      </dgm:t>
    </dgm:pt>
    <dgm:pt modelId="{C5E67412-CDA1-406D-B486-DA496F90019B}" type="parTrans" cxnId="{52866930-9141-4085-9838-38BE27DDC381}">
      <dgm:prSet/>
      <dgm:spPr/>
      <dgm:t>
        <a:bodyPr/>
        <a:lstStyle/>
        <a:p>
          <a:endParaRPr lang="en-US"/>
        </a:p>
      </dgm:t>
    </dgm:pt>
    <dgm:pt modelId="{EE63E989-F2EE-4E5E-9D34-3DE9E3FFF0F7}" type="sibTrans" cxnId="{52866930-9141-4085-9838-38BE27DDC381}">
      <dgm:prSet/>
      <dgm:spPr/>
      <dgm:t>
        <a:bodyPr/>
        <a:lstStyle/>
        <a:p>
          <a:endParaRPr lang="en-US"/>
        </a:p>
      </dgm:t>
    </dgm:pt>
    <dgm:pt modelId="{E133D943-1682-4B0F-8304-84261BBB7FE5}" type="pres">
      <dgm:prSet presAssocID="{B7DB8DF9-2E8E-459D-B1D7-D46F9ABE6D8F}" presName="matrix" presStyleCnt="0">
        <dgm:presLayoutVars>
          <dgm:chMax val="1"/>
          <dgm:dir/>
          <dgm:resizeHandles val="exact"/>
        </dgm:presLayoutVars>
      </dgm:prSet>
      <dgm:spPr/>
    </dgm:pt>
    <dgm:pt modelId="{8553E8BB-7ADF-4741-B454-59977AE07553}" type="pres">
      <dgm:prSet presAssocID="{B7DB8DF9-2E8E-459D-B1D7-D46F9ABE6D8F}" presName="diamond" presStyleLbl="bgShp" presStyleIdx="0" presStyleCnt="1"/>
      <dgm:spPr/>
    </dgm:pt>
    <dgm:pt modelId="{473AFA02-5490-4005-AFFB-1E0D45B3A44E}" type="pres">
      <dgm:prSet presAssocID="{B7DB8DF9-2E8E-459D-B1D7-D46F9ABE6D8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F7BDC6-D0A0-4A42-8D2B-6F5998BC45A7}" type="pres">
      <dgm:prSet presAssocID="{B7DB8DF9-2E8E-459D-B1D7-D46F9ABE6D8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ADD2201-6E2B-4E8E-BD33-F5F8D5DA5A4A}" type="pres">
      <dgm:prSet presAssocID="{B7DB8DF9-2E8E-459D-B1D7-D46F9ABE6D8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78D8BDC-C750-4B00-B5A6-F41F102718E1}" type="pres">
      <dgm:prSet presAssocID="{B7DB8DF9-2E8E-459D-B1D7-D46F9ABE6D8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B1BF03-AB27-4868-BC72-B8EA2E5374F0}" srcId="{A47D3586-4B53-44E9-BBBF-8AE12A547257}" destId="{B427BEA3-8F9D-498D-AF96-3FCC2378F7EF}" srcOrd="0" destOrd="0" parTransId="{46A41039-428E-44F0-ACF9-08FEA1485B69}" sibTransId="{12E0D269-7AA1-4275-A1CA-77C012409F92}"/>
    <dgm:cxn modelId="{0C2AA109-CA6B-422F-9FD1-7FFEEF198AAB}" type="presOf" srcId="{C746775F-2711-405E-B6C4-26CEB68DAA8C}" destId="{ECF7BDC6-D0A0-4A42-8D2B-6F5998BC45A7}" srcOrd="0" destOrd="3" presId="urn:microsoft.com/office/officeart/2005/8/layout/matrix3"/>
    <dgm:cxn modelId="{0EEF5912-39E7-47FF-8828-9F73983A65AE}" type="presOf" srcId="{B391CDE4-22D6-4A59-B2AC-600054B90CA9}" destId="{ECF7BDC6-D0A0-4A42-8D2B-6F5998BC45A7}" srcOrd="0" destOrd="2" presId="urn:microsoft.com/office/officeart/2005/8/layout/matrix3"/>
    <dgm:cxn modelId="{2C8F592E-25E2-4924-A25A-7C6AA9EDADDE}" srcId="{A47D3586-4B53-44E9-BBBF-8AE12A547257}" destId="{B391CDE4-22D6-4A59-B2AC-600054B90CA9}" srcOrd="1" destOrd="0" parTransId="{09EC87DE-067C-4134-BE59-7C4479E58874}" sibTransId="{06B4FD61-B205-4C5E-B222-3C6501C04A87}"/>
    <dgm:cxn modelId="{52866930-9141-4085-9838-38BE27DDC381}" srcId="{BEB0D22B-360F-4DBE-A354-9844E6C4541F}" destId="{E5AD038A-3757-42CC-84DB-4C14FF6F92A9}" srcOrd="2" destOrd="0" parTransId="{C5E67412-CDA1-406D-B486-DA496F90019B}" sibTransId="{EE63E989-F2EE-4E5E-9D34-3DE9E3FFF0F7}"/>
    <dgm:cxn modelId="{22C5BC35-CAD5-4A67-81F9-69F1ADD896EC}" type="presOf" srcId="{BEB0D22B-360F-4DBE-A354-9844E6C4541F}" destId="{F78D8BDC-C750-4B00-B5A6-F41F102718E1}" srcOrd="0" destOrd="0" presId="urn:microsoft.com/office/officeart/2005/8/layout/matrix3"/>
    <dgm:cxn modelId="{D659633E-3C7D-4B9B-BCE0-F9157E1A634D}" type="presOf" srcId="{A47D3586-4B53-44E9-BBBF-8AE12A547257}" destId="{ECF7BDC6-D0A0-4A42-8D2B-6F5998BC45A7}" srcOrd="0" destOrd="0" presId="urn:microsoft.com/office/officeart/2005/8/layout/matrix3"/>
    <dgm:cxn modelId="{E3D2783F-1E44-432C-B3B5-87E56F44DB8B}" srcId="{58728FB6-38DA-4FB5-BE1A-56DF7E7973E4}" destId="{3F10E7C3-43E4-44CA-B876-EF241B2AE1A6}" srcOrd="1" destOrd="0" parTransId="{E7BA3E81-F853-4B43-AD2E-AEF8B3AD952C}" sibTransId="{AE0753A0-F78F-4803-A247-5BDAB1B6377B}"/>
    <dgm:cxn modelId="{BF52FF3F-6056-4070-9ED6-682FB5CDA0E5}" srcId="{5BC8D0D0-9B81-458B-A908-C00ABE706226}" destId="{8352A8A1-38BE-4022-B2D9-13A8CC036822}" srcOrd="2" destOrd="0" parTransId="{E5D57A7E-5E98-4ED8-B3F3-C15AF6CD8265}" sibTransId="{22BE343B-3F22-4E20-BC90-5AAE95DB7A86}"/>
    <dgm:cxn modelId="{12BAB648-BFC3-48A2-9531-AACE7E46F8FB}" type="presOf" srcId="{3F10E7C3-43E4-44CA-B876-EF241B2AE1A6}" destId="{4ADD2201-6E2B-4E8E-BD33-F5F8D5DA5A4A}" srcOrd="0" destOrd="2" presId="urn:microsoft.com/office/officeart/2005/8/layout/matrix3"/>
    <dgm:cxn modelId="{14BAE169-C3A9-4181-9C03-05E5D0D5D632}" srcId="{B7DB8DF9-2E8E-459D-B1D7-D46F9ABE6D8F}" destId="{A47D3586-4B53-44E9-BBBF-8AE12A547257}" srcOrd="1" destOrd="0" parTransId="{8B506C97-0769-4E0B-B0D1-80F7EB8E481C}" sibTransId="{9B9B6004-2542-417C-AC1E-B2D84590DCED}"/>
    <dgm:cxn modelId="{CE0DF350-D010-46C5-AD37-A9257514A8C3}" srcId="{5BC8D0D0-9B81-458B-A908-C00ABE706226}" destId="{AA27D774-C313-461C-B7C9-B461F45F85A0}" srcOrd="0" destOrd="0" parTransId="{8EBE2655-425B-410E-95BA-A1B7DE03FA64}" sibTransId="{912068C7-721B-464C-A8B6-FB954B94FF78}"/>
    <dgm:cxn modelId="{608A6954-CCA0-497B-BE0A-D5E9B445B6AB}" type="presOf" srcId="{AA27D774-C313-461C-B7C9-B461F45F85A0}" destId="{473AFA02-5490-4005-AFFB-1E0D45B3A44E}" srcOrd="0" destOrd="1" presId="urn:microsoft.com/office/officeart/2005/8/layout/matrix3"/>
    <dgm:cxn modelId="{E86EB674-30ED-4558-A79A-1F54B65984EC}" srcId="{58728FB6-38DA-4FB5-BE1A-56DF7E7973E4}" destId="{04CAC5AA-6184-4AA3-A4EE-53080B150D9A}" srcOrd="2" destOrd="0" parTransId="{08FE1486-0C3F-4D33-A360-B4547E92A03B}" sibTransId="{7A9D423E-ECA1-41CA-9467-32CBC400D5FD}"/>
    <dgm:cxn modelId="{424B3359-7C0B-4C7E-90B9-D7B001852F0E}" type="presOf" srcId="{04CAC5AA-6184-4AA3-A4EE-53080B150D9A}" destId="{4ADD2201-6E2B-4E8E-BD33-F5F8D5DA5A4A}" srcOrd="0" destOrd="3" presId="urn:microsoft.com/office/officeart/2005/8/layout/matrix3"/>
    <dgm:cxn modelId="{5EDEB57A-BA39-459B-9E7C-B68061612BE9}" srcId="{BEB0D22B-360F-4DBE-A354-9844E6C4541F}" destId="{C8503F91-9DF6-41FB-BAC2-663F1D9131BF}" srcOrd="0" destOrd="0" parTransId="{85031142-6070-4ACB-996F-D2C6726BCFA2}" sibTransId="{95F295F2-50A6-4732-89C0-BAC570ACE234}"/>
    <dgm:cxn modelId="{D796DD7D-5FDF-42E2-8870-97C334B181C1}" type="presOf" srcId="{B7DB8DF9-2E8E-459D-B1D7-D46F9ABE6D8F}" destId="{E133D943-1682-4B0F-8304-84261BBB7FE5}" srcOrd="0" destOrd="0" presId="urn:microsoft.com/office/officeart/2005/8/layout/matrix3"/>
    <dgm:cxn modelId="{F810C37F-28AE-4ED9-9437-3BEC387C63FA}" type="presOf" srcId="{B427BEA3-8F9D-498D-AF96-3FCC2378F7EF}" destId="{ECF7BDC6-D0A0-4A42-8D2B-6F5998BC45A7}" srcOrd="0" destOrd="1" presId="urn:microsoft.com/office/officeart/2005/8/layout/matrix3"/>
    <dgm:cxn modelId="{6FC70F88-2A6B-49BD-9277-6AA5EE73805D}" type="presOf" srcId="{938469C1-9D5C-4DCF-93AF-747FC36DA6DC}" destId="{4ADD2201-6E2B-4E8E-BD33-F5F8D5DA5A4A}" srcOrd="0" destOrd="1" presId="urn:microsoft.com/office/officeart/2005/8/layout/matrix3"/>
    <dgm:cxn modelId="{B44D348B-FB56-4B97-83A6-EF67FA1D982B}" srcId="{A47D3586-4B53-44E9-BBBF-8AE12A547257}" destId="{C746775F-2711-405E-B6C4-26CEB68DAA8C}" srcOrd="2" destOrd="0" parTransId="{4FD981D6-6AFC-4F5C-9E5F-71835F2ED815}" sibTransId="{12127847-0D57-4407-B294-8F6B9B0F66DA}"/>
    <dgm:cxn modelId="{CFCE488C-8CD1-40BE-840C-52F9BC16999C}" srcId="{58728FB6-38DA-4FB5-BE1A-56DF7E7973E4}" destId="{938469C1-9D5C-4DCF-93AF-747FC36DA6DC}" srcOrd="0" destOrd="0" parTransId="{1D35A903-E5E3-41C2-A174-A4B918CD4E2B}" sibTransId="{F389D20C-6F23-4F52-AC61-EE5D45D81F45}"/>
    <dgm:cxn modelId="{9155DA93-2734-49EF-910B-08BB2ED3FE38}" srcId="{B7DB8DF9-2E8E-459D-B1D7-D46F9ABE6D8F}" destId="{5BC8D0D0-9B81-458B-A908-C00ABE706226}" srcOrd="0" destOrd="0" parTransId="{671573C2-721F-4DC0-93CE-FB2730B58ECA}" sibTransId="{5CFF5EB5-7F8A-4C14-9C54-47B4FD88C64A}"/>
    <dgm:cxn modelId="{4868BC9B-2C4E-4F75-8F22-67B6AF53986B}" type="presOf" srcId="{8352A8A1-38BE-4022-B2D9-13A8CC036822}" destId="{473AFA02-5490-4005-AFFB-1E0D45B3A44E}" srcOrd="0" destOrd="3" presId="urn:microsoft.com/office/officeart/2005/8/layout/matrix3"/>
    <dgm:cxn modelId="{716D25AE-7435-44B8-9C86-5AA7B07ECAA1}" type="presOf" srcId="{C8503F91-9DF6-41FB-BAC2-663F1D9131BF}" destId="{F78D8BDC-C750-4B00-B5A6-F41F102718E1}" srcOrd="0" destOrd="1" presId="urn:microsoft.com/office/officeart/2005/8/layout/matrix3"/>
    <dgm:cxn modelId="{68B5EAB3-4B85-4232-88D3-8A412AF42F39}" type="presOf" srcId="{58728FB6-38DA-4FB5-BE1A-56DF7E7973E4}" destId="{4ADD2201-6E2B-4E8E-BD33-F5F8D5DA5A4A}" srcOrd="0" destOrd="0" presId="urn:microsoft.com/office/officeart/2005/8/layout/matrix3"/>
    <dgm:cxn modelId="{DAD56DB8-0232-487C-AF95-39878865B044}" srcId="{B7DB8DF9-2E8E-459D-B1D7-D46F9ABE6D8F}" destId="{BEB0D22B-360F-4DBE-A354-9844E6C4541F}" srcOrd="3" destOrd="0" parTransId="{1A9068D4-A9D2-4A97-9A2C-2A9A23FE91A5}" sibTransId="{24E092DF-48C8-4EC0-A2AE-50375052DA02}"/>
    <dgm:cxn modelId="{B97B63BF-7FA4-4EC1-9A0F-A78D2134E286}" type="presOf" srcId="{DB183B65-DCB2-4567-985A-70EAFECF9AC1}" destId="{473AFA02-5490-4005-AFFB-1E0D45B3A44E}" srcOrd="0" destOrd="2" presId="urn:microsoft.com/office/officeart/2005/8/layout/matrix3"/>
    <dgm:cxn modelId="{48A9D0BF-2E0E-4827-B68D-3F8239164271}" type="presOf" srcId="{E5AD038A-3757-42CC-84DB-4C14FF6F92A9}" destId="{F78D8BDC-C750-4B00-B5A6-F41F102718E1}" srcOrd="0" destOrd="3" presId="urn:microsoft.com/office/officeart/2005/8/layout/matrix3"/>
    <dgm:cxn modelId="{088BABC2-2701-4C01-9A61-9BC665DF403D}" srcId="{B7DB8DF9-2E8E-459D-B1D7-D46F9ABE6D8F}" destId="{58728FB6-38DA-4FB5-BE1A-56DF7E7973E4}" srcOrd="2" destOrd="0" parTransId="{2A6BB339-7E42-48A9-80E5-ED11C56D0492}" sibTransId="{75450A2D-FD5F-46E7-9FA8-3A2E5044DE04}"/>
    <dgm:cxn modelId="{048FC9C4-3D01-4055-AA55-AC64FC8ABE09}" srcId="{5BC8D0D0-9B81-458B-A908-C00ABE706226}" destId="{DB183B65-DCB2-4567-985A-70EAFECF9AC1}" srcOrd="1" destOrd="0" parTransId="{384C6BC7-6296-4561-AE04-A9B49BFE5214}" sibTransId="{3193D7B6-64E0-4FE9-A8D5-6048592AC30F}"/>
    <dgm:cxn modelId="{570E17D9-466E-410A-AF5A-A382CF786E64}" type="presOf" srcId="{5BC8D0D0-9B81-458B-A908-C00ABE706226}" destId="{473AFA02-5490-4005-AFFB-1E0D45B3A44E}" srcOrd="0" destOrd="0" presId="urn:microsoft.com/office/officeart/2005/8/layout/matrix3"/>
    <dgm:cxn modelId="{DEE0B5DE-36E4-47D1-80DB-A542BF772A81}" srcId="{BEB0D22B-360F-4DBE-A354-9844E6C4541F}" destId="{BDA13F5E-4D45-41CB-A52D-A3C7F8749BBC}" srcOrd="1" destOrd="0" parTransId="{7951708B-6853-42B5-985C-D064F7E22F25}" sibTransId="{AACCCFFB-B976-4BEE-B8D3-222451BE6207}"/>
    <dgm:cxn modelId="{47AC52FA-9B12-471D-88E7-BE29ADF08CD1}" type="presOf" srcId="{BDA13F5E-4D45-41CB-A52D-A3C7F8749BBC}" destId="{F78D8BDC-C750-4B00-B5A6-F41F102718E1}" srcOrd="0" destOrd="2" presId="urn:microsoft.com/office/officeart/2005/8/layout/matrix3"/>
    <dgm:cxn modelId="{CECC1209-43D3-4D72-9284-701850BC0724}" type="presParOf" srcId="{E133D943-1682-4B0F-8304-84261BBB7FE5}" destId="{8553E8BB-7ADF-4741-B454-59977AE07553}" srcOrd="0" destOrd="0" presId="urn:microsoft.com/office/officeart/2005/8/layout/matrix3"/>
    <dgm:cxn modelId="{67E52252-F397-499B-B538-07B0BA21C8FC}" type="presParOf" srcId="{E133D943-1682-4B0F-8304-84261BBB7FE5}" destId="{473AFA02-5490-4005-AFFB-1E0D45B3A44E}" srcOrd="1" destOrd="0" presId="urn:microsoft.com/office/officeart/2005/8/layout/matrix3"/>
    <dgm:cxn modelId="{26F9CDB2-E4D2-4B5D-8DA2-FE32E8BC3291}" type="presParOf" srcId="{E133D943-1682-4B0F-8304-84261BBB7FE5}" destId="{ECF7BDC6-D0A0-4A42-8D2B-6F5998BC45A7}" srcOrd="2" destOrd="0" presId="urn:microsoft.com/office/officeart/2005/8/layout/matrix3"/>
    <dgm:cxn modelId="{D622EF53-E27B-4C0C-86C1-3E2B1C9BF2AA}" type="presParOf" srcId="{E133D943-1682-4B0F-8304-84261BBB7FE5}" destId="{4ADD2201-6E2B-4E8E-BD33-F5F8D5DA5A4A}" srcOrd="3" destOrd="0" presId="urn:microsoft.com/office/officeart/2005/8/layout/matrix3"/>
    <dgm:cxn modelId="{5515CFE0-2ABE-48E5-B934-757E59B1FC9D}" type="presParOf" srcId="{E133D943-1682-4B0F-8304-84261BBB7FE5}" destId="{F78D8BDC-C750-4B00-B5A6-F41F102718E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023A15-7710-4513-814E-485311B0C0A6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E4ECC9-8D01-41C8-AE6A-9DD126D63239}">
      <dgm:prSet phldrT="[Text]"/>
      <dgm:spPr/>
      <dgm:t>
        <a:bodyPr/>
        <a:lstStyle/>
        <a:p>
          <a:r>
            <a:rPr lang="en-US" dirty="0"/>
            <a:t>Recreate: fastai*</a:t>
          </a:r>
        </a:p>
      </dgm:t>
    </dgm:pt>
    <dgm:pt modelId="{3B8ED75F-4882-4A76-9507-509FB7979F76}" type="parTrans" cxnId="{331E350B-B07E-4F4E-B811-A2A0F0006DC9}">
      <dgm:prSet/>
      <dgm:spPr/>
      <dgm:t>
        <a:bodyPr/>
        <a:lstStyle/>
        <a:p>
          <a:endParaRPr lang="en-US"/>
        </a:p>
      </dgm:t>
    </dgm:pt>
    <dgm:pt modelId="{8C9A03CC-C756-4B7B-ABD9-180F44B1D887}" type="sibTrans" cxnId="{331E350B-B07E-4F4E-B811-A2A0F0006DC9}">
      <dgm:prSet/>
      <dgm:spPr/>
      <dgm:t>
        <a:bodyPr/>
        <a:lstStyle/>
        <a:p>
          <a:endParaRPr lang="en-US"/>
        </a:p>
      </dgm:t>
    </dgm:pt>
    <dgm:pt modelId="{B7B9D84D-482A-4A5A-831D-239673644BB4}">
      <dgm:prSet phldrT="[Text]"/>
      <dgm:spPr/>
      <dgm:t>
        <a:bodyPr/>
        <a:lstStyle/>
        <a:p>
          <a:r>
            <a:rPr lang="en-US" dirty="0"/>
            <a:t>…and much of PyTorch:</a:t>
          </a:r>
          <a:br>
            <a:rPr lang="en-US" dirty="0"/>
          </a:br>
          <a:r>
            <a:rPr lang="en-US" dirty="0"/>
            <a:t>matrix multiply, torch.nn, torch.optim, Dataset, DataLoader</a:t>
          </a:r>
        </a:p>
      </dgm:t>
    </dgm:pt>
    <dgm:pt modelId="{C5826FAF-6832-4C7D-9042-59F1469AB904}" type="parTrans" cxnId="{71E6DB48-5E76-4201-9334-DBDA1A4E381E}">
      <dgm:prSet/>
      <dgm:spPr/>
      <dgm:t>
        <a:bodyPr/>
        <a:lstStyle/>
        <a:p>
          <a:endParaRPr lang="en-US"/>
        </a:p>
      </dgm:t>
    </dgm:pt>
    <dgm:pt modelId="{0C4685E3-A394-487A-A2FB-EABE8BA4656A}" type="sibTrans" cxnId="{71E6DB48-5E76-4201-9334-DBDA1A4E381E}">
      <dgm:prSet/>
      <dgm:spPr/>
      <dgm:t>
        <a:bodyPr/>
        <a:lstStyle/>
        <a:p>
          <a:endParaRPr lang="en-US"/>
        </a:p>
      </dgm:t>
    </dgm:pt>
    <dgm:pt modelId="{EE0B9B7C-ABF4-40EF-8798-EFB941DA3009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6EE23E8A-B0FB-4642-9941-35C88D506EBC}" type="parTrans" cxnId="{959EB072-1CA6-4DB9-89E0-6D6B88C6E45A}">
      <dgm:prSet/>
      <dgm:spPr/>
      <dgm:t>
        <a:bodyPr/>
        <a:lstStyle/>
        <a:p>
          <a:endParaRPr lang="en-US"/>
        </a:p>
      </dgm:t>
    </dgm:pt>
    <dgm:pt modelId="{90F6A7CE-153F-462D-8D95-EA6D844A369B}" type="sibTrans" cxnId="{959EB072-1CA6-4DB9-89E0-6D6B88C6E45A}">
      <dgm:prSet/>
      <dgm:spPr/>
      <dgm:t>
        <a:bodyPr/>
        <a:lstStyle/>
        <a:p>
          <a:endParaRPr lang="en-US"/>
        </a:p>
      </dgm:t>
    </dgm:pt>
    <dgm:pt modelId="{253D8D91-F3A5-4E89-BDE9-49EFC7265D1A}">
      <dgm:prSet phldrT="[Text]"/>
      <dgm:spPr/>
      <dgm:t>
        <a:bodyPr/>
        <a:lstStyle/>
        <a:p>
          <a:r>
            <a:rPr lang="en-US" dirty="0"/>
            <a:t>Python </a:t>
          </a:r>
          <a:r>
            <a:rPr lang="en-US" dirty="0" err="1"/>
            <a:t>stdlib</a:t>
          </a:r>
          <a:endParaRPr lang="en-US" dirty="0"/>
        </a:p>
      </dgm:t>
    </dgm:pt>
    <dgm:pt modelId="{B4E6F769-8E00-45F1-80F5-1021796A97F2}" type="parTrans" cxnId="{DD809EEC-28FB-4127-82D3-9E597E9209CD}">
      <dgm:prSet/>
      <dgm:spPr/>
      <dgm:t>
        <a:bodyPr/>
        <a:lstStyle/>
        <a:p>
          <a:endParaRPr lang="en-US"/>
        </a:p>
      </dgm:t>
    </dgm:pt>
    <dgm:pt modelId="{23AF8C64-05A3-4E59-A7E4-39777C946D36}" type="sibTrans" cxnId="{DD809EEC-28FB-4127-82D3-9E597E9209CD}">
      <dgm:prSet/>
      <dgm:spPr/>
      <dgm:t>
        <a:bodyPr/>
        <a:lstStyle/>
        <a:p>
          <a:endParaRPr lang="en-US"/>
        </a:p>
      </dgm:t>
    </dgm:pt>
    <dgm:pt modelId="{6C60EACD-0B96-4A72-B460-F36CAF4B2909}">
      <dgm:prSet phldrT="[Text]"/>
      <dgm:spPr/>
      <dgm:t>
        <a:bodyPr/>
        <a:lstStyle/>
        <a:p>
          <a:r>
            <a:rPr lang="en-US" dirty="0"/>
            <a:t>Non-data science modules</a:t>
          </a:r>
        </a:p>
      </dgm:t>
    </dgm:pt>
    <dgm:pt modelId="{40F9E0F4-A4D2-4CF4-92F8-A61E2C450DD8}" type="parTrans" cxnId="{2A25798D-722E-4D63-AF50-06FDB50E51C8}">
      <dgm:prSet/>
      <dgm:spPr/>
      <dgm:t>
        <a:bodyPr/>
        <a:lstStyle/>
        <a:p>
          <a:endParaRPr lang="en-US"/>
        </a:p>
      </dgm:t>
    </dgm:pt>
    <dgm:pt modelId="{2C41900E-A35E-4016-92A5-D0BB648BDA7A}" type="sibTrans" cxnId="{2A25798D-722E-4D63-AF50-06FDB50E51C8}">
      <dgm:prSet/>
      <dgm:spPr/>
      <dgm:t>
        <a:bodyPr/>
        <a:lstStyle/>
        <a:p>
          <a:endParaRPr lang="en-US"/>
        </a:p>
      </dgm:t>
    </dgm:pt>
    <dgm:pt modelId="{21866D1C-616F-4015-B65B-5ED7E764C73D}">
      <dgm:prSet phldrT="[Text]"/>
      <dgm:spPr/>
      <dgm:t>
        <a:bodyPr/>
        <a:lstStyle/>
        <a:p>
          <a:r>
            <a:rPr lang="en-US" dirty="0"/>
            <a:t>PyTorch array creation, RNG, indexer</a:t>
          </a:r>
        </a:p>
      </dgm:t>
    </dgm:pt>
    <dgm:pt modelId="{90212DC7-5041-45CC-8F4C-7A183EAAA61B}" type="parTrans" cxnId="{BACC840A-9E57-4733-A742-8F90A815E7FA}">
      <dgm:prSet/>
      <dgm:spPr/>
      <dgm:t>
        <a:bodyPr/>
        <a:lstStyle/>
        <a:p>
          <a:endParaRPr lang="en-US"/>
        </a:p>
      </dgm:t>
    </dgm:pt>
    <dgm:pt modelId="{C2A09346-5200-46D4-B52D-016B3E32671F}" type="sibTrans" cxnId="{BACC840A-9E57-4733-A742-8F90A815E7FA}">
      <dgm:prSet/>
      <dgm:spPr/>
      <dgm:t>
        <a:bodyPr/>
        <a:lstStyle/>
        <a:p>
          <a:endParaRPr lang="en-US"/>
        </a:p>
      </dgm:t>
    </dgm:pt>
    <dgm:pt modelId="{76E45683-A3C4-4CC1-8770-4B8BDA4458CC}">
      <dgm:prSet phldrT="[Text]"/>
      <dgm:spPr/>
      <dgm:t>
        <a:bodyPr/>
        <a:lstStyle/>
        <a:p>
          <a:r>
            <a:rPr lang="en-US" dirty="0" err="1"/>
            <a:t>fastai.datasets</a:t>
          </a:r>
          <a:endParaRPr lang="en-US" dirty="0"/>
        </a:p>
      </dgm:t>
    </dgm:pt>
    <dgm:pt modelId="{F682F32B-276D-473B-8872-8D8C2694F35E}" type="parTrans" cxnId="{4BAC5543-B004-4AE6-887B-1A6D7907DB30}">
      <dgm:prSet/>
      <dgm:spPr/>
      <dgm:t>
        <a:bodyPr/>
        <a:lstStyle/>
        <a:p>
          <a:endParaRPr lang="en-US"/>
        </a:p>
      </dgm:t>
    </dgm:pt>
    <dgm:pt modelId="{B7E0B0BA-FBA6-4FC3-B1F0-7A66670BA78B}" type="sibTrans" cxnId="{4BAC5543-B004-4AE6-887B-1A6D7907DB30}">
      <dgm:prSet/>
      <dgm:spPr/>
      <dgm:t>
        <a:bodyPr/>
        <a:lstStyle/>
        <a:p>
          <a:endParaRPr lang="en-US"/>
        </a:p>
      </dgm:t>
    </dgm:pt>
    <dgm:pt modelId="{E6CA1E90-2C3A-48C6-B246-50439F3BAF45}">
      <dgm:prSet phldrT="[Text]"/>
      <dgm:spPr/>
      <dgm:t>
        <a:bodyPr/>
        <a:lstStyle/>
        <a:p>
          <a:r>
            <a:rPr lang="en-US" dirty="0"/>
            <a:t>matplotlib</a:t>
          </a:r>
        </a:p>
      </dgm:t>
    </dgm:pt>
    <dgm:pt modelId="{A865A9AA-D47E-4D59-85A0-DBF1DD246D85}" type="parTrans" cxnId="{96A505DB-61F9-44DC-A5F3-C2E216DB082F}">
      <dgm:prSet/>
      <dgm:spPr/>
      <dgm:t>
        <a:bodyPr/>
        <a:lstStyle/>
        <a:p>
          <a:endParaRPr lang="en-US"/>
        </a:p>
      </dgm:t>
    </dgm:pt>
    <dgm:pt modelId="{A638A3BB-35F2-41DC-8EE7-18F463F577BF}" type="sibTrans" cxnId="{96A505DB-61F9-44DC-A5F3-C2E216DB082F}">
      <dgm:prSet/>
      <dgm:spPr/>
      <dgm:t>
        <a:bodyPr/>
        <a:lstStyle/>
        <a:p>
          <a:endParaRPr lang="en-US"/>
        </a:p>
      </dgm:t>
    </dgm:pt>
    <dgm:pt modelId="{6FAD5EFA-8D85-4C26-A741-E845D236ABA4}" type="pres">
      <dgm:prSet presAssocID="{84023A15-7710-4513-814E-485311B0C0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19C259-C3B0-4DEF-93F8-119FF642F8CB}" type="pres">
      <dgm:prSet presAssocID="{98E4ECC9-8D01-41C8-AE6A-9DD126D63239}" presName="vertOne" presStyleCnt="0"/>
      <dgm:spPr/>
    </dgm:pt>
    <dgm:pt modelId="{C74C6753-03C9-460B-AD54-B82965D0B9B4}" type="pres">
      <dgm:prSet presAssocID="{98E4ECC9-8D01-41C8-AE6A-9DD126D63239}" presName="txOne" presStyleLbl="node0" presStyleIdx="0" presStyleCnt="1">
        <dgm:presLayoutVars>
          <dgm:chPref val="3"/>
        </dgm:presLayoutVars>
      </dgm:prSet>
      <dgm:spPr/>
    </dgm:pt>
    <dgm:pt modelId="{C23C6C73-2365-495F-9071-412AB98DFBAB}" type="pres">
      <dgm:prSet presAssocID="{98E4ECC9-8D01-41C8-AE6A-9DD126D63239}" presName="parTransOne" presStyleCnt="0"/>
      <dgm:spPr/>
    </dgm:pt>
    <dgm:pt modelId="{5709E77A-D358-4FC9-AC94-06C96D581F29}" type="pres">
      <dgm:prSet presAssocID="{98E4ECC9-8D01-41C8-AE6A-9DD126D63239}" presName="horzOne" presStyleCnt="0"/>
      <dgm:spPr/>
    </dgm:pt>
    <dgm:pt modelId="{AA666270-D8ED-415D-9ECD-D138DC3F329D}" type="pres">
      <dgm:prSet presAssocID="{B7B9D84D-482A-4A5A-831D-239673644BB4}" presName="vertTwo" presStyleCnt="0"/>
      <dgm:spPr/>
    </dgm:pt>
    <dgm:pt modelId="{C1301B4A-D650-46E8-8663-C274C1DD9D20}" type="pres">
      <dgm:prSet presAssocID="{B7B9D84D-482A-4A5A-831D-239673644BB4}" presName="txTwo" presStyleLbl="node2" presStyleIdx="0" presStyleCnt="1">
        <dgm:presLayoutVars>
          <dgm:chPref val="3"/>
        </dgm:presLayoutVars>
      </dgm:prSet>
      <dgm:spPr/>
    </dgm:pt>
    <dgm:pt modelId="{4090701C-86C7-4C5B-A106-7F7998523C24}" type="pres">
      <dgm:prSet presAssocID="{B7B9D84D-482A-4A5A-831D-239673644BB4}" presName="parTransTwo" presStyleCnt="0"/>
      <dgm:spPr/>
    </dgm:pt>
    <dgm:pt modelId="{3BCFE17F-A551-41B7-889F-E18DF68536D7}" type="pres">
      <dgm:prSet presAssocID="{B7B9D84D-482A-4A5A-831D-239673644BB4}" presName="horzTwo" presStyleCnt="0"/>
      <dgm:spPr/>
    </dgm:pt>
    <dgm:pt modelId="{DED71AB5-B39A-4044-932A-171230FE86D0}" type="pres">
      <dgm:prSet presAssocID="{EE0B9B7C-ABF4-40EF-8798-EFB941DA3009}" presName="vertThree" presStyleCnt="0"/>
      <dgm:spPr/>
    </dgm:pt>
    <dgm:pt modelId="{7D45BCBD-EEFE-4C78-A853-145AD9D2EA07}" type="pres">
      <dgm:prSet presAssocID="{EE0B9B7C-ABF4-40EF-8798-EFB941DA3009}" presName="txThree" presStyleLbl="node3" presStyleIdx="0" presStyleCnt="6">
        <dgm:presLayoutVars>
          <dgm:chPref val="3"/>
        </dgm:presLayoutVars>
      </dgm:prSet>
      <dgm:spPr/>
    </dgm:pt>
    <dgm:pt modelId="{A51838DF-7124-411B-99CE-FB3C78012167}" type="pres">
      <dgm:prSet presAssocID="{EE0B9B7C-ABF4-40EF-8798-EFB941DA3009}" presName="horzThree" presStyleCnt="0"/>
      <dgm:spPr/>
    </dgm:pt>
    <dgm:pt modelId="{6D73022A-6DAB-49B3-AC6C-5B0606F955A7}" type="pres">
      <dgm:prSet presAssocID="{90F6A7CE-153F-462D-8D95-EA6D844A369B}" presName="sibSpaceThree" presStyleCnt="0"/>
      <dgm:spPr/>
    </dgm:pt>
    <dgm:pt modelId="{FA2C4E94-0C78-426D-9A40-EE7F8AF89155}" type="pres">
      <dgm:prSet presAssocID="{253D8D91-F3A5-4E89-BDE9-49EFC7265D1A}" presName="vertThree" presStyleCnt="0"/>
      <dgm:spPr/>
    </dgm:pt>
    <dgm:pt modelId="{CE79B6F3-7E88-41E1-8F66-0DD60BE0B579}" type="pres">
      <dgm:prSet presAssocID="{253D8D91-F3A5-4E89-BDE9-49EFC7265D1A}" presName="txThree" presStyleLbl="node3" presStyleIdx="1" presStyleCnt="6">
        <dgm:presLayoutVars>
          <dgm:chPref val="3"/>
        </dgm:presLayoutVars>
      </dgm:prSet>
      <dgm:spPr/>
    </dgm:pt>
    <dgm:pt modelId="{C0D53AFC-0EC7-44BE-850E-403B194FC677}" type="pres">
      <dgm:prSet presAssocID="{253D8D91-F3A5-4E89-BDE9-49EFC7265D1A}" presName="horzThree" presStyleCnt="0"/>
      <dgm:spPr/>
    </dgm:pt>
    <dgm:pt modelId="{E825269F-39BF-4575-B06D-8D9FE7C06A25}" type="pres">
      <dgm:prSet presAssocID="{23AF8C64-05A3-4E59-A7E4-39777C946D36}" presName="sibSpaceThree" presStyleCnt="0"/>
      <dgm:spPr/>
    </dgm:pt>
    <dgm:pt modelId="{1C61FAD5-087E-479F-8928-0102EED946A4}" type="pres">
      <dgm:prSet presAssocID="{6C60EACD-0B96-4A72-B460-F36CAF4B2909}" presName="vertThree" presStyleCnt="0"/>
      <dgm:spPr/>
    </dgm:pt>
    <dgm:pt modelId="{CE77E445-3F27-4CB5-AC45-EA451C954B46}" type="pres">
      <dgm:prSet presAssocID="{6C60EACD-0B96-4A72-B460-F36CAF4B2909}" presName="txThree" presStyleLbl="node3" presStyleIdx="2" presStyleCnt="6">
        <dgm:presLayoutVars>
          <dgm:chPref val="3"/>
        </dgm:presLayoutVars>
      </dgm:prSet>
      <dgm:spPr/>
    </dgm:pt>
    <dgm:pt modelId="{01169C99-F924-4A4C-9BA4-F80F5E06CE27}" type="pres">
      <dgm:prSet presAssocID="{6C60EACD-0B96-4A72-B460-F36CAF4B2909}" presName="horzThree" presStyleCnt="0"/>
      <dgm:spPr/>
    </dgm:pt>
    <dgm:pt modelId="{B7DB3E2A-A25F-46A7-857E-88A04C2D8388}" type="pres">
      <dgm:prSet presAssocID="{2C41900E-A35E-4016-92A5-D0BB648BDA7A}" presName="sibSpaceThree" presStyleCnt="0"/>
      <dgm:spPr/>
    </dgm:pt>
    <dgm:pt modelId="{560E159E-E294-4F72-A2E7-9914C8F5E1F7}" type="pres">
      <dgm:prSet presAssocID="{21866D1C-616F-4015-B65B-5ED7E764C73D}" presName="vertThree" presStyleCnt="0"/>
      <dgm:spPr/>
    </dgm:pt>
    <dgm:pt modelId="{D42100DC-95CB-429A-922A-C327C7C3A91A}" type="pres">
      <dgm:prSet presAssocID="{21866D1C-616F-4015-B65B-5ED7E764C73D}" presName="txThree" presStyleLbl="node3" presStyleIdx="3" presStyleCnt="6">
        <dgm:presLayoutVars>
          <dgm:chPref val="3"/>
        </dgm:presLayoutVars>
      </dgm:prSet>
      <dgm:spPr/>
    </dgm:pt>
    <dgm:pt modelId="{95616A43-3111-4210-82A9-F44C4D8ECE79}" type="pres">
      <dgm:prSet presAssocID="{21866D1C-616F-4015-B65B-5ED7E764C73D}" presName="horzThree" presStyleCnt="0"/>
      <dgm:spPr/>
    </dgm:pt>
    <dgm:pt modelId="{58E8745E-6BC9-447B-A97A-B4D948091437}" type="pres">
      <dgm:prSet presAssocID="{C2A09346-5200-46D4-B52D-016B3E32671F}" presName="sibSpaceThree" presStyleCnt="0"/>
      <dgm:spPr/>
    </dgm:pt>
    <dgm:pt modelId="{ECCCB7F0-0917-4D20-B9FF-187E335CA4F5}" type="pres">
      <dgm:prSet presAssocID="{76E45683-A3C4-4CC1-8770-4B8BDA4458CC}" presName="vertThree" presStyleCnt="0"/>
      <dgm:spPr/>
    </dgm:pt>
    <dgm:pt modelId="{E5CFE968-90CF-4D38-B01B-B63C6F81EF4B}" type="pres">
      <dgm:prSet presAssocID="{76E45683-A3C4-4CC1-8770-4B8BDA4458CC}" presName="txThree" presStyleLbl="node3" presStyleIdx="4" presStyleCnt="6">
        <dgm:presLayoutVars>
          <dgm:chPref val="3"/>
        </dgm:presLayoutVars>
      </dgm:prSet>
      <dgm:spPr/>
    </dgm:pt>
    <dgm:pt modelId="{AA6FC1A0-1DE5-4964-9863-9EAD8F653A21}" type="pres">
      <dgm:prSet presAssocID="{76E45683-A3C4-4CC1-8770-4B8BDA4458CC}" presName="horzThree" presStyleCnt="0"/>
      <dgm:spPr/>
    </dgm:pt>
    <dgm:pt modelId="{331DD8CC-48C2-4CF1-8976-657BE1C438E5}" type="pres">
      <dgm:prSet presAssocID="{B7E0B0BA-FBA6-4FC3-B1F0-7A66670BA78B}" presName="sibSpaceThree" presStyleCnt="0"/>
      <dgm:spPr/>
    </dgm:pt>
    <dgm:pt modelId="{DDC708FA-359A-466C-9786-57B8A74BAE7C}" type="pres">
      <dgm:prSet presAssocID="{E6CA1E90-2C3A-48C6-B246-50439F3BAF45}" presName="vertThree" presStyleCnt="0"/>
      <dgm:spPr/>
    </dgm:pt>
    <dgm:pt modelId="{0DEC7DA8-4A80-4C67-BAB8-CB435235DBA6}" type="pres">
      <dgm:prSet presAssocID="{E6CA1E90-2C3A-48C6-B246-50439F3BAF45}" presName="txThree" presStyleLbl="node3" presStyleIdx="5" presStyleCnt="6">
        <dgm:presLayoutVars>
          <dgm:chPref val="3"/>
        </dgm:presLayoutVars>
      </dgm:prSet>
      <dgm:spPr/>
    </dgm:pt>
    <dgm:pt modelId="{3B2D788A-5A99-48E2-966C-6F742761D2E1}" type="pres">
      <dgm:prSet presAssocID="{E6CA1E90-2C3A-48C6-B246-50439F3BAF45}" presName="horzThree" presStyleCnt="0"/>
      <dgm:spPr/>
    </dgm:pt>
  </dgm:ptLst>
  <dgm:cxnLst>
    <dgm:cxn modelId="{BACC840A-9E57-4733-A742-8F90A815E7FA}" srcId="{B7B9D84D-482A-4A5A-831D-239673644BB4}" destId="{21866D1C-616F-4015-B65B-5ED7E764C73D}" srcOrd="3" destOrd="0" parTransId="{90212DC7-5041-45CC-8F4C-7A183EAAA61B}" sibTransId="{C2A09346-5200-46D4-B52D-016B3E32671F}"/>
    <dgm:cxn modelId="{331E350B-B07E-4F4E-B811-A2A0F0006DC9}" srcId="{84023A15-7710-4513-814E-485311B0C0A6}" destId="{98E4ECC9-8D01-41C8-AE6A-9DD126D63239}" srcOrd="0" destOrd="0" parTransId="{3B8ED75F-4882-4A76-9507-509FB7979F76}" sibTransId="{8C9A03CC-C756-4B7B-ABD9-180F44B1D887}"/>
    <dgm:cxn modelId="{A7DD3913-34D3-45B2-9DE9-E8A28255380B}" type="presOf" srcId="{98E4ECC9-8D01-41C8-AE6A-9DD126D63239}" destId="{C74C6753-03C9-460B-AD54-B82965D0B9B4}" srcOrd="0" destOrd="0" presId="urn:microsoft.com/office/officeart/2005/8/layout/hierarchy4"/>
    <dgm:cxn modelId="{C66A9132-1838-44A0-B82F-BF24F3070F7D}" type="presOf" srcId="{EE0B9B7C-ABF4-40EF-8798-EFB941DA3009}" destId="{7D45BCBD-EEFE-4C78-A853-145AD9D2EA07}" srcOrd="0" destOrd="0" presId="urn:microsoft.com/office/officeart/2005/8/layout/hierarchy4"/>
    <dgm:cxn modelId="{4BAC5543-B004-4AE6-887B-1A6D7907DB30}" srcId="{B7B9D84D-482A-4A5A-831D-239673644BB4}" destId="{76E45683-A3C4-4CC1-8770-4B8BDA4458CC}" srcOrd="4" destOrd="0" parTransId="{F682F32B-276D-473B-8872-8D8C2694F35E}" sibTransId="{B7E0B0BA-FBA6-4FC3-B1F0-7A66670BA78B}"/>
    <dgm:cxn modelId="{F586E264-1E38-413B-9FB4-296AE6DDEC1D}" type="presOf" srcId="{84023A15-7710-4513-814E-485311B0C0A6}" destId="{6FAD5EFA-8D85-4C26-A741-E845D236ABA4}" srcOrd="0" destOrd="0" presId="urn:microsoft.com/office/officeart/2005/8/layout/hierarchy4"/>
    <dgm:cxn modelId="{71E6DB48-5E76-4201-9334-DBDA1A4E381E}" srcId="{98E4ECC9-8D01-41C8-AE6A-9DD126D63239}" destId="{B7B9D84D-482A-4A5A-831D-239673644BB4}" srcOrd="0" destOrd="0" parTransId="{C5826FAF-6832-4C7D-9042-59F1469AB904}" sibTransId="{0C4685E3-A394-487A-A2FB-EABE8BA4656A}"/>
    <dgm:cxn modelId="{959EB072-1CA6-4DB9-89E0-6D6B88C6E45A}" srcId="{B7B9D84D-482A-4A5A-831D-239673644BB4}" destId="{EE0B9B7C-ABF4-40EF-8798-EFB941DA3009}" srcOrd="0" destOrd="0" parTransId="{6EE23E8A-B0FB-4642-9941-35C88D506EBC}" sibTransId="{90F6A7CE-153F-462D-8D95-EA6D844A369B}"/>
    <dgm:cxn modelId="{4BE58C54-A5C5-4A89-A51B-411800495C18}" type="presOf" srcId="{21866D1C-616F-4015-B65B-5ED7E764C73D}" destId="{D42100DC-95CB-429A-922A-C327C7C3A91A}" srcOrd="0" destOrd="0" presId="urn:microsoft.com/office/officeart/2005/8/layout/hierarchy4"/>
    <dgm:cxn modelId="{2A25798D-722E-4D63-AF50-06FDB50E51C8}" srcId="{B7B9D84D-482A-4A5A-831D-239673644BB4}" destId="{6C60EACD-0B96-4A72-B460-F36CAF4B2909}" srcOrd="2" destOrd="0" parTransId="{40F9E0F4-A4D2-4CF4-92F8-A61E2C450DD8}" sibTransId="{2C41900E-A35E-4016-92A5-D0BB648BDA7A}"/>
    <dgm:cxn modelId="{510001A7-1E10-4193-AC37-2F00FCE4B1F0}" type="presOf" srcId="{253D8D91-F3A5-4E89-BDE9-49EFC7265D1A}" destId="{CE79B6F3-7E88-41E1-8F66-0DD60BE0B579}" srcOrd="0" destOrd="0" presId="urn:microsoft.com/office/officeart/2005/8/layout/hierarchy4"/>
    <dgm:cxn modelId="{FDBB8BB8-7C50-40CC-8756-81202A8B7A67}" type="presOf" srcId="{6C60EACD-0B96-4A72-B460-F36CAF4B2909}" destId="{CE77E445-3F27-4CB5-AC45-EA451C954B46}" srcOrd="0" destOrd="0" presId="urn:microsoft.com/office/officeart/2005/8/layout/hierarchy4"/>
    <dgm:cxn modelId="{BF17A3D4-C4C7-4B33-946F-BAE86E6A0E8C}" type="presOf" srcId="{E6CA1E90-2C3A-48C6-B246-50439F3BAF45}" destId="{0DEC7DA8-4A80-4C67-BAB8-CB435235DBA6}" srcOrd="0" destOrd="0" presId="urn:microsoft.com/office/officeart/2005/8/layout/hierarchy4"/>
    <dgm:cxn modelId="{96A505DB-61F9-44DC-A5F3-C2E216DB082F}" srcId="{B7B9D84D-482A-4A5A-831D-239673644BB4}" destId="{E6CA1E90-2C3A-48C6-B246-50439F3BAF45}" srcOrd="5" destOrd="0" parTransId="{A865A9AA-D47E-4D59-85A0-DBF1DD246D85}" sibTransId="{A638A3BB-35F2-41DC-8EE7-18F463F577BF}"/>
    <dgm:cxn modelId="{36393FDB-4472-4A09-AD9A-EB1F0AC92A48}" type="presOf" srcId="{76E45683-A3C4-4CC1-8770-4B8BDA4458CC}" destId="{E5CFE968-90CF-4D38-B01B-B63C6F81EF4B}" srcOrd="0" destOrd="0" presId="urn:microsoft.com/office/officeart/2005/8/layout/hierarchy4"/>
    <dgm:cxn modelId="{BE27EBDF-8AD7-4BF6-ACDE-4E80446C11DF}" type="presOf" srcId="{B7B9D84D-482A-4A5A-831D-239673644BB4}" destId="{C1301B4A-D650-46E8-8663-C274C1DD9D20}" srcOrd="0" destOrd="0" presId="urn:microsoft.com/office/officeart/2005/8/layout/hierarchy4"/>
    <dgm:cxn modelId="{DD809EEC-28FB-4127-82D3-9E597E9209CD}" srcId="{B7B9D84D-482A-4A5A-831D-239673644BB4}" destId="{253D8D91-F3A5-4E89-BDE9-49EFC7265D1A}" srcOrd="1" destOrd="0" parTransId="{B4E6F769-8E00-45F1-80F5-1021796A97F2}" sibTransId="{23AF8C64-05A3-4E59-A7E4-39777C946D36}"/>
    <dgm:cxn modelId="{C2C9E7FA-A296-4F79-87B8-3252F7201221}" type="presParOf" srcId="{6FAD5EFA-8D85-4C26-A741-E845D236ABA4}" destId="{9A19C259-C3B0-4DEF-93F8-119FF642F8CB}" srcOrd="0" destOrd="0" presId="urn:microsoft.com/office/officeart/2005/8/layout/hierarchy4"/>
    <dgm:cxn modelId="{0A4C1824-4758-42C7-9D91-8BCF9B9C4F14}" type="presParOf" srcId="{9A19C259-C3B0-4DEF-93F8-119FF642F8CB}" destId="{C74C6753-03C9-460B-AD54-B82965D0B9B4}" srcOrd="0" destOrd="0" presId="urn:microsoft.com/office/officeart/2005/8/layout/hierarchy4"/>
    <dgm:cxn modelId="{C259DEF4-9119-4DB3-A92F-1D938B2F4796}" type="presParOf" srcId="{9A19C259-C3B0-4DEF-93F8-119FF642F8CB}" destId="{C23C6C73-2365-495F-9071-412AB98DFBAB}" srcOrd="1" destOrd="0" presId="urn:microsoft.com/office/officeart/2005/8/layout/hierarchy4"/>
    <dgm:cxn modelId="{3E54337D-B272-429A-A72F-DCE3F8AC357D}" type="presParOf" srcId="{9A19C259-C3B0-4DEF-93F8-119FF642F8CB}" destId="{5709E77A-D358-4FC9-AC94-06C96D581F29}" srcOrd="2" destOrd="0" presId="urn:microsoft.com/office/officeart/2005/8/layout/hierarchy4"/>
    <dgm:cxn modelId="{72B038C2-CD0E-4664-973B-07A5DE284549}" type="presParOf" srcId="{5709E77A-D358-4FC9-AC94-06C96D581F29}" destId="{AA666270-D8ED-415D-9ECD-D138DC3F329D}" srcOrd="0" destOrd="0" presId="urn:microsoft.com/office/officeart/2005/8/layout/hierarchy4"/>
    <dgm:cxn modelId="{830E9D08-5F84-4555-BC2A-B45D3A8E4BE5}" type="presParOf" srcId="{AA666270-D8ED-415D-9ECD-D138DC3F329D}" destId="{C1301B4A-D650-46E8-8663-C274C1DD9D20}" srcOrd="0" destOrd="0" presId="urn:microsoft.com/office/officeart/2005/8/layout/hierarchy4"/>
    <dgm:cxn modelId="{9C6786D1-1225-4F46-A88E-52327F2DAB75}" type="presParOf" srcId="{AA666270-D8ED-415D-9ECD-D138DC3F329D}" destId="{4090701C-86C7-4C5B-A106-7F7998523C24}" srcOrd="1" destOrd="0" presId="urn:microsoft.com/office/officeart/2005/8/layout/hierarchy4"/>
    <dgm:cxn modelId="{4DDC8F68-3AF2-43E2-83A9-C77DF93CEFD0}" type="presParOf" srcId="{AA666270-D8ED-415D-9ECD-D138DC3F329D}" destId="{3BCFE17F-A551-41B7-889F-E18DF68536D7}" srcOrd="2" destOrd="0" presId="urn:microsoft.com/office/officeart/2005/8/layout/hierarchy4"/>
    <dgm:cxn modelId="{243507AD-FEC6-405D-BD14-5AFBC8A931F2}" type="presParOf" srcId="{3BCFE17F-A551-41B7-889F-E18DF68536D7}" destId="{DED71AB5-B39A-4044-932A-171230FE86D0}" srcOrd="0" destOrd="0" presId="urn:microsoft.com/office/officeart/2005/8/layout/hierarchy4"/>
    <dgm:cxn modelId="{7E15E8AB-A1F6-497C-8786-7415801C4612}" type="presParOf" srcId="{DED71AB5-B39A-4044-932A-171230FE86D0}" destId="{7D45BCBD-EEFE-4C78-A853-145AD9D2EA07}" srcOrd="0" destOrd="0" presId="urn:microsoft.com/office/officeart/2005/8/layout/hierarchy4"/>
    <dgm:cxn modelId="{D98EBD77-371B-474B-8525-638C2670C6BB}" type="presParOf" srcId="{DED71AB5-B39A-4044-932A-171230FE86D0}" destId="{A51838DF-7124-411B-99CE-FB3C78012167}" srcOrd="1" destOrd="0" presId="urn:microsoft.com/office/officeart/2005/8/layout/hierarchy4"/>
    <dgm:cxn modelId="{F07529C9-E994-49E9-9F18-68CB344B15D3}" type="presParOf" srcId="{3BCFE17F-A551-41B7-889F-E18DF68536D7}" destId="{6D73022A-6DAB-49B3-AC6C-5B0606F955A7}" srcOrd="1" destOrd="0" presId="urn:microsoft.com/office/officeart/2005/8/layout/hierarchy4"/>
    <dgm:cxn modelId="{35684D8C-C45E-4D46-B422-04F9F7EB5C29}" type="presParOf" srcId="{3BCFE17F-A551-41B7-889F-E18DF68536D7}" destId="{FA2C4E94-0C78-426D-9A40-EE7F8AF89155}" srcOrd="2" destOrd="0" presId="urn:microsoft.com/office/officeart/2005/8/layout/hierarchy4"/>
    <dgm:cxn modelId="{13102B2A-CC49-41E6-A6B7-EC84EFE8315D}" type="presParOf" srcId="{FA2C4E94-0C78-426D-9A40-EE7F8AF89155}" destId="{CE79B6F3-7E88-41E1-8F66-0DD60BE0B579}" srcOrd="0" destOrd="0" presId="urn:microsoft.com/office/officeart/2005/8/layout/hierarchy4"/>
    <dgm:cxn modelId="{FD84D527-B334-4543-A805-DFA906051573}" type="presParOf" srcId="{FA2C4E94-0C78-426D-9A40-EE7F8AF89155}" destId="{C0D53AFC-0EC7-44BE-850E-403B194FC677}" srcOrd="1" destOrd="0" presId="urn:microsoft.com/office/officeart/2005/8/layout/hierarchy4"/>
    <dgm:cxn modelId="{60C9838D-36BF-4D0E-8B4B-1B3DE311EB0D}" type="presParOf" srcId="{3BCFE17F-A551-41B7-889F-E18DF68536D7}" destId="{E825269F-39BF-4575-B06D-8D9FE7C06A25}" srcOrd="3" destOrd="0" presId="urn:microsoft.com/office/officeart/2005/8/layout/hierarchy4"/>
    <dgm:cxn modelId="{FC68269B-86DD-4270-84A0-E0B6D419F8A2}" type="presParOf" srcId="{3BCFE17F-A551-41B7-889F-E18DF68536D7}" destId="{1C61FAD5-087E-479F-8928-0102EED946A4}" srcOrd="4" destOrd="0" presId="urn:microsoft.com/office/officeart/2005/8/layout/hierarchy4"/>
    <dgm:cxn modelId="{6F76A025-AB45-4910-8977-7BC3C41DC119}" type="presParOf" srcId="{1C61FAD5-087E-479F-8928-0102EED946A4}" destId="{CE77E445-3F27-4CB5-AC45-EA451C954B46}" srcOrd="0" destOrd="0" presId="urn:microsoft.com/office/officeart/2005/8/layout/hierarchy4"/>
    <dgm:cxn modelId="{2EB11335-DD56-4E2F-9064-9EA8476D6E52}" type="presParOf" srcId="{1C61FAD5-087E-479F-8928-0102EED946A4}" destId="{01169C99-F924-4A4C-9BA4-F80F5E06CE27}" srcOrd="1" destOrd="0" presId="urn:microsoft.com/office/officeart/2005/8/layout/hierarchy4"/>
    <dgm:cxn modelId="{1003225F-0CF4-464B-B0DB-ED78BF1EC088}" type="presParOf" srcId="{3BCFE17F-A551-41B7-889F-E18DF68536D7}" destId="{B7DB3E2A-A25F-46A7-857E-88A04C2D8388}" srcOrd="5" destOrd="0" presId="urn:microsoft.com/office/officeart/2005/8/layout/hierarchy4"/>
    <dgm:cxn modelId="{55569535-30CE-44AF-B698-907BC12769F0}" type="presParOf" srcId="{3BCFE17F-A551-41B7-889F-E18DF68536D7}" destId="{560E159E-E294-4F72-A2E7-9914C8F5E1F7}" srcOrd="6" destOrd="0" presId="urn:microsoft.com/office/officeart/2005/8/layout/hierarchy4"/>
    <dgm:cxn modelId="{7A095892-9018-403D-979F-7C70A5DABDC4}" type="presParOf" srcId="{560E159E-E294-4F72-A2E7-9914C8F5E1F7}" destId="{D42100DC-95CB-429A-922A-C327C7C3A91A}" srcOrd="0" destOrd="0" presId="urn:microsoft.com/office/officeart/2005/8/layout/hierarchy4"/>
    <dgm:cxn modelId="{5C16CE94-54E6-49EF-AD5B-F27AF506B2D6}" type="presParOf" srcId="{560E159E-E294-4F72-A2E7-9914C8F5E1F7}" destId="{95616A43-3111-4210-82A9-F44C4D8ECE79}" srcOrd="1" destOrd="0" presId="urn:microsoft.com/office/officeart/2005/8/layout/hierarchy4"/>
    <dgm:cxn modelId="{ECD68861-DC66-4187-B276-D4FE8988F984}" type="presParOf" srcId="{3BCFE17F-A551-41B7-889F-E18DF68536D7}" destId="{58E8745E-6BC9-447B-A97A-B4D948091437}" srcOrd="7" destOrd="0" presId="urn:microsoft.com/office/officeart/2005/8/layout/hierarchy4"/>
    <dgm:cxn modelId="{DF4E768A-1D16-49CD-A07F-E907EF37890E}" type="presParOf" srcId="{3BCFE17F-A551-41B7-889F-E18DF68536D7}" destId="{ECCCB7F0-0917-4D20-B9FF-187E335CA4F5}" srcOrd="8" destOrd="0" presId="urn:microsoft.com/office/officeart/2005/8/layout/hierarchy4"/>
    <dgm:cxn modelId="{95EBE013-D3EE-430A-9DCB-013088CFA610}" type="presParOf" srcId="{ECCCB7F0-0917-4D20-B9FF-187E335CA4F5}" destId="{E5CFE968-90CF-4D38-B01B-B63C6F81EF4B}" srcOrd="0" destOrd="0" presId="urn:microsoft.com/office/officeart/2005/8/layout/hierarchy4"/>
    <dgm:cxn modelId="{CA8D9E78-6B6B-4D09-8036-1655A6858E0D}" type="presParOf" srcId="{ECCCB7F0-0917-4D20-B9FF-187E335CA4F5}" destId="{AA6FC1A0-1DE5-4964-9863-9EAD8F653A21}" srcOrd="1" destOrd="0" presId="urn:microsoft.com/office/officeart/2005/8/layout/hierarchy4"/>
    <dgm:cxn modelId="{9AE89D62-0ED8-4786-85F8-0E168A0F19C2}" type="presParOf" srcId="{3BCFE17F-A551-41B7-889F-E18DF68536D7}" destId="{331DD8CC-48C2-4CF1-8976-657BE1C438E5}" srcOrd="9" destOrd="0" presId="urn:microsoft.com/office/officeart/2005/8/layout/hierarchy4"/>
    <dgm:cxn modelId="{42D937EB-D1DC-4BBE-BE51-8CBE3C77B743}" type="presParOf" srcId="{3BCFE17F-A551-41B7-889F-E18DF68536D7}" destId="{DDC708FA-359A-466C-9786-57B8A74BAE7C}" srcOrd="10" destOrd="0" presId="urn:microsoft.com/office/officeart/2005/8/layout/hierarchy4"/>
    <dgm:cxn modelId="{5659C74D-E1B3-47B8-B43B-33E5725076B4}" type="presParOf" srcId="{DDC708FA-359A-466C-9786-57B8A74BAE7C}" destId="{0DEC7DA8-4A80-4C67-BAB8-CB435235DBA6}" srcOrd="0" destOrd="0" presId="urn:microsoft.com/office/officeart/2005/8/layout/hierarchy4"/>
    <dgm:cxn modelId="{E263E94A-4E6E-49CC-B41D-59F1E1770102}" type="presParOf" srcId="{DDC708FA-359A-466C-9786-57B8A74BAE7C}" destId="{3B2D788A-5A99-48E2-966C-6F742761D2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6272E-8E15-44B5-BCF8-5A7BEE0C5AA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F1DD98-887C-4D56-87A9-5872FE5B9C72}">
      <dgm:prSet phldrT="[Text]"/>
      <dgm:spPr/>
      <dgm:t>
        <a:bodyPr/>
        <a:lstStyle/>
        <a:p>
          <a:r>
            <a:rPr lang="en-US" dirty="0"/>
            <a:t>Understand it by creating it</a:t>
          </a:r>
        </a:p>
      </dgm:t>
    </dgm:pt>
    <dgm:pt modelId="{B40A2706-0846-4710-9015-FACEEA3F7202}" type="parTrans" cxnId="{C7F68ECD-31FC-43F4-84E4-F2ED10C0FFAC}">
      <dgm:prSet/>
      <dgm:spPr/>
      <dgm:t>
        <a:bodyPr/>
        <a:lstStyle/>
        <a:p>
          <a:endParaRPr lang="en-US"/>
        </a:p>
      </dgm:t>
    </dgm:pt>
    <dgm:pt modelId="{2CA5EEC5-5DD7-47A9-B115-B0A4633E25E1}" type="sibTrans" cxnId="{C7F68ECD-31FC-43F4-84E4-F2ED10C0FFAC}">
      <dgm:prSet/>
      <dgm:spPr/>
      <dgm:t>
        <a:bodyPr/>
        <a:lstStyle/>
        <a:p>
          <a:endParaRPr lang="en-US"/>
        </a:p>
      </dgm:t>
    </dgm:pt>
    <dgm:pt modelId="{2E38C568-433A-40BF-AFD3-EE797A1E1E3E}">
      <dgm:prSet phldrT="[Text]"/>
      <dgm:spPr/>
      <dgm:t>
        <a:bodyPr/>
        <a:lstStyle/>
        <a:p>
          <a:r>
            <a:rPr lang="en-US" i="1" dirty="0"/>
            <a:t>Really </a:t>
          </a:r>
          <a:r>
            <a:rPr lang="en-US" i="0" dirty="0"/>
            <a:t>experiment</a:t>
          </a:r>
          <a:endParaRPr lang="en-US" i="1" dirty="0"/>
        </a:p>
      </dgm:t>
    </dgm:pt>
    <dgm:pt modelId="{0FBB038A-B365-4CC5-9B2A-794CF2FBB1E2}" type="parTrans" cxnId="{E9E0C539-4912-4CFD-BD1D-E81388DC877F}">
      <dgm:prSet/>
      <dgm:spPr/>
      <dgm:t>
        <a:bodyPr/>
        <a:lstStyle/>
        <a:p>
          <a:endParaRPr lang="en-US"/>
        </a:p>
      </dgm:t>
    </dgm:pt>
    <dgm:pt modelId="{2D578D41-EF1A-43AF-A5AE-D3248249D367}" type="sibTrans" cxnId="{E9E0C539-4912-4CFD-BD1D-E81388DC877F}">
      <dgm:prSet/>
      <dgm:spPr/>
      <dgm:t>
        <a:bodyPr/>
        <a:lstStyle/>
        <a:p>
          <a:endParaRPr lang="en-US"/>
        </a:p>
      </dgm:t>
    </dgm:pt>
    <dgm:pt modelId="{93792A12-AEAF-4F60-8FA7-3506A9663710}">
      <dgm:prSet phldrT="[Text]"/>
      <dgm:spPr/>
      <dgm:t>
        <a:bodyPr/>
        <a:lstStyle/>
        <a:p>
          <a:r>
            <a:rPr lang="en-US" dirty="0"/>
            <a:t>Tweak everything</a:t>
          </a:r>
        </a:p>
      </dgm:t>
    </dgm:pt>
    <dgm:pt modelId="{3E096CB1-44BF-459D-9C5F-86C6EDF98C7A}" type="parTrans" cxnId="{71752EB9-2FBE-4F3E-87E7-133664C6F68B}">
      <dgm:prSet/>
      <dgm:spPr/>
      <dgm:t>
        <a:bodyPr/>
        <a:lstStyle/>
        <a:p>
          <a:endParaRPr lang="en-US"/>
        </a:p>
      </dgm:t>
    </dgm:pt>
    <dgm:pt modelId="{8784D059-A4C6-40B9-8DC2-030AB4269D1F}" type="sibTrans" cxnId="{71752EB9-2FBE-4F3E-87E7-133664C6F68B}">
      <dgm:prSet/>
      <dgm:spPr/>
      <dgm:t>
        <a:bodyPr/>
        <a:lstStyle/>
        <a:p>
          <a:endParaRPr lang="en-US"/>
        </a:p>
      </dgm:t>
    </dgm:pt>
    <dgm:pt modelId="{5CE15F8C-1CCB-4086-94D6-648F32D48004}">
      <dgm:prSet phldrT="[Text]"/>
      <dgm:spPr/>
      <dgm:t>
        <a:bodyPr/>
        <a:lstStyle/>
        <a:p>
          <a:r>
            <a:rPr lang="en-US" dirty="0"/>
            <a:t>Contribute</a:t>
          </a:r>
        </a:p>
      </dgm:t>
    </dgm:pt>
    <dgm:pt modelId="{AC88BA24-7AC1-4886-AB26-3AC3C51FA5B0}" type="parTrans" cxnId="{BC8ECB9D-C15B-4D13-A19D-72FFE41FF8D9}">
      <dgm:prSet/>
      <dgm:spPr/>
      <dgm:t>
        <a:bodyPr/>
        <a:lstStyle/>
        <a:p>
          <a:endParaRPr lang="en-US"/>
        </a:p>
      </dgm:t>
    </dgm:pt>
    <dgm:pt modelId="{9BBAF19E-DC19-43BB-A979-5F94C7E7851C}" type="sibTrans" cxnId="{BC8ECB9D-C15B-4D13-A19D-72FFE41FF8D9}">
      <dgm:prSet/>
      <dgm:spPr/>
      <dgm:t>
        <a:bodyPr/>
        <a:lstStyle/>
        <a:p>
          <a:endParaRPr lang="en-US"/>
        </a:p>
      </dgm:t>
    </dgm:pt>
    <dgm:pt modelId="{00E800BD-4745-45AD-B29F-63F20C6087DE}">
      <dgm:prSet phldrT="[Text]"/>
      <dgm:spPr/>
      <dgm:t>
        <a:bodyPr/>
        <a:lstStyle/>
        <a:p>
          <a:r>
            <a:rPr lang="en-US" dirty="0"/>
            <a:t>Correlate papers with code</a:t>
          </a:r>
        </a:p>
      </dgm:t>
    </dgm:pt>
    <dgm:pt modelId="{2F1FB33A-83D8-49D8-9B5B-AB22BFAAE3A4}" type="parTrans" cxnId="{9536FF9D-5C12-489A-9FA8-41C1F584038C}">
      <dgm:prSet/>
      <dgm:spPr/>
      <dgm:t>
        <a:bodyPr/>
        <a:lstStyle/>
        <a:p>
          <a:endParaRPr lang="en-US"/>
        </a:p>
      </dgm:t>
    </dgm:pt>
    <dgm:pt modelId="{FC7C801E-FD49-46A6-81D4-C1D940E77C86}" type="sibTrans" cxnId="{9536FF9D-5C12-489A-9FA8-41C1F584038C}">
      <dgm:prSet/>
      <dgm:spPr/>
      <dgm:t>
        <a:bodyPr/>
        <a:lstStyle/>
        <a:p>
          <a:endParaRPr lang="en-US"/>
        </a:p>
      </dgm:t>
    </dgm:pt>
    <dgm:pt modelId="{CE9F27E8-6A53-46D5-BBAD-8A27AFA3F917}" type="pres">
      <dgm:prSet presAssocID="{A566272E-8E15-44B5-BCF8-5A7BEE0C5AA7}" presName="diagram" presStyleCnt="0">
        <dgm:presLayoutVars>
          <dgm:dir/>
          <dgm:resizeHandles val="exact"/>
        </dgm:presLayoutVars>
      </dgm:prSet>
      <dgm:spPr/>
    </dgm:pt>
    <dgm:pt modelId="{CFC7EC42-160D-453F-A114-FED7388E85E8}" type="pres">
      <dgm:prSet presAssocID="{2E38C568-433A-40BF-AFD3-EE797A1E1E3E}" presName="node" presStyleLbl="node1" presStyleIdx="0" presStyleCnt="5">
        <dgm:presLayoutVars>
          <dgm:bulletEnabled val="1"/>
        </dgm:presLayoutVars>
      </dgm:prSet>
      <dgm:spPr/>
    </dgm:pt>
    <dgm:pt modelId="{E8977E5E-E91A-4A43-B69B-729AFED1DF84}" type="pres">
      <dgm:prSet presAssocID="{2D578D41-EF1A-43AF-A5AE-D3248249D367}" presName="sibTrans" presStyleCnt="0"/>
      <dgm:spPr/>
    </dgm:pt>
    <dgm:pt modelId="{57CD9BA0-D429-452C-9232-88900806D74E}" type="pres">
      <dgm:prSet presAssocID="{C0F1DD98-887C-4D56-87A9-5872FE5B9C72}" presName="node" presStyleLbl="node1" presStyleIdx="1" presStyleCnt="5">
        <dgm:presLayoutVars>
          <dgm:bulletEnabled val="1"/>
        </dgm:presLayoutVars>
      </dgm:prSet>
      <dgm:spPr/>
    </dgm:pt>
    <dgm:pt modelId="{3F6136D7-DDC6-4540-B5ED-0275209783BE}" type="pres">
      <dgm:prSet presAssocID="{2CA5EEC5-5DD7-47A9-B115-B0A4633E25E1}" presName="sibTrans" presStyleCnt="0"/>
      <dgm:spPr/>
    </dgm:pt>
    <dgm:pt modelId="{5CF9E5E0-AA37-4712-87BF-27E1C0CAE5C0}" type="pres">
      <dgm:prSet presAssocID="{93792A12-AEAF-4F60-8FA7-3506A9663710}" presName="node" presStyleLbl="node1" presStyleIdx="2" presStyleCnt="5">
        <dgm:presLayoutVars>
          <dgm:bulletEnabled val="1"/>
        </dgm:presLayoutVars>
      </dgm:prSet>
      <dgm:spPr/>
    </dgm:pt>
    <dgm:pt modelId="{55ECB8AA-F8EA-4394-A621-ABF2201D8CCC}" type="pres">
      <dgm:prSet presAssocID="{8784D059-A4C6-40B9-8DC2-030AB4269D1F}" presName="sibTrans" presStyleCnt="0"/>
      <dgm:spPr/>
    </dgm:pt>
    <dgm:pt modelId="{EE457414-4DDC-48B5-B367-661659BEE6F6}" type="pres">
      <dgm:prSet presAssocID="{5CE15F8C-1CCB-4086-94D6-648F32D48004}" presName="node" presStyleLbl="node1" presStyleIdx="3" presStyleCnt="5">
        <dgm:presLayoutVars>
          <dgm:bulletEnabled val="1"/>
        </dgm:presLayoutVars>
      </dgm:prSet>
      <dgm:spPr/>
    </dgm:pt>
    <dgm:pt modelId="{E101740D-8664-40AA-9000-E6CA6388BEC8}" type="pres">
      <dgm:prSet presAssocID="{9BBAF19E-DC19-43BB-A979-5F94C7E7851C}" presName="sibTrans" presStyleCnt="0"/>
      <dgm:spPr/>
    </dgm:pt>
    <dgm:pt modelId="{AA94E82E-FAC5-4C9C-AA1C-BF03A2EE6855}" type="pres">
      <dgm:prSet presAssocID="{00E800BD-4745-45AD-B29F-63F20C6087DE}" presName="node" presStyleLbl="node1" presStyleIdx="4" presStyleCnt="5">
        <dgm:presLayoutVars>
          <dgm:bulletEnabled val="1"/>
        </dgm:presLayoutVars>
      </dgm:prSet>
      <dgm:spPr/>
    </dgm:pt>
  </dgm:ptLst>
  <dgm:cxnLst>
    <dgm:cxn modelId="{58325007-E293-4C42-83FE-1517153EEB45}" type="presOf" srcId="{00E800BD-4745-45AD-B29F-63F20C6087DE}" destId="{AA94E82E-FAC5-4C9C-AA1C-BF03A2EE6855}" srcOrd="0" destOrd="0" presId="urn:microsoft.com/office/officeart/2005/8/layout/default"/>
    <dgm:cxn modelId="{B6982A20-4FB7-4BF0-A4C6-1607A8836EB6}" type="presOf" srcId="{A566272E-8E15-44B5-BCF8-5A7BEE0C5AA7}" destId="{CE9F27E8-6A53-46D5-BBAD-8A27AFA3F917}" srcOrd="0" destOrd="0" presId="urn:microsoft.com/office/officeart/2005/8/layout/default"/>
    <dgm:cxn modelId="{E9E0C539-4912-4CFD-BD1D-E81388DC877F}" srcId="{A566272E-8E15-44B5-BCF8-5A7BEE0C5AA7}" destId="{2E38C568-433A-40BF-AFD3-EE797A1E1E3E}" srcOrd="0" destOrd="0" parTransId="{0FBB038A-B365-4CC5-9B2A-794CF2FBB1E2}" sibTransId="{2D578D41-EF1A-43AF-A5AE-D3248249D367}"/>
    <dgm:cxn modelId="{40097847-B2EC-4215-AA61-E07DA0FB0BFA}" type="presOf" srcId="{5CE15F8C-1CCB-4086-94D6-648F32D48004}" destId="{EE457414-4DDC-48B5-B367-661659BEE6F6}" srcOrd="0" destOrd="0" presId="urn:microsoft.com/office/officeart/2005/8/layout/default"/>
    <dgm:cxn modelId="{BC8ECB9D-C15B-4D13-A19D-72FFE41FF8D9}" srcId="{A566272E-8E15-44B5-BCF8-5A7BEE0C5AA7}" destId="{5CE15F8C-1CCB-4086-94D6-648F32D48004}" srcOrd="3" destOrd="0" parTransId="{AC88BA24-7AC1-4886-AB26-3AC3C51FA5B0}" sibTransId="{9BBAF19E-DC19-43BB-A979-5F94C7E7851C}"/>
    <dgm:cxn modelId="{9536FF9D-5C12-489A-9FA8-41C1F584038C}" srcId="{A566272E-8E15-44B5-BCF8-5A7BEE0C5AA7}" destId="{00E800BD-4745-45AD-B29F-63F20C6087DE}" srcOrd="4" destOrd="0" parTransId="{2F1FB33A-83D8-49D8-9B5B-AB22BFAAE3A4}" sibTransId="{FC7C801E-FD49-46A6-81D4-C1D940E77C86}"/>
    <dgm:cxn modelId="{32AA539E-44E2-4DFB-88AC-411A456FCA7E}" type="presOf" srcId="{2E38C568-433A-40BF-AFD3-EE797A1E1E3E}" destId="{CFC7EC42-160D-453F-A114-FED7388E85E8}" srcOrd="0" destOrd="0" presId="urn:microsoft.com/office/officeart/2005/8/layout/default"/>
    <dgm:cxn modelId="{71752EB9-2FBE-4F3E-87E7-133664C6F68B}" srcId="{A566272E-8E15-44B5-BCF8-5A7BEE0C5AA7}" destId="{93792A12-AEAF-4F60-8FA7-3506A9663710}" srcOrd="2" destOrd="0" parTransId="{3E096CB1-44BF-459D-9C5F-86C6EDF98C7A}" sibTransId="{8784D059-A4C6-40B9-8DC2-030AB4269D1F}"/>
    <dgm:cxn modelId="{C7F68ECD-31FC-43F4-84E4-F2ED10C0FFAC}" srcId="{A566272E-8E15-44B5-BCF8-5A7BEE0C5AA7}" destId="{C0F1DD98-887C-4D56-87A9-5872FE5B9C72}" srcOrd="1" destOrd="0" parTransId="{B40A2706-0846-4710-9015-FACEEA3F7202}" sibTransId="{2CA5EEC5-5DD7-47A9-B115-B0A4633E25E1}"/>
    <dgm:cxn modelId="{C7DCB1D6-5A99-4095-BC20-54A0622DAADB}" type="presOf" srcId="{C0F1DD98-887C-4D56-87A9-5872FE5B9C72}" destId="{57CD9BA0-D429-452C-9232-88900806D74E}" srcOrd="0" destOrd="0" presId="urn:microsoft.com/office/officeart/2005/8/layout/default"/>
    <dgm:cxn modelId="{407DB8F2-98C8-459C-9549-A495AC1AE17F}" type="presOf" srcId="{93792A12-AEAF-4F60-8FA7-3506A9663710}" destId="{5CF9E5E0-AA37-4712-87BF-27E1C0CAE5C0}" srcOrd="0" destOrd="0" presId="urn:microsoft.com/office/officeart/2005/8/layout/default"/>
    <dgm:cxn modelId="{423C7AF9-480F-45D6-9FFF-FD46586BFC01}" type="presParOf" srcId="{CE9F27E8-6A53-46D5-BBAD-8A27AFA3F917}" destId="{CFC7EC42-160D-453F-A114-FED7388E85E8}" srcOrd="0" destOrd="0" presId="urn:microsoft.com/office/officeart/2005/8/layout/default"/>
    <dgm:cxn modelId="{676EABDE-D38E-4760-B577-9D166881EEB2}" type="presParOf" srcId="{CE9F27E8-6A53-46D5-BBAD-8A27AFA3F917}" destId="{E8977E5E-E91A-4A43-B69B-729AFED1DF84}" srcOrd="1" destOrd="0" presId="urn:microsoft.com/office/officeart/2005/8/layout/default"/>
    <dgm:cxn modelId="{CD6E672F-A86D-4CF4-9723-0647B60B785C}" type="presParOf" srcId="{CE9F27E8-6A53-46D5-BBAD-8A27AFA3F917}" destId="{57CD9BA0-D429-452C-9232-88900806D74E}" srcOrd="2" destOrd="0" presId="urn:microsoft.com/office/officeart/2005/8/layout/default"/>
    <dgm:cxn modelId="{B3C32309-CA5F-42CB-8575-A1746712471A}" type="presParOf" srcId="{CE9F27E8-6A53-46D5-BBAD-8A27AFA3F917}" destId="{3F6136D7-DDC6-4540-B5ED-0275209783BE}" srcOrd="3" destOrd="0" presId="urn:microsoft.com/office/officeart/2005/8/layout/default"/>
    <dgm:cxn modelId="{9297D2FC-AB07-46D0-9067-568D8A32DFF2}" type="presParOf" srcId="{CE9F27E8-6A53-46D5-BBAD-8A27AFA3F917}" destId="{5CF9E5E0-AA37-4712-87BF-27E1C0CAE5C0}" srcOrd="4" destOrd="0" presId="urn:microsoft.com/office/officeart/2005/8/layout/default"/>
    <dgm:cxn modelId="{C0B62FD6-B8A4-4D77-8E05-4D606F728297}" type="presParOf" srcId="{CE9F27E8-6A53-46D5-BBAD-8A27AFA3F917}" destId="{55ECB8AA-F8EA-4394-A621-ABF2201D8CCC}" srcOrd="5" destOrd="0" presId="urn:microsoft.com/office/officeart/2005/8/layout/default"/>
    <dgm:cxn modelId="{FB3A4C60-7587-4AE2-8F1A-76FC9D98F928}" type="presParOf" srcId="{CE9F27E8-6A53-46D5-BBAD-8A27AFA3F917}" destId="{EE457414-4DDC-48B5-B367-661659BEE6F6}" srcOrd="6" destOrd="0" presId="urn:microsoft.com/office/officeart/2005/8/layout/default"/>
    <dgm:cxn modelId="{F1490537-768D-448D-B849-8D56FACF3B2D}" type="presParOf" srcId="{CE9F27E8-6A53-46D5-BBAD-8A27AFA3F917}" destId="{E101740D-8664-40AA-9000-E6CA6388BEC8}" srcOrd="7" destOrd="0" presId="urn:microsoft.com/office/officeart/2005/8/layout/default"/>
    <dgm:cxn modelId="{9787E4D1-9565-46C5-85A1-328DD6E473D5}" type="presParOf" srcId="{CE9F27E8-6A53-46D5-BBAD-8A27AFA3F917}" destId="{AA94E82E-FAC5-4C9C-AA1C-BF03A2EE685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EB0755-BAE4-4774-B414-BBED8F0B1776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5DB1B1-3451-436F-A8D0-AEBE52971496}">
      <dgm:prSet custT="1"/>
      <dgm:spPr/>
      <dgm:t>
        <a:bodyPr/>
        <a:lstStyle/>
        <a:p>
          <a:r>
            <a:rPr lang="en-US" sz="2400"/>
            <a:t>Your homework will be at the cutting edge</a:t>
          </a:r>
        </a:p>
      </dgm:t>
    </dgm:pt>
    <dgm:pt modelId="{B04FA8BC-EA87-4DE8-9C8D-377796C28A3F}" type="parTrans" cxnId="{AEEABC8F-5ABD-4E06-B5A3-FDA14DAC1F65}">
      <dgm:prSet/>
      <dgm:spPr/>
      <dgm:t>
        <a:bodyPr/>
        <a:lstStyle/>
        <a:p>
          <a:endParaRPr lang="en-US" sz="2400"/>
        </a:p>
      </dgm:t>
    </dgm:pt>
    <dgm:pt modelId="{B305A3AF-CA67-405C-9D79-265516B041D6}" type="sibTrans" cxnId="{AEEABC8F-5ABD-4E06-B5A3-FDA14DAC1F65}">
      <dgm:prSet/>
      <dgm:spPr/>
      <dgm:t>
        <a:bodyPr/>
        <a:lstStyle/>
        <a:p>
          <a:endParaRPr lang="en-US" sz="2400"/>
        </a:p>
      </dgm:t>
    </dgm:pt>
    <dgm:pt modelId="{22170C02-5DFE-4EA0-BBFD-E937CE1FCCF5}">
      <dgm:prSet custT="1"/>
      <dgm:spPr/>
      <dgm:t>
        <a:bodyPr/>
        <a:lstStyle/>
        <a:p>
          <a:r>
            <a:rPr lang="en-US" sz="2400"/>
            <a:t>There are few DL practitioners that know what you know now</a:t>
          </a:r>
        </a:p>
      </dgm:t>
    </dgm:pt>
    <dgm:pt modelId="{C90C7F47-73FC-410B-9DD9-D61CDAC3040F}" type="parTrans" cxnId="{702F277B-39EF-422B-A854-C0F79E496FBE}">
      <dgm:prSet/>
      <dgm:spPr/>
      <dgm:t>
        <a:bodyPr/>
        <a:lstStyle/>
        <a:p>
          <a:endParaRPr lang="en-US" sz="2400"/>
        </a:p>
      </dgm:t>
    </dgm:pt>
    <dgm:pt modelId="{704E8161-60F7-4788-828E-CF4F4A335FDA}" type="sibTrans" cxnId="{702F277B-39EF-422B-A854-C0F79E496FBE}">
      <dgm:prSet/>
      <dgm:spPr/>
      <dgm:t>
        <a:bodyPr/>
        <a:lstStyle/>
        <a:p>
          <a:endParaRPr lang="en-US" sz="2400"/>
        </a:p>
      </dgm:t>
    </dgm:pt>
    <dgm:pt modelId="{F31DF797-1203-4CFE-B4D5-4D036435670D}">
      <dgm:prSet custT="1"/>
      <dgm:spPr/>
      <dgm:t>
        <a:bodyPr/>
        <a:lstStyle/>
        <a:p>
          <a:r>
            <a:rPr lang="en-US" sz="2400"/>
            <a:t>Experiment lots, especially in your area of expertise</a:t>
          </a:r>
        </a:p>
      </dgm:t>
    </dgm:pt>
    <dgm:pt modelId="{0CAF7441-A1FA-4D93-8322-3522CE09A748}" type="parTrans" cxnId="{17D45801-30CB-48A8-8323-E92E4271EEEF}">
      <dgm:prSet/>
      <dgm:spPr/>
      <dgm:t>
        <a:bodyPr/>
        <a:lstStyle/>
        <a:p>
          <a:endParaRPr lang="en-US" sz="2400"/>
        </a:p>
      </dgm:t>
    </dgm:pt>
    <dgm:pt modelId="{37DFA6D9-BAF0-4B8C-BAC9-4C4F36FD9DBC}" type="sibTrans" cxnId="{17D45801-30CB-48A8-8323-E92E4271EEEF}">
      <dgm:prSet/>
      <dgm:spPr/>
      <dgm:t>
        <a:bodyPr/>
        <a:lstStyle/>
        <a:p>
          <a:endParaRPr lang="en-US" sz="2400"/>
        </a:p>
      </dgm:t>
    </dgm:pt>
    <dgm:pt modelId="{856B65F9-CEEF-458A-88A7-1CDA8726BFCC}">
      <dgm:prSet custT="1"/>
      <dgm:spPr/>
      <dgm:t>
        <a:bodyPr/>
        <a:lstStyle/>
        <a:p>
          <a:r>
            <a:rPr lang="en-US" sz="2400"/>
            <a:t>Much of what you find will have not be written about before</a:t>
          </a:r>
        </a:p>
      </dgm:t>
    </dgm:pt>
    <dgm:pt modelId="{AD9641D4-5FD5-4353-B491-A186BAEA10B4}" type="parTrans" cxnId="{2237FA7F-D7E2-4BCA-B916-E3C062397741}">
      <dgm:prSet/>
      <dgm:spPr/>
      <dgm:t>
        <a:bodyPr/>
        <a:lstStyle/>
        <a:p>
          <a:endParaRPr lang="en-US" sz="2400"/>
        </a:p>
      </dgm:t>
    </dgm:pt>
    <dgm:pt modelId="{904ACCAD-8326-404B-8C40-89B3B4260C2B}" type="sibTrans" cxnId="{2237FA7F-D7E2-4BCA-B916-E3C062397741}">
      <dgm:prSet/>
      <dgm:spPr/>
      <dgm:t>
        <a:bodyPr/>
        <a:lstStyle/>
        <a:p>
          <a:endParaRPr lang="en-US" sz="2400"/>
        </a:p>
      </dgm:t>
    </dgm:pt>
    <dgm:pt modelId="{C55E20A9-A4B4-4B1D-94C5-2FAFC7C073FA}">
      <dgm:prSet custT="1"/>
      <dgm:spPr/>
      <dgm:t>
        <a:bodyPr/>
        <a:lstStyle/>
        <a:p>
          <a:r>
            <a:rPr lang="en-US" sz="2400"/>
            <a:t>Don’t wait to be perfect before you start communicating</a:t>
          </a:r>
        </a:p>
      </dgm:t>
    </dgm:pt>
    <dgm:pt modelId="{1843D6FB-8810-43F8-8FDE-3B17A5534179}" type="parTrans" cxnId="{9F918CF3-DA72-441E-86A6-1C6C5F7C35A9}">
      <dgm:prSet/>
      <dgm:spPr/>
      <dgm:t>
        <a:bodyPr/>
        <a:lstStyle/>
        <a:p>
          <a:endParaRPr lang="en-US" sz="2400"/>
        </a:p>
      </dgm:t>
    </dgm:pt>
    <dgm:pt modelId="{2097472A-0B93-429C-8694-73F354DFF71C}" type="sibTrans" cxnId="{9F918CF3-DA72-441E-86A6-1C6C5F7C35A9}">
      <dgm:prSet/>
      <dgm:spPr/>
      <dgm:t>
        <a:bodyPr/>
        <a:lstStyle/>
        <a:p>
          <a:endParaRPr lang="en-US" sz="2400"/>
        </a:p>
      </dgm:t>
    </dgm:pt>
    <dgm:pt modelId="{4A71A837-B0D1-4DEC-8E80-C462065BA5A5}">
      <dgm:prSet custT="1"/>
      <dgm:spPr/>
      <dgm:t>
        <a:bodyPr/>
        <a:lstStyle/>
        <a:p>
          <a:r>
            <a:rPr lang="en-US" sz="2400"/>
            <a:t>If you don’t have a blog, try medium.com</a:t>
          </a:r>
        </a:p>
      </dgm:t>
    </dgm:pt>
    <dgm:pt modelId="{7FC33810-9503-4D76-8CE0-27EB0627AC11}" type="parTrans" cxnId="{3583EFCE-9104-4AA3-9D96-F3229D818F77}">
      <dgm:prSet/>
      <dgm:spPr/>
      <dgm:t>
        <a:bodyPr/>
        <a:lstStyle/>
        <a:p>
          <a:endParaRPr lang="en-US" sz="2400"/>
        </a:p>
      </dgm:t>
    </dgm:pt>
    <dgm:pt modelId="{4145B156-155A-46D9-8852-2B45A78CF929}" type="sibTrans" cxnId="{3583EFCE-9104-4AA3-9D96-F3229D818F77}">
      <dgm:prSet/>
      <dgm:spPr/>
      <dgm:t>
        <a:bodyPr/>
        <a:lstStyle/>
        <a:p>
          <a:endParaRPr lang="en-US" sz="2400"/>
        </a:p>
      </dgm:t>
    </dgm:pt>
    <dgm:pt modelId="{AC858A0B-BDF9-4DDC-A265-680BDF1C4C43}" type="pres">
      <dgm:prSet presAssocID="{D9EB0755-BAE4-4774-B414-BBED8F0B1776}" presName="linear" presStyleCnt="0">
        <dgm:presLayoutVars>
          <dgm:animLvl val="lvl"/>
          <dgm:resizeHandles val="exact"/>
        </dgm:presLayoutVars>
      </dgm:prSet>
      <dgm:spPr/>
    </dgm:pt>
    <dgm:pt modelId="{9B95E143-D0A9-4EC2-B9EE-6F12D54B57A5}" type="pres">
      <dgm:prSet presAssocID="{585DB1B1-3451-436F-A8D0-AEBE5297149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11DC37-A419-4837-B66F-248B7BC71E2F}" type="pres">
      <dgm:prSet presAssocID="{B305A3AF-CA67-405C-9D79-265516B041D6}" presName="spacer" presStyleCnt="0"/>
      <dgm:spPr/>
    </dgm:pt>
    <dgm:pt modelId="{D8364E72-3D03-4796-8127-73B862C854CD}" type="pres">
      <dgm:prSet presAssocID="{22170C02-5DFE-4EA0-BBFD-E937CE1FCCF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17D43D-CC5D-4BEE-8323-C511D2A5B2C7}" type="pres">
      <dgm:prSet presAssocID="{704E8161-60F7-4788-828E-CF4F4A335FDA}" presName="spacer" presStyleCnt="0"/>
      <dgm:spPr/>
    </dgm:pt>
    <dgm:pt modelId="{26761105-9620-4706-AB64-C6515A9E9422}" type="pres">
      <dgm:prSet presAssocID="{F31DF797-1203-4CFE-B4D5-4D036435670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ACAF51-1AE9-45A5-865C-EE2BED6ACEBC}" type="pres">
      <dgm:prSet presAssocID="{37DFA6D9-BAF0-4B8C-BAC9-4C4F36FD9DBC}" presName="spacer" presStyleCnt="0"/>
      <dgm:spPr/>
    </dgm:pt>
    <dgm:pt modelId="{70F42604-17CA-490E-98D8-CD97EB49C8CD}" type="pres">
      <dgm:prSet presAssocID="{856B65F9-CEEF-458A-88A7-1CDA8726BF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C1500FD-FF24-49FA-B6EC-A54AD7A216BD}" type="pres">
      <dgm:prSet presAssocID="{904ACCAD-8326-404B-8C40-89B3B4260C2B}" presName="spacer" presStyleCnt="0"/>
      <dgm:spPr/>
    </dgm:pt>
    <dgm:pt modelId="{7371A50A-FC4F-4C3A-A232-E3A8612179E7}" type="pres">
      <dgm:prSet presAssocID="{C55E20A9-A4B4-4B1D-94C5-2FAFC7C073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5953741-1D72-469D-A881-1D9F946A5ECD}" type="pres">
      <dgm:prSet presAssocID="{2097472A-0B93-429C-8694-73F354DFF71C}" presName="spacer" presStyleCnt="0"/>
      <dgm:spPr/>
    </dgm:pt>
    <dgm:pt modelId="{97B121D1-64E1-44CE-8EB3-2D73CB7D85CE}" type="pres">
      <dgm:prSet presAssocID="{4A71A837-B0D1-4DEC-8E80-C462065BA5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D45801-30CB-48A8-8323-E92E4271EEEF}" srcId="{D9EB0755-BAE4-4774-B414-BBED8F0B1776}" destId="{F31DF797-1203-4CFE-B4D5-4D036435670D}" srcOrd="2" destOrd="0" parTransId="{0CAF7441-A1FA-4D93-8322-3522CE09A748}" sibTransId="{37DFA6D9-BAF0-4B8C-BAC9-4C4F36FD9DBC}"/>
    <dgm:cxn modelId="{F6CE5565-B498-4B73-A94E-4D79E2508D8F}" type="presOf" srcId="{F31DF797-1203-4CFE-B4D5-4D036435670D}" destId="{26761105-9620-4706-AB64-C6515A9E9422}" srcOrd="0" destOrd="0" presId="urn:microsoft.com/office/officeart/2005/8/layout/vList2"/>
    <dgm:cxn modelId="{66F2E657-03A4-42F9-9E1F-FA23BD94E2EF}" type="presOf" srcId="{C55E20A9-A4B4-4B1D-94C5-2FAFC7C073FA}" destId="{7371A50A-FC4F-4C3A-A232-E3A8612179E7}" srcOrd="0" destOrd="0" presId="urn:microsoft.com/office/officeart/2005/8/layout/vList2"/>
    <dgm:cxn modelId="{FC102059-43B1-4676-B08B-B4B13B7C3B80}" type="presOf" srcId="{856B65F9-CEEF-458A-88A7-1CDA8726BFCC}" destId="{70F42604-17CA-490E-98D8-CD97EB49C8CD}" srcOrd="0" destOrd="0" presId="urn:microsoft.com/office/officeart/2005/8/layout/vList2"/>
    <dgm:cxn modelId="{702F277B-39EF-422B-A854-C0F79E496FBE}" srcId="{D9EB0755-BAE4-4774-B414-BBED8F0B1776}" destId="{22170C02-5DFE-4EA0-BBFD-E937CE1FCCF5}" srcOrd="1" destOrd="0" parTransId="{C90C7F47-73FC-410B-9DD9-D61CDAC3040F}" sibTransId="{704E8161-60F7-4788-828E-CF4F4A335FDA}"/>
    <dgm:cxn modelId="{2237FA7F-D7E2-4BCA-B916-E3C062397741}" srcId="{D9EB0755-BAE4-4774-B414-BBED8F0B1776}" destId="{856B65F9-CEEF-458A-88A7-1CDA8726BFCC}" srcOrd="3" destOrd="0" parTransId="{AD9641D4-5FD5-4353-B491-A186BAEA10B4}" sibTransId="{904ACCAD-8326-404B-8C40-89B3B4260C2B}"/>
    <dgm:cxn modelId="{AEEABC8F-5ABD-4E06-B5A3-FDA14DAC1F65}" srcId="{D9EB0755-BAE4-4774-B414-BBED8F0B1776}" destId="{585DB1B1-3451-436F-A8D0-AEBE52971496}" srcOrd="0" destOrd="0" parTransId="{B04FA8BC-EA87-4DE8-9C8D-377796C28A3F}" sibTransId="{B305A3AF-CA67-405C-9D79-265516B041D6}"/>
    <dgm:cxn modelId="{E52485A1-2041-4859-94B1-B3F413551D53}" type="presOf" srcId="{22170C02-5DFE-4EA0-BBFD-E937CE1FCCF5}" destId="{D8364E72-3D03-4796-8127-73B862C854CD}" srcOrd="0" destOrd="0" presId="urn:microsoft.com/office/officeart/2005/8/layout/vList2"/>
    <dgm:cxn modelId="{174F83A2-0B37-4BA2-9210-ECA27DAB28CE}" type="presOf" srcId="{D9EB0755-BAE4-4774-B414-BBED8F0B1776}" destId="{AC858A0B-BDF9-4DDC-A265-680BDF1C4C43}" srcOrd="0" destOrd="0" presId="urn:microsoft.com/office/officeart/2005/8/layout/vList2"/>
    <dgm:cxn modelId="{C1D345AE-5A3D-4202-8438-D7A23D30F3AE}" type="presOf" srcId="{4A71A837-B0D1-4DEC-8E80-C462065BA5A5}" destId="{97B121D1-64E1-44CE-8EB3-2D73CB7D85CE}" srcOrd="0" destOrd="0" presId="urn:microsoft.com/office/officeart/2005/8/layout/vList2"/>
    <dgm:cxn modelId="{353D4BC6-3CF2-42FC-A6F0-E5EFD7139E39}" type="presOf" srcId="{585DB1B1-3451-436F-A8D0-AEBE52971496}" destId="{9B95E143-D0A9-4EC2-B9EE-6F12D54B57A5}" srcOrd="0" destOrd="0" presId="urn:microsoft.com/office/officeart/2005/8/layout/vList2"/>
    <dgm:cxn modelId="{3583EFCE-9104-4AA3-9D96-F3229D818F77}" srcId="{D9EB0755-BAE4-4774-B414-BBED8F0B1776}" destId="{4A71A837-B0D1-4DEC-8E80-C462065BA5A5}" srcOrd="5" destOrd="0" parTransId="{7FC33810-9503-4D76-8CE0-27EB0627AC11}" sibTransId="{4145B156-155A-46D9-8852-2B45A78CF929}"/>
    <dgm:cxn modelId="{9F918CF3-DA72-441E-86A6-1C6C5F7C35A9}" srcId="{D9EB0755-BAE4-4774-B414-BBED8F0B1776}" destId="{C55E20A9-A4B4-4B1D-94C5-2FAFC7C073FA}" srcOrd="4" destOrd="0" parTransId="{1843D6FB-8810-43F8-8FDE-3B17A5534179}" sibTransId="{2097472A-0B93-429C-8694-73F354DFF71C}"/>
    <dgm:cxn modelId="{F787933A-7190-4C44-B12B-FBE9C5399B09}" type="presParOf" srcId="{AC858A0B-BDF9-4DDC-A265-680BDF1C4C43}" destId="{9B95E143-D0A9-4EC2-B9EE-6F12D54B57A5}" srcOrd="0" destOrd="0" presId="urn:microsoft.com/office/officeart/2005/8/layout/vList2"/>
    <dgm:cxn modelId="{39283450-B4FB-429A-8888-51304ED26AD2}" type="presParOf" srcId="{AC858A0B-BDF9-4DDC-A265-680BDF1C4C43}" destId="{FA11DC37-A419-4837-B66F-248B7BC71E2F}" srcOrd="1" destOrd="0" presId="urn:microsoft.com/office/officeart/2005/8/layout/vList2"/>
    <dgm:cxn modelId="{3AB86F7F-1BAB-4B95-BD59-D43F8225D452}" type="presParOf" srcId="{AC858A0B-BDF9-4DDC-A265-680BDF1C4C43}" destId="{D8364E72-3D03-4796-8127-73B862C854CD}" srcOrd="2" destOrd="0" presId="urn:microsoft.com/office/officeart/2005/8/layout/vList2"/>
    <dgm:cxn modelId="{91C4984A-F678-4D55-8F42-7F09EAF89179}" type="presParOf" srcId="{AC858A0B-BDF9-4DDC-A265-680BDF1C4C43}" destId="{9E17D43D-CC5D-4BEE-8323-C511D2A5B2C7}" srcOrd="3" destOrd="0" presId="urn:microsoft.com/office/officeart/2005/8/layout/vList2"/>
    <dgm:cxn modelId="{97C15222-FF5D-4436-B469-627776928A91}" type="presParOf" srcId="{AC858A0B-BDF9-4DDC-A265-680BDF1C4C43}" destId="{26761105-9620-4706-AB64-C6515A9E9422}" srcOrd="4" destOrd="0" presId="urn:microsoft.com/office/officeart/2005/8/layout/vList2"/>
    <dgm:cxn modelId="{60DB76AE-6EFC-4FA0-9FF2-9C438363954E}" type="presParOf" srcId="{AC858A0B-BDF9-4DDC-A265-680BDF1C4C43}" destId="{6AACAF51-1AE9-45A5-865C-EE2BED6ACEBC}" srcOrd="5" destOrd="0" presId="urn:microsoft.com/office/officeart/2005/8/layout/vList2"/>
    <dgm:cxn modelId="{2D5FE543-FAE7-4B86-9BBC-C84426FD4383}" type="presParOf" srcId="{AC858A0B-BDF9-4DDC-A265-680BDF1C4C43}" destId="{70F42604-17CA-490E-98D8-CD97EB49C8CD}" srcOrd="6" destOrd="0" presId="urn:microsoft.com/office/officeart/2005/8/layout/vList2"/>
    <dgm:cxn modelId="{927DDA41-40BC-42B5-858E-7FA74A635768}" type="presParOf" srcId="{AC858A0B-BDF9-4DDC-A265-680BDF1C4C43}" destId="{FC1500FD-FF24-49FA-B6EC-A54AD7A216BD}" srcOrd="7" destOrd="0" presId="urn:microsoft.com/office/officeart/2005/8/layout/vList2"/>
    <dgm:cxn modelId="{906FA441-C8C1-4E5F-9248-41A955F43A35}" type="presParOf" srcId="{AC858A0B-BDF9-4DDC-A265-680BDF1C4C43}" destId="{7371A50A-FC4F-4C3A-A232-E3A8612179E7}" srcOrd="8" destOrd="0" presId="urn:microsoft.com/office/officeart/2005/8/layout/vList2"/>
    <dgm:cxn modelId="{FEF5C0F9-C5E1-440A-9CBA-A5965897F0E2}" type="presParOf" srcId="{AC858A0B-BDF9-4DDC-A265-680BDF1C4C43}" destId="{65953741-1D72-469D-A881-1D9F946A5ECD}" srcOrd="9" destOrd="0" presId="urn:microsoft.com/office/officeart/2005/8/layout/vList2"/>
    <dgm:cxn modelId="{9D36C6C9-2BBA-45A3-9EAD-C1DAF4701203}" type="presParOf" srcId="{AC858A0B-BDF9-4DDC-A265-680BDF1C4C43}" destId="{97B121D1-64E1-44CE-8EB3-2D73CB7D85C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D073D-9CCC-4A87-8C7F-B8CD3C968D0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590772-A3B0-4097-8F59-75DB8C2B9BAC}">
      <dgm:prSet phldrT="[Text]"/>
      <dgm:spPr/>
      <dgm:t>
        <a:bodyPr/>
        <a:lstStyle/>
        <a:p>
          <a:r>
            <a:rPr lang="en-AU" dirty="0"/>
            <a:t>Affine functions &amp; non-linearities</a:t>
          </a:r>
          <a:endParaRPr lang="en-US" dirty="0"/>
        </a:p>
      </dgm:t>
    </dgm:pt>
    <dgm:pt modelId="{34900C93-5770-4518-9BF1-24192D7B5069}" type="parTrans" cxnId="{DF3050FE-52A1-4D38-8B71-BF013A198798}">
      <dgm:prSet/>
      <dgm:spPr/>
      <dgm:t>
        <a:bodyPr/>
        <a:lstStyle/>
        <a:p>
          <a:endParaRPr lang="en-US"/>
        </a:p>
      </dgm:t>
    </dgm:pt>
    <dgm:pt modelId="{0C2A26D9-0A0A-4450-9F07-F9B51224CA95}" type="sibTrans" cxnId="{DF3050FE-52A1-4D38-8B71-BF013A198798}">
      <dgm:prSet/>
      <dgm:spPr/>
      <dgm:t>
        <a:bodyPr/>
        <a:lstStyle/>
        <a:p>
          <a:endParaRPr lang="en-US"/>
        </a:p>
      </dgm:t>
    </dgm:pt>
    <dgm:pt modelId="{45082B93-3B32-47BD-B573-9CF44265DD6A}">
      <dgm:prSet phldrT="[Text]"/>
      <dgm:spPr/>
      <dgm:t>
        <a:bodyPr/>
        <a:lstStyle/>
        <a:p>
          <a:r>
            <a:rPr lang="en-AU" dirty="0"/>
            <a:t>Convolutions</a:t>
          </a:r>
          <a:endParaRPr lang="en-US" dirty="0"/>
        </a:p>
      </dgm:t>
    </dgm:pt>
    <dgm:pt modelId="{2E0E10BF-C9AD-49A1-91D7-572063BDF77F}" type="parTrans" cxnId="{6FAF38FA-F6C5-47A1-A0CF-253CFDBA6589}">
      <dgm:prSet/>
      <dgm:spPr/>
      <dgm:t>
        <a:bodyPr/>
        <a:lstStyle/>
        <a:p>
          <a:endParaRPr lang="en-US"/>
        </a:p>
      </dgm:t>
    </dgm:pt>
    <dgm:pt modelId="{B56993BB-4CA8-4350-8D8C-D1B48B57076E}" type="sibTrans" cxnId="{6FAF38FA-F6C5-47A1-A0CF-253CFDBA6589}">
      <dgm:prSet/>
      <dgm:spPr/>
      <dgm:t>
        <a:bodyPr/>
        <a:lstStyle/>
        <a:p>
          <a:endParaRPr lang="en-US"/>
        </a:p>
      </dgm:t>
    </dgm:pt>
    <dgm:pt modelId="{D4E03D4F-0237-4CE2-8FE9-19B377C8A8B6}">
      <dgm:prSet phldrT="[Text]"/>
      <dgm:spPr/>
      <dgm:t>
        <a:bodyPr/>
        <a:lstStyle/>
        <a:p>
          <a:r>
            <a:rPr lang="en-AU" dirty="0"/>
            <a:t>Batch-norm</a:t>
          </a:r>
          <a:endParaRPr lang="en-US" dirty="0"/>
        </a:p>
      </dgm:t>
    </dgm:pt>
    <dgm:pt modelId="{6950128A-CEC1-4BD0-A7FA-8725172CC940}" type="parTrans" cxnId="{AEC622B8-DEBE-4BC4-9884-8444B0A376C5}">
      <dgm:prSet/>
      <dgm:spPr/>
      <dgm:t>
        <a:bodyPr/>
        <a:lstStyle/>
        <a:p>
          <a:endParaRPr lang="en-US"/>
        </a:p>
      </dgm:t>
    </dgm:pt>
    <dgm:pt modelId="{301968EC-7369-4572-94CB-62BAE31BD10F}" type="sibTrans" cxnId="{AEC622B8-DEBE-4BC4-9884-8444B0A376C5}">
      <dgm:prSet/>
      <dgm:spPr/>
      <dgm:t>
        <a:bodyPr/>
        <a:lstStyle/>
        <a:p>
          <a:endParaRPr lang="en-US"/>
        </a:p>
      </dgm:t>
    </dgm:pt>
    <dgm:pt modelId="{A2AE40F6-88C2-4C3E-85C1-29E64F4C72C6}">
      <dgm:prSet phldrT="[Text]"/>
      <dgm:spPr/>
      <dgm:t>
        <a:bodyPr/>
        <a:lstStyle/>
        <a:p>
          <a:r>
            <a:rPr lang="en-AU" dirty="0"/>
            <a:t>Data augmentation</a:t>
          </a:r>
          <a:endParaRPr lang="en-US" dirty="0"/>
        </a:p>
      </dgm:t>
    </dgm:pt>
    <dgm:pt modelId="{3A79A5BA-B3D7-4E44-ABB5-83F82548EE0C}" type="parTrans" cxnId="{A72FBC24-048C-40A5-99DB-A810AECF0902}">
      <dgm:prSet/>
      <dgm:spPr/>
      <dgm:t>
        <a:bodyPr/>
        <a:lstStyle/>
        <a:p>
          <a:endParaRPr lang="en-US"/>
        </a:p>
      </dgm:t>
    </dgm:pt>
    <dgm:pt modelId="{A0E59CF7-C0DC-4619-A184-7064B321C32A}" type="sibTrans" cxnId="{A72FBC24-048C-40A5-99DB-A810AECF0902}">
      <dgm:prSet/>
      <dgm:spPr/>
      <dgm:t>
        <a:bodyPr/>
        <a:lstStyle/>
        <a:p>
          <a:endParaRPr lang="en-US"/>
        </a:p>
      </dgm:t>
    </dgm:pt>
    <dgm:pt modelId="{B61C1C6D-6D33-4922-999A-0FAABE125A9E}">
      <dgm:prSet phldrT="[Text]"/>
      <dgm:spPr/>
      <dgm:t>
        <a:bodyPr/>
        <a:lstStyle/>
        <a:p>
          <a:r>
            <a:rPr lang="en-AU" dirty="0"/>
            <a:t>Weight decay</a:t>
          </a:r>
          <a:endParaRPr lang="en-US" dirty="0"/>
        </a:p>
      </dgm:t>
    </dgm:pt>
    <dgm:pt modelId="{181E92B1-D05C-4DB5-89FC-CE58380DA2F9}" type="parTrans" cxnId="{69148801-017E-4700-A2AC-79B9F9D92B5D}">
      <dgm:prSet/>
      <dgm:spPr/>
      <dgm:t>
        <a:bodyPr/>
        <a:lstStyle/>
        <a:p>
          <a:endParaRPr lang="en-US"/>
        </a:p>
      </dgm:t>
    </dgm:pt>
    <dgm:pt modelId="{A02B291A-53C4-49E0-AC34-1256F053D900}" type="sibTrans" cxnId="{69148801-017E-4700-A2AC-79B9F9D92B5D}">
      <dgm:prSet/>
      <dgm:spPr/>
      <dgm:t>
        <a:bodyPr/>
        <a:lstStyle/>
        <a:p>
          <a:endParaRPr lang="en-US"/>
        </a:p>
      </dgm:t>
    </dgm:pt>
    <dgm:pt modelId="{E8A6F38C-53FC-43B5-86CE-3294FF80C4C8}">
      <dgm:prSet phldrT="[Text]"/>
      <dgm:spPr/>
      <dgm:t>
        <a:bodyPr/>
        <a:lstStyle/>
        <a:p>
          <a:r>
            <a:rPr lang="en-AU" dirty="0"/>
            <a:t>Dropout</a:t>
          </a:r>
          <a:endParaRPr lang="en-US" dirty="0"/>
        </a:p>
      </dgm:t>
    </dgm:pt>
    <dgm:pt modelId="{D38BAFFE-269F-4447-8BE8-02554754F302}" type="parTrans" cxnId="{6C957142-ECBC-4FAC-9C6B-11EA4A09CC7F}">
      <dgm:prSet/>
      <dgm:spPr/>
      <dgm:t>
        <a:bodyPr/>
        <a:lstStyle/>
        <a:p>
          <a:endParaRPr lang="en-US"/>
        </a:p>
      </dgm:t>
    </dgm:pt>
    <dgm:pt modelId="{82159990-A557-4B52-A8D7-5AFF37FA8568}" type="sibTrans" cxnId="{6C957142-ECBC-4FAC-9C6B-11EA4A09CC7F}">
      <dgm:prSet/>
      <dgm:spPr/>
      <dgm:t>
        <a:bodyPr/>
        <a:lstStyle/>
        <a:p>
          <a:endParaRPr lang="en-US"/>
        </a:p>
      </dgm:t>
    </dgm:pt>
    <dgm:pt modelId="{468691EF-2389-4A9E-8629-940E9A90100E}">
      <dgm:prSet phldrT="[Text]"/>
      <dgm:spPr/>
      <dgm:t>
        <a:bodyPr/>
        <a:lstStyle/>
        <a:p>
          <a:r>
            <a:rPr lang="en-AU" dirty="0"/>
            <a:t>Res/dense blocks</a:t>
          </a:r>
          <a:endParaRPr lang="en-US" dirty="0"/>
        </a:p>
      </dgm:t>
    </dgm:pt>
    <dgm:pt modelId="{289C7C4C-113C-48CD-8FFE-2991F14B9C38}" type="parTrans" cxnId="{636C8EB1-8EE0-402B-A265-ABF0F3A69A81}">
      <dgm:prSet/>
      <dgm:spPr/>
      <dgm:t>
        <a:bodyPr/>
        <a:lstStyle/>
        <a:p>
          <a:endParaRPr lang="en-US"/>
        </a:p>
      </dgm:t>
    </dgm:pt>
    <dgm:pt modelId="{50827C06-CDCF-46DA-9892-40CD6A921658}" type="sibTrans" cxnId="{636C8EB1-8EE0-402B-A265-ABF0F3A69A81}">
      <dgm:prSet/>
      <dgm:spPr/>
      <dgm:t>
        <a:bodyPr/>
        <a:lstStyle/>
        <a:p>
          <a:endParaRPr lang="en-US"/>
        </a:p>
      </dgm:t>
    </dgm:pt>
    <dgm:pt modelId="{A7CDEBCC-B14C-4242-A6E0-B571E873F746}">
      <dgm:prSet phldrT="[Text]"/>
      <dgm:spPr/>
      <dgm:t>
        <a:bodyPr/>
        <a:lstStyle/>
        <a:p>
          <a:r>
            <a:rPr lang="en-AU" dirty="0"/>
            <a:t>Parameters &amp; activations</a:t>
          </a:r>
          <a:endParaRPr lang="en-US" dirty="0"/>
        </a:p>
      </dgm:t>
    </dgm:pt>
    <dgm:pt modelId="{D6BA6A16-C440-4471-8011-8F2F382EE237}" type="parTrans" cxnId="{0D342E83-5B28-47C1-93EC-2DFB14C5AC1B}">
      <dgm:prSet/>
      <dgm:spPr/>
      <dgm:t>
        <a:bodyPr/>
        <a:lstStyle/>
        <a:p>
          <a:endParaRPr lang="en-US"/>
        </a:p>
      </dgm:t>
    </dgm:pt>
    <dgm:pt modelId="{43911A7B-3D68-44B3-B075-FE9DC13C7B80}" type="sibTrans" cxnId="{0D342E83-5B28-47C1-93EC-2DFB14C5AC1B}">
      <dgm:prSet/>
      <dgm:spPr/>
      <dgm:t>
        <a:bodyPr/>
        <a:lstStyle/>
        <a:p>
          <a:endParaRPr lang="en-US"/>
        </a:p>
      </dgm:t>
    </dgm:pt>
    <dgm:pt modelId="{8B495E13-FEB0-4874-930F-2304B9447B37}">
      <dgm:prSet phldrT="[Text]"/>
      <dgm:spPr/>
      <dgm:t>
        <a:bodyPr/>
        <a:lstStyle/>
        <a:p>
          <a:r>
            <a:rPr lang="en-AU" dirty="0"/>
            <a:t>SGD; Momentum, Adam</a:t>
          </a:r>
          <a:endParaRPr lang="en-US" dirty="0"/>
        </a:p>
      </dgm:t>
    </dgm:pt>
    <dgm:pt modelId="{33F3B925-0DCD-493A-81DB-9CADE2EFFDCC}" type="parTrans" cxnId="{D02B7EEE-3E50-40DE-977C-C4950D3FB7D6}">
      <dgm:prSet/>
      <dgm:spPr/>
      <dgm:t>
        <a:bodyPr/>
        <a:lstStyle/>
        <a:p>
          <a:endParaRPr lang="en-US"/>
        </a:p>
      </dgm:t>
    </dgm:pt>
    <dgm:pt modelId="{D65980F2-2DC2-4DD8-82F9-B823B57AE8CF}" type="sibTrans" cxnId="{D02B7EEE-3E50-40DE-977C-C4950D3FB7D6}">
      <dgm:prSet/>
      <dgm:spPr/>
      <dgm:t>
        <a:bodyPr/>
        <a:lstStyle/>
        <a:p>
          <a:endParaRPr lang="en-US"/>
        </a:p>
      </dgm:t>
    </dgm:pt>
    <dgm:pt modelId="{274E2DD8-1327-45A5-8620-AB840947C2A4}">
      <dgm:prSet phldrT="[Text]"/>
      <dgm:spPr/>
      <dgm:t>
        <a:bodyPr/>
        <a:lstStyle/>
        <a:p>
          <a:r>
            <a:rPr lang="en-AU" dirty="0"/>
            <a:t>Embeddings</a:t>
          </a:r>
          <a:endParaRPr lang="en-US" dirty="0"/>
        </a:p>
      </dgm:t>
    </dgm:pt>
    <dgm:pt modelId="{0058BED4-5E57-42C0-B417-E83020C1F9C9}" type="parTrans" cxnId="{FE95D0D3-B5B3-4950-8B29-3DE1DEA17CDA}">
      <dgm:prSet/>
      <dgm:spPr/>
      <dgm:t>
        <a:bodyPr/>
        <a:lstStyle/>
        <a:p>
          <a:endParaRPr lang="en-US"/>
        </a:p>
      </dgm:t>
    </dgm:pt>
    <dgm:pt modelId="{4F9A1C0C-B06B-4698-9E35-5555F623F8D5}" type="sibTrans" cxnId="{FE95D0D3-B5B3-4950-8B29-3DE1DEA17CDA}">
      <dgm:prSet/>
      <dgm:spPr/>
      <dgm:t>
        <a:bodyPr/>
        <a:lstStyle/>
        <a:p>
          <a:endParaRPr lang="en-US"/>
        </a:p>
      </dgm:t>
    </dgm:pt>
    <dgm:pt modelId="{73B684C4-B08F-478C-A156-37B0F9968E14}">
      <dgm:prSet phldrT="[Text]"/>
      <dgm:spPr/>
      <dgm:t>
        <a:bodyPr/>
        <a:lstStyle/>
        <a:p>
          <a:r>
            <a:rPr lang="en-AU" dirty="0"/>
            <a:t>Collaborative filtering</a:t>
          </a:r>
          <a:endParaRPr lang="en-US" dirty="0"/>
        </a:p>
      </dgm:t>
    </dgm:pt>
    <dgm:pt modelId="{86D1B78D-B212-4AC0-8F1D-8BFBB1FEDC1C}" type="parTrans" cxnId="{382051BB-64FC-4C01-A3C6-8099DCD4A240}">
      <dgm:prSet/>
      <dgm:spPr/>
      <dgm:t>
        <a:bodyPr/>
        <a:lstStyle/>
        <a:p>
          <a:endParaRPr lang="en-US"/>
        </a:p>
      </dgm:t>
    </dgm:pt>
    <dgm:pt modelId="{7FFB136A-F9EF-4C16-88AE-4634739DA4C1}" type="sibTrans" cxnId="{382051BB-64FC-4C01-A3C6-8099DCD4A240}">
      <dgm:prSet/>
      <dgm:spPr/>
      <dgm:t>
        <a:bodyPr/>
        <a:lstStyle/>
        <a:p>
          <a:endParaRPr lang="en-US"/>
        </a:p>
      </dgm:t>
    </dgm:pt>
    <dgm:pt modelId="{9072055E-2624-499C-851E-213C01AC836D}">
      <dgm:prSet phldrT="[Text]"/>
      <dgm:spPr/>
      <dgm:t>
        <a:bodyPr/>
        <a:lstStyle/>
        <a:p>
          <a:r>
            <a:rPr lang="en-AU" dirty="0"/>
            <a:t>Continuous &amp; Categorical Variables</a:t>
          </a:r>
          <a:endParaRPr lang="en-US" dirty="0"/>
        </a:p>
      </dgm:t>
    </dgm:pt>
    <dgm:pt modelId="{3081361B-2E79-459F-9924-6F51B638C84C}" type="parTrans" cxnId="{F208C988-596D-4D66-B49F-1BA5781423B2}">
      <dgm:prSet/>
      <dgm:spPr/>
      <dgm:t>
        <a:bodyPr/>
        <a:lstStyle/>
        <a:p>
          <a:endParaRPr lang="en-US"/>
        </a:p>
      </dgm:t>
    </dgm:pt>
    <dgm:pt modelId="{73ECA13A-A46E-4F05-9C62-420769A3F353}" type="sibTrans" cxnId="{F208C988-596D-4D66-B49F-1BA5781423B2}">
      <dgm:prSet/>
      <dgm:spPr/>
      <dgm:t>
        <a:bodyPr/>
        <a:lstStyle/>
        <a:p>
          <a:endParaRPr lang="en-US"/>
        </a:p>
      </dgm:t>
    </dgm:pt>
    <dgm:pt modelId="{AA1FC8C9-473A-443F-ACAE-AF20DD419C49}">
      <dgm:prSet phldrT="[Text]"/>
      <dgm:spPr/>
      <dgm:t>
        <a:bodyPr/>
        <a:lstStyle/>
        <a:p>
          <a:r>
            <a:rPr lang="en-AU" dirty="0"/>
            <a:t>Language models; NLP classification</a:t>
          </a:r>
          <a:endParaRPr lang="en-US" dirty="0"/>
        </a:p>
      </dgm:t>
    </dgm:pt>
    <dgm:pt modelId="{4A6AC6BE-8C9C-4595-BA95-528B009A8CDB}" type="parTrans" cxnId="{E926668D-E8AB-49BB-9B0B-AE61FDCDC476}">
      <dgm:prSet/>
      <dgm:spPr/>
      <dgm:t>
        <a:bodyPr/>
        <a:lstStyle/>
        <a:p>
          <a:endParaRPr lang="en-US"/>
        </a:p>
      </dgm:t>
    </dgm:pt>
    <dgm:pt modelId="{A73EF743-0DE8-4D42-BC8D-A3A6AFF8C3C1}" type="sibTrans" cxnId="{E926668D-E8AB-49BB-9B0B-AE61FDCDC476}">
      <dgm:prSet/>
      <dgm:spPr/>
      <dgm:t>
        <a:bodyPr/>
        <a:lstStyle/>
        <a:p>
          <a:endParaRPr lang="en-US"/>
        </a:p>
      </dgm:t>
    </dgm:pt>
    <dgm:pt modelId="{AD53EEDF-3C57-4D5D-B175-5191A1B1B9D2}">
      <dgm:prSet phldrT="[Text]"/>
      <dgm:spPr/>
      <dgm:t>
        <a:bodyPr/>
        <a:lstStyle/>
        <a:p>
          <a:r>
            <a:rPr lang="en-AU" dirty="0"/>
            <a:t>Random </a:t>
          </a:r>
          <a:r>
            <a:rPr lang="en-AU" dirty="0" err="1"/>
            <a:t>init</a:t>
          </a:r>
          <a:r>
            <a:rPr lang="en-AU" dirty="0"/>
            <a:t> &amp; transfer learning</a:t>
          </a:r>
          <a:endParaRPr lang="en-US" dirty="0"/>
        </a:p>
      </dgm:t>
    </dgm:pt>
    <dgm:pt modelId="{441FA561-EEB1-4794-949C-53FDE7075F68}" type="parTrans" cxnId="{B9DE86B4-AD14-4178-BB3E-C2E2832C48D7}">
      <dgm:prSet/>
      <dgm:spPr/>
      <dgm:t>
        <a:bodyPr/>
        <a:lstStyle/>
        <a:p>
          <a:endParaRPr lang="en-US"/>
        </a:p>
      </dgm:t>
    </dgm:pt>
    <dgm:pt modelId="{112AD327-599C-43D5-A652-04EF64AD9FBA}" type="sibTrans" cxnId="{B9DE86B4-AD14-4178-BB3E-C2E2832C48D7}">
      <dgm:prSet/>
      <dgm:spPr/>
      <dgm:t>
        <a:bodyPr/>
        <a:lstStyle/>
        <a:p>
          <a:endParaRPr lang="en-US"/>
        </a:p>
      </dgm:t>
    </dgm:pt>
    <dgm:pt modelId="{F7BE1DCC-C95B-4FF2-AFCF-C7F268B4EB85}">
      <dgm:prSet phldrT="[Text]"/>
      <dgm:spPr/>
      <dgm:t>
        <a:bodyPr/>
        <a:lstStyle/>
        <a:p>
          <a:r>
            <a:rPr lang="en-AU" dirty="0"/>
            <a:t>Segmentation; U-net; GANs</a:t>
          </a:r>
          <a:endParaRPr lang="en-US" dirty="0"/>
        </a:p>
      </dgm:t>
    </dgm:pt>
    <dgm:pt modelId="{7B0057C1-105A-46DD-A805-49DA4B523BDD}" type="parTrans" cxnId="{738158F6-724C-4364-A13D-73E47F7A28F7}">
      <dgm:prSet/>
      <dgm:spPr/>
      <dgm:t>
        <a:bodyPr/>
        <a:lstStyle/>
        <a:p>
          <a:endParaRPr lang="en-US"/>
        </a:p>
      </dgm:t>
    </dgm:pt>
    <dgm:pt modelId="{54AA9BDC-6800-45FC-80EA-EAE021A28A04}" type="sibTrans" cxnId="{738158F6-724C-4364-A13D-73E47F7A28F7}">
      <dgm:prSet/>
      <dgm:spPr/>
      <dgm:t>
        <a:bodyPr/>
        <a:lstStyle/>
        <a:p>
          <a:endParaRPr lang="en-US"/>
        </a:p>
      </dgm:t>
    </dgm:pt>
    <dgm:pt modelId="{7CB9D1DE-F4FB-40C5-8A6A-A2A8053D64E9}">
      <dgm:prSet phldrT="[Text]"/>
      <dgm:spPr/>
      <dgm:t>
        <a:bodyPr/>
        <a:lstStyle/>
        <a:p>
          <a:r>
            <a:rPr lang="en-AU" dirty="0"/>
            <a:t>Image classification and regression</a:t>
          </a:r>
          <a:endParaRPr lang="en-US" dirty="0"/>
        </a:p>
      </dgm:t>
    </dgm:pt>
    <dgm:pt modelId="{72B4F36C-F7B0-4BB0-A4C6-9E4246CC32EE}" type="parTrans" cxnId="{9697C412-3CAB-4543-A79A-8A4E3C46A659}">
      <dgm:prSet/>
      <dgm:spPr/>
      <dgm:t>
        <a:bodyPr/>
        <a:lstStyle/>
        <a:p>
          <a:endParaRPr lang="en-US"/>
        </a:p>
      </dgm:t>
    </dgm:pt>
    <dgm:pt modelId="{22CD3616-BDE9-44E2-BB74-61D7DCAFC02D}" type="sibTrans" cxnId="{9697C412-3CAB-4543-A79A-8A4E3C46A659}">
      <dgm:prSet/>
      <dgm:spPr/>
      <dgm:t>
        <a:bodyPr/>
        <a:lstStyle/>
        <a:p>
          <a:endParaRPr lang="en-US"/>
        </a:p>
      </dgm:t>
    </dgm:pt>
    <dgm:pt modelId="{ED6003F5-702F-447F-B858-28056F087D4C}" type="pres">
      <dgm:prSet presAssocID="{26BD073D-9CCC-4A87-8C7F-B8CD3C968D01}" presName="diagram" presStyleCnt="0">
        <dgm:presLayoutVars>
          <dgm:dir/>
          <dgm:resizeHandles val="exact"/>
        </dgm:presLayoutVars>
      </dgm:prSet>
      <dgm:spPr/>
    </dgm:pt>
    <dgm:pt modelId="{21A68AC6-6615-49F9-9FDA-FEFF42A20107}" type="pres">
      <dgm:prSet presAssocID="{2E590772-A3B0-4097-8F59-75DB8C2B9BAC}" presName="node" presStyleLbl="node1" presStyleIdx="0" presStyleCnt="16">
        <dgm:presLayoutVars>
          <dgm:bulletEnabled val="1"/>
        </dgm:presLayoutVars>
      </dgm:prSet>
      <dgm:spPr/>
    </dgm:pt>
    <dgm:pt modelId="{E65DDA2E-BA5A-4174-A162-78718117455B}" type="pres">
      <dgm:prSet presAssocID="{0C2A26D9-0A0A-4450-9F07-F9B51224CA95}" presName="sibTrans" presStyleCnt="0"/>
      <dgm:spPr/>
    </dgm:pt>
    <dgm:pt modelId="{14C7CDC1-6382-48E9-B981-2FDB50120184}" type="pres">
      <dgm:prSet presAssocID="{A7CDEBCC-B14C-4242-A6E0-B571E873F746}" presName="node" presStyleLbl="node1" presStyleIdx="1" presStyleCnt="16">
        <dgm:presLayoutVars>
          <dgm:bulletEnabled val="1"/>
        </dgm:presLayoutVars>
      </dgm:prSet>
      <dgm:spPr/>
    </dgm:pt>
    <dgm:pt modelId="{3646FD2C-92B6-4D94-A9DC-A1CDACEF1286}" type="pres">
      <dgm:prSet presAssocID="{43911A7B-3D68-44B3-B075-FE9DC13C7B80}" presName="sibTrans" presStyleCnt="0"/>
      <dgm:spPr/>
    </dgm:pt>
    <dgm:pt modelId="{3B6F44D5-FBA2-4304-8E6B-AFCAA150269A}" type="pres">
      <dgm:prSet presAssocID="{AD53EEDF-3C57-4D5D-B175-5191A1B1B9D2}" presName="node" presStyleLbl="node1" presStyleIdx="2" presStyleCnt="16">
        <dgm:presLayoutVars>
          <dgm:bulletEnabled val="1"/>
        </dgm:presLayoutVars>
      </dgm:prSet>
      <dgm:spPr/>
    </dgm:pt>
    <dgm:pt modelId="{4177CE38-B435-487C-846F-EA7CB4D5F11B}" type="pres">
      <dgm:prSet presAssocID="{112AD327-599C-43D5-A652-04EF64AD9FBA}" presName="sibTrans" presStyleCnt="0"/>
      <dgm:spPr/>
    </dgm:pt>
    <dgm:pt modelId="{74D2CE1D-705C-43DE-B8B6-5160D405C5BE}" type="pres">
      <dgm:prSet presAssocID="{8B495E13-FEB0-4874-930F-2304B9447B37}" presName="node" presStyleLbl="node1" presStyleIdx="3" presStyleCnt="16">
        <dgm:presLayoutVars>
          <dgm:bulletEnabled val="1"/>
        </dgm:presLayoutVars>
      </dgm:prSet>
      <dgm:spPr/>
    </dgm:pt>
    <dgm:pt modelId="{702F2C11-26EA-47F9-B69B-B07720E18886}" type="pres">
      <dgm:prSet presAssocID="{D65980F2-2DC2-4DD8-82F9-B823B57AE8CF}" presName="sibTrans" presStyleCnt="0"/>
      <dgm:spPr/>
    </dgm:pt>
    <dgm:pt modelId="{8F91C6F4-73CA-4BB7-9C3F-9257B86A4B64}" type="pres">
      <dgm:prSet presAssocID="{45082B93-3B32-47BD-B573-9CF44265DD6A}" presName="node" presStyleLbl="node1" presStyleIdx="4" presStyleCnt="16">
        <dgm:presLayoutVars>
          <dgm:bulletEnabled val="1"/>
        </dgm:presLayoutVars>
      </dgm:prSet>
      <dgm:spPr/>
    </dgm:pt>
    <dgm:pt modelId="{A04E4436-8DD2-4C49-B37A-E58CCB7B9659}" type="pres">
      <dgm:prSet presAssocID="{B56993BB-4CA8-4350-8D8C-D1B48B57076E}" presName="sibTrans" presStyleCnt="0"/>
      <dgm:spPr/>
    </dgm:pt>
    <dgm:pt modelId="{0DD6D863-A8ED-4020-9CB2-14C9C1A13C7F}" type="pres">
      <dgm:prSet presAssocID="{D4E03D4F-0237-4CE2-8FE9-19B377C8A8B6}" presName="node" presStyleLbl="node1" presStyleIdx="5" presStyleCnt="16">
        <dgm:presLayoutVars>
          <dgm:bulletEnabled val="1"/>
        </dgm:presLayoutVars>
      </dgm:prSet>
      <dgm:spPr/>
    </dgm:pt>
    <dgm:pt modelId="{8C2466D7-D3E6-429B-BD2B-09A71E1E289A}" type="pres">
      <dgm:prSet presAssocID="{301968EC-7369-4572-94CB-62BAE31BD10F}" presName="sibTrans" presStyleCnt="0"/>
      <dgm:spPr/>
    </dgm:pt>
    <dgm:pt modelId="{E932A2BF-8379-49B7-8386-554497782202}" type="pres">
      <dgm:prSet presAssocID="{E8A6F38C-53FC-43B5-86CE-3294FF80C4C8}" presName="node" presStyleLbl="node1" presStyleIdx="6" presStyleCnt="16">
        <dgm:presLayoutVars>
          <dgm:bulletEnabled val="1"/>
        </dgm:presLayoutVars>
      </dgm:prSet>
      <dgm:spPr/>
    </dgm:pt>
    <dgm:pt modelId="{6ADB9BDD-AEB9-4388-9D25-A992EEC7032B}" type="pres">
      <dgm:prSet presAssocID="{82159990-A557-4B52-A8D7-5AFF37FA8568}" presName="sibTrans" presStyleCnt="0"/>
      <dgm:spPr/>
    </dgm:pt>
    <dgm:pt modelId="{D70565A3-2D7B-4BF4-93F7-0D9161635A63}" type="pres">
      <dgm:prSet presAssocID="{A2AE40F6-88C2-4C3E-85C1-29E64F4C72C6}" presName="node" presStyleLbl="node1" presStyleIdx="7" presStyleCnt="16">
        <dgm:presLayoutVars>
          <dgm:bulletEnabled val="1"/>
        </dgm:presLayoutVars>
      </dgm:prSet>
      <dgm:spPr/>
    </dgm:pt>
    <dgm:pt modelId="{20104E0E-ADA7-4E3C-8494-FB3504D265C7}" type="pres">
      <dgm:prSet presAssocID="{A0E59CF7-C0DC-4619-A184-7064B321C32A}" presName="sibTrans" presStyleCnt="0"/>
      <dgm:spPr/>
    </dgm:pt>
    <dgm:pt modelId="{1CDD14A6-8ED4-464C-828C-5557695C3FF7}" type="pres">
      <dgm:prSet presAssocID="{B61C1C6D-6D33-4922-999A-0FAABE125A9E}" presName="node" presStyleLbl="node1" presStyleIdx="8" presStyleCnt="16">
        <dgm:presLayoutVars>
          <dgm:bulletEnabled val="1"/>
        </dgm:presLayoutVars>
      </dgm:prSet>
      <dgm:spPr/>
    </dgm:pt>
    <dgm:pt modelId="{8F19268A-75ED-4C8B-A50E-1A329B2055A0}" type="pres">
      <dgm:prSet presAssocID="{A02B291A-53C4-49E0-AC34-1256F053D900}" presName="sibTrans" presStyleCnt="0"/>
      <dgm:spPr/>
    </dgm:pt>
    <dgm:pt modelId="{A742A344-EAB3-446F-85D8-B8C98674E75F}" type="pres">
      <dgm:prSet presAssocID="{468691EF-2389-4A9E-8629-940E9A90100E}" presName="node" presStyleLbl="node1" presStyleIdx="9" presStyleCnt="16">
        <dgm:presLayoutVars>
          <dgm:bulletEnabled val="1"/>
        </dgm:presLayoutVars>
      </dgm:prSet>
      <dgm:spPr/>
    </dgm:pt>
    <dgm:pt modelId="{EE8B2636-BBFB-4ED8-83EF-9489A75C9480}" type="pres">
      <dgm:prSet presAssocID="{50827C06-CDCF-46DA-9892-40CD6A921658}" presName="sibTrans" presStyleCnt="0"/>
      <dgm:spPr/>
    </dgm:pt>
    <dgm:pt modelId="{6A83E015-C9EC-4553-B5FC-1228FF6D0F25}" type="pres">
      <dgm:prSet presAssocID="{7CB9D1DE-F4FB-40C5-8A6A-A2A8053D64E9}" presName="node" presStyleLbl="node1" presStyleIdx="10" presStyleCnt="16">
        <dgm:presLayoutVars>
          <dgm:bulletEnabled val="1"/>
        </dgm:presLayoutVars>
      </dgm:prSet>
      <dgm:spPr/>
    </dgm:pt>
    <dgm:pt modelId="{49597BF1-6B82-4B1B-81EE-ADF3008D5EEE}" type="pres">
      <dgm:prSet presAssocID="{22CD3616-BDE9-44E2-BB74-61D7DCAFC02D}" presName="sibTrans" presStyleCnt="0"/>
      <dgm:spPr/>
    </dgm:pt>
    <dgm:pt modelId="{C10CD9FA-D2DB-4B32-98B7-EB2738DAB749}" type="pres">
      <dgm:prSet presAssocID="{274E2DD8-1327-45A5-8620-AB840947C2A4}" presName="node" presStyleLbl="node1" presStyleIdx="11" presStyleCnt="16">
        <dgm:presLayoutVars>
          <dgm:bulletEnabled val="1"/>
        </dgm:presLayoutVars>
      </dgm:prSet>
      <dgm:spPr/>
    </dgm:pt>
    <dgm:pt modelId="{B90F99DD-90EF-4318-B91F-9CB8E52E7A17}" type="pres">
      <dgm:prSet presAssocID="{4F9A1C0C-B06B-4698-9E35-5555F623F8D5}" presName="sibTrans" presStyleCnt="0"/>
      <dgm:spPr/>
    </dgm:pt>
    <dgm:pt modelId="{CD7DF046-D978-401B-AD8B-0C3D66F2A324}" type="pres">
      <dgm:prSet presAssocID="{9072055E-2624-499C-851E-213C01AC836D}" presName="node" presStyleLbl="node1" presStyleIdx="12" presStyleCnt="16">
        <dgm:presLayoutVars>
          <dgm:bulletEnabled val="1"/>
        </dgm:presLayoutVars>
      </dgm:prSet>
      <dgm:spPr/>
    </dgm:pt>
    <dgm:pt modelId="{C86762DD-4D8C-4D95-8D6F-0EDEFF1DF410}" type="pres">
      <dgm:prSet presAssocID="{73ECA13A-A46E-4F05-9C62-420769A3F353}" presName="sibTrans" presStyleCnt="0"/>
      <dgm:spPr/>
    </dgm:pt>
    <dgm:pt modelId="{378E6641-A4FD-4D2E-A493-4E4E6AB70F5E}" type="pres">
      <dgm:prSet presAssocID="{73B684C4-B08F-478C-A156-37B0F9968E14}" presName="node" presStyleLbl="node1" presStyleIdx="13" presStyleCnt="16">
        <dgm:presLayoutVars>
          <dgm:bulletEnabled val="1"/>
        </dgm:presLayoutVars>
      </dgm:prSet>
      <dgm:spPr/>
    </dgm:pt>
    <dgm:pt modelId="{8D3D7490-98F8-4FBF-A179-A0C24A41234C}" type="pres">
      <dgm:prSet presAssocID="{7FFB136A-F9EF-4C16-88AE-4634739DA4C1}" presName="sibTrans" presStyleCnt="0"/>
      <dgm:spPr/>
    </dgm:pt>
    <dgm:pt modelId="{591DBAE4-673D-4431-B7C9-D29BEE0C6682}" type="pres">
      <dgm:prSet presAssocID="{AA1FC8C9-473A-443F-ACAE-AF20DD419C49}" presName="node" presStyleLbl="node1" presStyleIdx="14" presStyleCnt="16">
        <dgm:presLayoutVars>
          <dgm:bulletEnabled val="1"/>
        </dgm:presLayoutVars>
      </dgm:prSet>
      <dgm:spPr/>
    </dgm:pt>
    <dgm:pt modelId="{B1BA75E1-6497-44D0-AEAC-A1FAA0C7690A}" type="pres">
      <dgm:prSet presAssocID="{A73EF743-0DE8-4D42-BC8D-A3A6AFF8C3C1}" presName="sibTrans" presStyleCnt="0"/>
      <dgm:spPr/>
    </dgm:pt>
    <dgm:pt modelId="{FA3F9237-CE3B-44B8-8CF8-EC5E1CFA9C7D}" type="pres">
      <dgm:prSet presAssocID="{F7BE1DCC-C95B-4FF2-AFCF-C7F268B4EB8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9148801-017E-4700-A2AC-79B9F9D92B5D}" srcId="{26BD073D-9CCC-4A87-8C7F-B8CD3C968D01}" destId="{B61C1C6D-6D33-4922-999A-0FAABE125A9E}" srcOrd="8" destOrd="0" parTransId="{181E92B1-D05C-4DB5-89FC-CE58380DA2F9}" sibTransId="{A02B291A-53C4-49E0-AC34-1256F053D900}"/>
    <dgm:cxn modelId="{9697C412-3CAB-4543-A79A-8A4E3C46A659}" srcId="{26BD073D-9CCC-4A87-8C7F-B8CD3C968D01}" destId="{7CB9D1DE-F4FB-40C5-8A6A-A2A8053D64E9}" srcOrd="10" destOrd="0" parTransId="{72B4F36C-F7B0-4BB0-A4C6-9E4246CC32EE}" sibTransId="{22CD3616-BDE9-44E2-BB74-61D7DCAFC02D}"/>
    <dgm:cxn modelId="{E3481B17-7FC9-43FD-BFC6-DCC1666D434F}" type="presOf" srcId="{468691EF-2389-4A9E-8629-940E9A90100E}" destId="{A742A344-EAB3-446F-85D8-B8C98674E75F}" srcOrd="0" destOrd="0" presId="urn:microsoft.com/office/officeart/2005/8/layout/default"/>
    <dgm:cxn modelId="{84D75E1E-5D92-4E01-A6E4-BA726AD765DB}" type="presOf" srcId="{D4E03D4F-0237-4CE2-8FE9-19B377C8A8B6}" destId="{0DD6D863-A8ED-4020-9CB2-14C9C1A13C7F}" srcOrd="0" destOrd="0" presId="urn:microsoft.com/office/officeart/2005/8/layout/default"/>
    <dgm:cxn modelId="{96642A24-0E1B-436A-8BE8-B54AE7BA0FB3}" type="presOf" srcId="{F7BE1DCC-C95B-4FF2-AFCF-C7F268B4EB85}" destId="{FA3F9237-CE3B-44B8-8CF8-EC5E1CFA9C7D}" srcOrd="0" destOrd="0" presId="urn:microsoft.com/office/officeart/2005/8/layout/default"/>
    <dgm:cxn modelId="{A72FBC24-048C-40A5-99DB-A810AECF0902}" srcId="{26BD073D-9CCC-4A87-8C7F-B8CD3C968D01}" destId="{A2AE40F6-88C2-4C3E-85C1-29E64F4C72C6}" srcOrd="7" destOrd="0" parTransId="{3A79A5BA-B3D7-4E44-ABB5-83F82548EE0C}" sibTransId="{A0E59CF7-C0DC-4619-A184-7064B321C32A}"/>
    <dgm:cxn modelId="{622E9B35-01A7-4010-8634-B3CB229CC1B9}" type="presOf" srcId="{274E2DD8-1327-45A5-8620-AB840947C2A4}" destId="{C10CD9FA-D2DB-4B32-98B7-EB2738DAB749}" srcOrd="0" destOrd="0" presId="urn:microsoft.com/office/officeart/2005/8/layout/default"/>
    <dgm:cxn modelId="{C90E0C61-6170-4DAC-8E9B-D049A68F86FA}" type="presOf" srcId="{B61C1C6D-6D33-4922-999A-0FAABE125A9E}" destId="{1CDD14A6-8ED4-464C-828C-5557695C3FF7}" srcOrd="0" destOrd="0" presId="urn:microsoft.com/office/officeart/2005/8/layout/default"/>
    <dgm:cxn modelId="{87245361-E5E3-4DCE-B15B-8689FDEB9100}" type="presOf" srcId="{8B495E13-FEB0-4874-930F-2304B9447B37}" destId="{74D2CE1D-705C-43DE-B8B6-5160D405C5BE}" srcOrd="0" destOrd="0" presId="urn:microsoft.com/office/officeart/2005/8/layout/default"/>
    <dgm:cxn modelId="{531FA961-DB06-44DC-96CE-7B8314B2582C}" type="presOf" srcId="{7CB9D1DE-F4FB-40C5-8A6A-A2A8053D64E9}" destId="{6A83E015-C9EC-4553-B5FC-1228FF6D0F25}" srcOrd="0" destOrd="0" presId="urn:microsoft.com/office/officeart/2005/8/layout/default"/>
    <dgm:cxn modelId="{6C957142-ECBC-4FAC-9C6B-11EA4A09CC7F}" srcId="{26BD073D-9CCC-4A87-8C7F-B8CD3C968D01}" destId="{E8A6F38C-53FC-43B5-86CE-3294FF80C4C8}" srcOrd="6" destOrd="0" parTransId="{D38BAFFE-269F-4447-8BE8-02554754F302}" sibTransId="{82159990-A557-4B52-A8D7-5AFF37FA8568}"/>
    <dgm:cxn modelId="{54EEC842-90C3-4A84-B1CF-0DE12B898780}" type="presOf" srcId="{73B684C4-B08F-478C-A156-37B0F9968E14}" destId="{378E6641-A4FD-4D2E-A493-4E4E6AB70F5E}" srcOrd="0" destOrd="0" presId="urn:microsoft.com/office/officeart/2005/8/layout/default"/>
    <dgm:cxn modelId="{EB14F549-4B1E-44B2-89B8-CB5A80AC1BC8}" type="presOf" srcId="{45082B93-3B32-47BD-B573-9CF44265DD6A}" destId="{8F91C6F4-73CA-4BB7-9C3F-9257B86A4B64}" srcOrd="0" destOrd="0" presId="urn:microsoft.com/office/officeart/2005/8/layout/default"/>
    <dgm:cxn modelId="{CB35D84B-CC8C-46BB-B667-A6711F35086B}" type="presOf" srcId="{9072055E-2624-499C-851E-213C01AC836D}" destId="{CD7DF046-D978-401B-AD8B-0C3D66F2A324}" srcOrd="0" destOrd="0" presId="urn:microsoft.com/office/officeart/2005/8/layout/default"/>
    <dgm:cxn modelId="{0D342E83-5B28-47C1-93EC-2DFB14C5AC1B}" srcId="{26BD073D-9CCC-4A87-8C7F-B8CD3C968D01}" destId="{A7CDEBCC-B14C-4242-A6E0-B571E873F746}" srcOrd="1" destOrd="0" parTransId="{D6BA6A16-C440-4471-8011-8F2F382EE237}" sibTransId="{43911A7B-3D68-44B3-B075-FE9DC13C7B80}"/>
    <dgm:cxn modelId="{F208C988-596D-4D66-B49F-1BA5781423B2}" srcId="{26BD073D-9CCC-4A87-8C7F-B8CD3C968D01}" destId="{9072055E-2624-499C-851E-213C01AC836D}" srcOrd="12" destOrd="0" parTransId="{3081361B-2E79-459F-9924-6F51B638C84C}" sibTransId="{73ECA13A-A46E-4F05-9C62-420769A3F353}"/>
    <dgm:cxn modelId="{E926668D-E8AB-49BB-9B0B-AE61FDCDC476}" srcId="{26BD073D-9CCC-4A87-8C7F-B8CD3C968D01}" destId="{AA1FC8C9-473A-443F-ACAE-AF20DD419C49}" srcOrd="14" destOrd="0" parTransId="{4A6AC6BE-8C9C-4595-BA95-528B009A8CDB}" sibTransId="{A73EF743-0DE8-4D42-BC8D-A3A6AFF8C3C1}"/>
    <dgm:cxn modelId="{B1245F9B-A9F8-458B-9979-0D9BFA062E2B}" type="presOf" srcId="{A2AE40F6-88C2-4C3E-85C1-29E64F4C72C6}" destId="{D70565A3-2D7B-4BF4-93F7-0D9161635A63}" srcOrd="0" destOrd="0" presId="urn:microsoft.com/office/officeart/2005/8/layout/default"/>
    <dgm:cxn modelId="{84FBE9A0-0642-4BEC-ABDD-7C9FC9399041}" type="presOf" srcId="{AA1FC8C9-473A-443F-ACAE-AF20DD419C49}" destId="{591DBAE4-673D-4431-B7C9-D29BEE0C6682}" srcOrd="0" destOrd="0" presId="urn:microsoft.com/office/officeart/2005/8/layout/default"/>
    <dgm:cxn modelId="{934039AF-4402-4F82-9875-2856FFD088DB}" type="presOf" srcId="{AD53EEDF-3C57-4D5D-B175-5191A1B1B9D2}" destId="{3B6F44D5-FBA2-4304-8E6B-AFCAA150269A}" srcOrd="0" destOrd="0" presId="urn:microsoft.com/office/officeart/2005/8/layout/default"/>
    <dgm:cxn modelId="{636C8EB1-8EE0-402B-A265-ABF0F3A69A81}" srcId="{26BD073D-9CCC-4A87-8C7F-B8CD3C968D01}" destId="{468691EF-2389-4A9E-8629-940E9A90100E}" srcOrd="9" destOrd="0" parTransId="{289C7C4C-113C-48CD-8FFE-2991F14B9C38}" sibTransId="{50827C06-CDCF-46DA-9892-40CD6A921658}"/>
    <dgm:cxn modelId="{B9DE86B4-AD14-4178-BB3E-C2E2832C48D7}" srcId="{26BD073D-9CCC-4A87-8C7F-B8CD3C968D01}" destId="{AD53EEDF-3C57-4D5D-B175-5191A1B1B9D2}" srcOrd="2" destOrd="0" parTransId="{441FA561-EEB1-4794-949C-53FDE7075F68}" sibTransId="{112AD327-599C-43D5-A652-04EF64AD9FBA}"/>
    <dgm:cxn modelId="{AEC622B8-DEBE-4BC4-9884-8444B0A376C5}" srcId="{26BD073D-9CCC-4A87-8C7F-B8CD3C968D01}" destId="{D4E03D4F-0237-4CE2-8FE9-19B377C8A8B6}" srcOrd="5" destOrd="0" parTransId="{6950128A-CEC1-4BD0-A7FA-8725172CC940}" sibTransId="{301968EC-7369-4572-94CB-62BAE31BD10F}"/>
    <dgm:cxn modelId="{382051BB-64FC-4C01-A3C6-8099DCD4A240}" srcId="{26BD073D-9CCC-4A87-8C7F-B8CD3C968D01}" destId="{73B684C4-B08F-478C-A156-37B0F9968E14}" srcOrd="13" destOrd="0" parTransId="{86D1B78D-B212-4AC0-8F1D-8BFBB1FEDC1C}" sibTransId="{7FFB136A-F9EF-4C16-88AE-4634739DA4C1}"/>
    <dgm:cxn modelId="{C46B82C6-91DF-4D5A-9B2E-F1EA6D66388A}" type="presOf" srcId="{E8A6F38C-53FC-43B5-86CE-3294FF80C4C8}" destId="{E932A2BF-8379-49B7-8386-554497782202}" srcOrd="0" destOrd="0" presId="urn:microsoft.com/office/officeart/2005/8/layout/default"/>
    <dgm:cxn modelId="{FE95D0D3-B5B3-4950-8B29-3DE1DEA17CDA}" srcId="{26BD073D-9CCC-4A87-8C7F-B8CD3C968D01}" destId="{274E2DD8-1327-45A5-8620-AB840947C2A4}" srcOrd="11" destOrd="0" parTransId="{0058BED4-5E57-42C0-B417-E83020C1F9C9}" sibTransId="{4F9A1C0C-B06B-4698-9E35-5555F623F8D5}"/>
    <dgm:cxn modelId="{3D903FD9-72C2-4B38-A78D-2AD63096A8EA}" type="presOf" srcId="{A7CDEBCC-B14C-4242-A6E0-B571E873F746}" destId="{14C7CDC1-6382-48E9-B981-2FDB50120184}" srcOrd="0" destOrd="0" presId="urn:microsoft.com/office/officeart/2005/8/layout/default"/>
    <dgm:cxn modelId="{E888C2DF-4D8F-4D7C-B6B2-C5E2D5A0BD02}" type="presOf" srcId="{26BD073D-9CCC-4A87-8C7F-B8CD3C968D01}" destId="{ED6003F5-702F-447F-B858-28056F087D4C}" srcOrd="0" destOrd="0" presId="urn:microsoft.com/office/officeart/2005/8/layout/default"/>
    <dgm:cxn modelId="{D02B7EEE-3E50-40DE-977C-C4950D3FB7D6}" srcId="{26BD073D-9CCC-4A87-8C7F-B8CD3C968D01}" destId="{8B495E13-FEB0-4874-930F-2304B9447B37}" srcOrd="3" destOrd="0" parTransId="{33F3B925-0DCD-493A-81DB-9CADE2EFFDCC}" sibTransId="{D65980F2-2DC2-4DD8-82F9-B823B57AE8CF}"/>
    <dgm:cxn modelId="{738158F6-724C-4364-A13D-73E47F7A28F7}" srcId="{26BD073D-9CCC-4A87-8C7F-B8CD3C968D01}" destId="{F7BE1DCC-C95B-4FF2-AFCF-C7F268B4EB85}" srcOrd="15" destOrd="0" parTransId="{7B0057C1-105A-46DD-A805-49DA4B523BDD}" sibTransId="{54AA9BDC-6800-45FC-80EA-EAE021A28A04}"/>
    <dgm:cxn modelId="{6FAF38FA-F6C5-47A1-A0CF-253CFDBA6589}" srcId="{26BD073D-9CCC-4A87-8C7F-B8CD3C968D01}" destId="{45082B93-3B32-47BD-B573-9CF44265DD6A}" srcOrd="4" destOrd="0" parTransId="{2E0E10BF-C9AD-49A1-91D7-572063BDF77F}" sibTransId="{B56993BB-4CA8-4350-8D8C-D1B48B57076E}"/>
    <dgm:cxn modelId="{DAF782FC-721D-45AE-B918-F53791EE1AEC}" type="presOf" srcId="{2E590772-A3B0-4097-8F59-75DB8C2B9BAC}" destId="{21A68AC6-6615-49F9-9FDA-FEFF42A20107}" srcOrd="0" destOrd="0" presId="urn:microsoft.com/office/officeart/2005/8/layout/default"/>
    <dgm:cxn modelId="{DF3050FE-52A1-4D38-8B71-BF013A198798}" srcId="{26BD073D-9CCC-4A87-8C7F-B8CD3C968D01}" destId="{2E590772-A3B0-4097-8F59-75DB8C2B9BAC}" srcOrd="0" destOrd="0" parTransId="{34900C93-5770-4518-9BF1-24192D7B5069}" sibTransId="{0C2A26D9-0A0A-4450-9F07-F9B51224CA95}"/>
    <dgm:cxn modelId="{1B455ADE-FC68-46A9-BA26-4FCB6051E0BC}" type="presParOf" srcId="{ED6003F5-702F-447F-B858-28056F087D4C}" destId="{21A68AC6-6615-49F9-9FDA-FEFF42A20107}" srcOrd="0" destOrd="0" presId="urn:microsoft.com/office/officeart/2005/8/layout/default"/>
    <dgm:cxn modelId="{B6CFBBC7-3631-43FA-8F2F-1EB8F6A29FE4}" type="presParOf" srcId="{ED6003F5-702F-447F-B858-28056F087D4C}" destId="{E65DDA2E-BA5A-4174-A162-78718117455B}" srcOrd="1" destOrd="0" presId="urn:microsoft.com/office/officeart/2005/8/layout/default"/>
    <dgm:cxn modelId="{3BD85E7E-C65A-4A13-B2A3-F5D434647143}" type="presParOf" srcId="{ED6003F5-702F-447F-B858-28056F087D4C}" destId="{14C7CDC1-6382-48E9-B981-2FDB50120184}" srcOrd="2" destOrd="0" presId="urn:microsoft.com/office/officeart/2005/8/layout/default"/>
    <dgm:cxn modelId="{A0DE4588-042F-4287-BFCD-AC6C14A905A1}" type="presParOf" srcId="{ED6003F5-702F-447F-B858-28056F087D4C}" destId="{3646FD2C-92B6-4D94-A9DC-A1CDACEF1286}" srcOrd="3" destOrd="0" presId="urn:microsoft.com/office/officeart/2005/8/layout/default"/>
    <dgm:cxn modelId="{76D7DB84-0507-4824-B200-2549AD982AC6}" type="presParOf" srcId="{ED6003F5-702F-447F-B858-28056F087D4C}" destId="{3B6F44D5-FBA2-4304-8E6B-AFCAA150269A}" srcOrd="4" destOrd="0" presId="urn:microsoft.com/office/officeart/2005/8/layout/default"/>
    <dgm:cxn modelId="{F759EB26-A840-4FE1-A915-C7A23A821AED}" type="presParOf" srcId="{ED6003F5-702F-447F-B858-28056F087D4C}" destId="{4177CE38-B435-487C-846F-EA7CB4D5F11B}" srcOrd="5" destOrd="0" presId="urn:microsoft.com/office/officeart/2005/8/layout/default"/>
    <dgm:cxn modelId="{41725C88-4226-4879-98F0-775CAB27DD1B}" type="presParOf" srcId="{ED6003F5-702F-447F-B858-28056F087D4C}" destId="{74D2CE1D-705C-43DE-B8B6-5160D405C5BE}" srcOrd="6" destOrd="0" presId="urn:microsoft.com/office/officeart/2005/8/layout/default"/>
    <dgm:cxn modelId="{2230802C-19A5-4DEA-A4C6-31E526BFFF36}" type="presParOf" srcId="{ED6003F5-702F-447F-B858-28056F087D4C}" destId="{702F2C11-26EA-47F9-B69B-B07720E18886}" srcOrd="7" destOrd="0" presId="urn:microsoft.com/office/officeart/2005/8/layout/default"/>
    <dgm:cxn modelId="{C0D0E13B-6F38-4C55-ABE8-FFF73E8A0C50}" type="presParOf" srcId="{ED6003F5-702F-447F-B858-28056F087D4C}" destId="{8F91C6F4-73CA-4BB7-9C3F-9257B86A4B64}" srcOrd="8" destOrd="0" presId="urn:microsoft.com/office/officeart/2005/8/layout/default"/>
    <dgm:cxn modelId="{5481DE58-85E1-48D8-9BCF-E5B80C80F7C8}" type="presParOf" srcId="{ED6003F5-702F-447F-B858-28056F087D4C}" destId="{A04E4436-8DD2-4C49-B37A-E58CCB7B9659}" srcOrd="9" destOrd="0" presId="urn:microsoft.com/office/officeart/2005/8/layout/default"/>
    <dgm:cxn modelId="{5880BB4E-CECB-4175-BB18-76356EEE33E3}" type="presParOf" srcId="{ED6003F5-702F-447F-B858-28056F087D4C}" destId="{0DD6D863-A8ED-4020-9CB2-14C9C1A13C7F}" srcOrd="10" destOrd="0" presId="urn:microsoft.com/office/officeart/2005/8/layout/default"/>
    <dgm:cxn modelId="{6A6293A0-799C-4663-B8E2-D4EFCBF6CBB7}" type="presParOf" srcId="{ED6003F5-702F-447F-B858-28056F087D4C}" destId="{8C2466D7-D3E6-429B-BD2B-09A71E1E289A}" srcOrd="11" destOrd="0" presId="urn:microsoft.com/office/officeart/2005/8/layout/default"/>
    <dgm:cxn modelId="{040B72A7-09DF-4F60-841D-5C7403D85AB9}" type="presParOf" srcId="{ED6003F5-702F-447F-B858-28056F087D4C}" destId="{E932A2BF-8379-49B7-8386-554497782202}" srcOrd="12" destOrd="0" presId="urn:microsoft.com/office/officeart/2005/8/layout/default"/>
    <dgm:cxn modelId="{64788989-85DE-4DCF-AD92-021168231FFE}" type="presParOf" srcId="{ED6003F5-702F-447F-B858-28056F087D4C}" destId="{6ADB9BDD-AEB9-4388-9D25-A992EEC7032B}" srcOrd="13" destOrd="0" presId="urn:microsoft.com/office/officeart/2005/8/layout/default"/>
    <dgm:cxn modelId="{C18C5F99-525D-4DC1-B907-BD4E6C5825AA}" type="presParOf" srcId="{ED6003F5-702F-447F-B858-28056F087D4C}" destId="{D70565A3-2D7B-4BF4-93F7-0D9161635A63}" srcOrd="14" destOrd="0" presId="urn:microsoft.com/office/officeart/2005/8/layout/default"/>
    <dgm:cxn modelId="{32E0E414-31BB-45DA-B4AE-5EEEBA56C382}" type="presParOf" srcId="{ED6003F5-702F-447F-B858-28056F087D4C}" destId="{20104E0E-ADA7-4E3C-8494-FB3504D265C7}" srcOrd="15" destOrd="0" presId="urn:microsoft.com/office/officeart/2005/8/layout/default"/>
    <dgm:cxn modelId="{A3FCBC36-F410-49CD-9EDB-0EA131543B1F}" type="presParOf" srcId="{ED6003F5-702F-447F-B858-28056F087D4C}" destId="{1CDD14A6-8ED4-464C-828C-5557695C3FF7}" srcOrd="16" destOrd="0" presId="urn:microsoft.com/office/officeart/2005/8/layout/default"/>
    <dgm:cxn modelId="{908EB160-C382-44AC-86A2-053F6527DB08}" type="presParOf" srcId="{ED6003F5-702F-447F-B858-28056F087D4C}" destId="{8F19268A-75ED-4C8B-A50E-1A329B2055A0}" srcOrd="17" destOrd="0" presId="urn:microsoft.com/office/officeart/2005/8/layout/default"/>
    <dgm:cxn modelId="{91D210AC-2C44-434E-A7A0-BBD569B78B03}" type="presParOf" srcId="{ED6003F5-702F-447F-B858-28056F087D4C}" destId="{A742A344-EAB3-446F-85D8-B8C98674E75F}" srcOrd="18" destOrd="0" presId="urn:microsoft.com/office/officeart/2005/8/layout/default"/>
    <dgm:cxn modelId="{3CEAE539-A3DE-4A25-A9A2-BE4BF32C9581}" type="presParOf" srcId="{ED6003F5-702F-447F-B858-28056F087D4C}" destId="{EE8B2636-BBFB-4ED8-83EF-9489A75C9480}" srcOrd="19" destOrd="0" presId="urn:microsoft.com/office/officeart/2005/8/layout/default"/>
    <dgm:cxn modelId="{51F359A4-5DAD-4CE0-AE98-E2BBAF070800}" type="presParOf" srcId="{ED6003F5-702F-447F-B858-28056F087D4C}" destId="{6A83E015-C9EC-4553-B5FC-1228FF6D0F25}" srcOrd="20" destOrd="0" presId="urn:microsoft.com/office/officeart/2005/8/layout/default"/>
    <dgm:cxn modelId="{52B311AC-4B0C-41DC-8DC1-CB0C17447001}" type="presParOf" srcId="{ED6003F5-702F-447F-B858-28056F087D4C}" destId="{49597BF1-6B82-4B1B-81EE-ADF3008D5EEE}" srcOrd="21" destOrd="0" presId="urn:microsoft.com/office/officeart/2005/8/layout/default"/>
    <dgm:cxn modelId="{CF862C16-5838-45C6-9872-B41423751361}" type="presParOf" srcId="{ED6003F5-702F-447F-B858-28056F087D4C}" destId="{C10CD9FA-D2DB-4B32-98B7-EB2738DAB749}" srcOrd="22" destOrd="0" presId="urn:microsoft.com/office/officeart/2005/8/layout/default"/>
    <dgm:cxn modelId="{FF56E0D3-CD96-42E5-9755-32DC369023EE}" type="presParOf" srcId="{ED6003F5-702F-447F-B858-28056F087D4C}" destId="{B90F99DD-90EF-4318-B91F-9CB8E52E7A17}" srcOrd="23" destOrd="0" presId="urn:microsoft.com/office/officeart/2005/8/layout/default"/>
    <dgm:cxn modelId="{D3AA029F-F76B-4AEA-881B-61648770542E}" type="presParOf" srcId="{ED6003F5-702F-447F-B858-28056F087D4C}" destId="{CD7DF046-D978-401B-AD8B-0C3D66F2A324}" srcOrd="24" destOrd="0" presId="urn:microsoft.com/office/officeart/2005/8/layout/default"/>
    <dgm:cxn modelId="{C67900BA-4C4F-4C4F-9B19-8386D1615403}" type="presParOf" srcId="{ED6003F5-702F-447F-B858-28056F087D4C}" destId="{C86762DD-4D8C-4D95-8D6F-0EDEFF1DF410}" srcOrd="25" destOrd="0" presId="urn:microsoft.com/office/officeart/2005/8/layout/default"/>
    <dgm:cxn modelId="{BBA96557-18C2-4F92-8FF4-85C856E071C8}" type="presParOf" srcId="{ED6003F5-702F-447F-B858-28056F087D4C}" destId="{378E6641-A4FD-4D2E-A493-4E4E6AB70F5E}" srcOrd="26" destOrd="0" presId="urn:microsoft.com/office/officeart/2005/8/layout/default"/>
    <dgm:cxn modelId="{73F5BCD0-0118-498E-9CE4-24B21D62EA7B}" type="presParOf" srcId="{ED6003F5-702F-447F-B858-28056F087D4C}" destId="{8D3D7490-98F8-4FBF-A179-A0C24A41234C}" srcOrd="27" destOrd="0" presId="urn:microsoft.com/office/officeart/2005/8/layout/default"/>
    <dgm:cxn modelId="{52FCE86E-4372-4118-8B91-86C3D1C464D6}" type="presParOf" srcId="{ED6003F5-702F-447F-B858-28056F087D4C}" destId="{591DBAE4-673D-4431-B7C9-D29BEE0C6682}" srcOrd="28" destOrd="0" presId="urn:microsoft.com/office/officeart/2005/8/layout/default"/>
    <dgm:cxn modelId="{0D173C16-7AE3-4A01-AE00-0D3A810F93D6}" type="presParOf" srcId="{ED6003F5-702F-447F-B858-28056F087D4C}" destId="{B1BA75E1-6497-44D0-AEAC-A1FAA0C7690A}" srcOrd="29" destOrd="0" presId="urn:microsoft.com/office/officeart/2005/8/layout/default"/>
    <dgm:cxn modelId="{7EBEE72E-1DAA-4747-986B-022A928F51E7}" type="presParOf" srcId="{ED6003F5-702F-447F-B858-28056F087D4C}" destId="{FA3F9237-CE3B-44B8-8CF8-EC5E1CFA9C7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CBE9D3-1D14-4E17-A443-0B97225D949E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B5B6D002-D63C-4CF3-9199-70BEFA29EEB2}">
      <dgm:prSet phldrT="[Text]"/>
      <dgm:spPr/>
      <dgm:t>
        <a:bodyPr/>
        <a:lstStyle/>
        <a:p>
          <a:r>
            <a:rPr lang="en-US" dirty="0"/>
            <a:t>1. Overfit</a:t>
          </a:r>
        </a:p>
      </dgm:t>
    </dgm:pt>
    <dgm:pt modelId="{0EEC73A2-A9B7-4347-BE1A-10930873E560}" type="parTrans" cxnId="{B26F5F16-6F2A-429D-89E7-28247C988E4C}">
      <dgm:prSet/>
      <dgm:spPr/>
      <dgm:t>
        <a:bodyPr/>
        <a:lstStyle/>
        <a:p>
          <a:endParaRPr lang="en-US"/>
        </a:p>
      </dgm:t>
    </dgm:pt>
    <dgm:pt modelId="{B372ABD7-E2A7-4963-920A-3A0B69FA3F0C}" type="sibTrans" cxnId="{B26F5F16-6F2A-429D-89E7-28247C988E4C}">
      <dgm:prSet/>
      <dgm:spPr/>
      <dgm:t>
        <a:bodyPr/>
        <a:lstStyle/>
        <a:p>
          <a:endParaRPr lang="en-US"/>
        </a:p>
      </dgm:t>
    </dgm:pt>
    <dgm:pt modelId="{932FA15D-28F9-4AC4-A381-55376025BB7B}">
      <dgm:prSet phldrT="[Text]"/>
      <dgm:spPr/>
      <dgm:t>
        <a:bodyPr/>
        <a:lstStyle/>
        <a:p>
          <a:r>
            <a:rPr lang="en-US" dirty="0"/>
            <a:t>2. Reduce over-fitting</a:t>
          </a:r>
        </a:p>
      </dgm:t>
    </dgm:pt>
    <dgm:pt modelId="{D689B41E-7985-4405-B905-33BD0FE0477F}" type="parTrans" cxnId="{DDFCFD27-A26C-4F40-9D2A-3DF67CE547AE}">
      <dgm:prSet/>
      <dgm:spPr/>
      <dgm:t>
        <a:bodyPr/>
        <a:lstStyle/>
        <a:p>
          <a:endParaRPr lang="en-US"/>
        </a:p>
      </dgm:t>
    </dgm:pt>
    <dgm:pt modelId="{74D2408A-62AA-4DD2-AC14-153F3ADFEBF2}" type="sibTrans" cxnId="{DDFCFD27-A26C-4F40-9D2A-3DF67CE547AE}">
      <dgm:prSet/>
      <dgm:spPr/>
      <dgm:t>
        <a:bodyPr/>
        <a:lstStyle/>
        <a:p>
          <a:endParaRPr lang="en-US"/>
        </a:p>
      </dgm:t>
    </dgm:pt>
    <dgm:pt modelId="{92522E2E-97FF-4714-A6A3-8D6EC4CB7B9E}">
      <dgm:prSet phldrT="[Text]"/>
      <dgm:spPr/>
      <dgm:t>
        <a:bodyPr/>
        <a:lstStyle/>
        <a:p>
          <a:r>
            <a:rPr lang="en-US" dirty="0"/>
            <a:t>3. There is no step 3</a:t>
          </a:r>
        </a:p>
      </dgm:t>
    </dgm:pt>
    <dgm:pt modelId="{79BAA2F2-75B0-4786-8500-A968FA4697B7}" type="parTrans" cxnId="{D36E2F89-494C-4716-B876-92A9523AD5EB}">
      <dgm:prSet/>
      <dgm:spPr/>
      <dgm:t>
        <a:bodyPr/>
        <a:lstStyle/>
        <a:p>
          <a:endParaRPr lang="en-US"/>
        </a:p>
      </dgm:t>
    </dgm:pt>
    <dgm:pt modelId="{9615E852-8AC6-422A-8B48-4910E69F39F9}" type="sibTrans" cxnId="{D36E2F89-494C-4716-B876-92A9523AD5EB}">
      <dgm:prSet/>
      <dgm:spPr/>
      <dgm:t>
        <a:bodyPr/>
        <a:lstStyle/>
        <a:p>
          <a:endParaRPr lang="en-US"/>
        </a:p>
      </dgm:t>
    </dgm:pt>
    <dgm:pt modelId="{A02BB486-A26C-486C-9A6D-E9B02415FE4D}" type="pres">
      <dgm:prSet presAssocID="{2ECBE9D3-1D14-4E17-A443-0B97225D949E}" presName="CompostProcess" presStyleCnt="0">
        <dgm:presLayoutVars>
          <dgm:dir/>
          <dgm:resizeHandles val="exact"/>
        </dgm:presLayoutVars>
      </dgm:prSet>
      <dgm:spPr/>
    </dgm:pt>
    <dgm:pt modelId="{FC22CAC5-889D-46B7-8C0E-DEF55DE6DEBF}" type="pres">
      <dgm:prSet presAssocID="{2ECBE9D3-1D14-4E17-A443-0B97225D949E}" presName="arrow" presStyleLbl="bgShp" presStyleIdx="0" presStyleCnt="1"/>
      <dgm:spPr/>
    </dgm:pt>
    <dgm:pt modelId="{47F7EC5A-9B78-425C-96B8-02EDAF736368}" type="pres">
      <dgm:prSet presAssocID="{2ECBE9D3-1D14-4E17-A443-0B97225D949E}" presName="linearProcess" presStyleCnt="0"/>
      <dgm:spPr/>
    </dgm:pt>
    <dgm:pt modelId="{60460B83-D60C-4EBD-9793-FD614BFCE582}" type="pres">
      <dgm:prSet presAssocID="{B5B6D002-D63C-4CF3-9199-70BEFA29EEB2}" presName="textNode" presStyleLbl="node1" presStyleIdx="0" presStyleCnt="3">
        <dgm:presLayoutVars>
          <dgm:bulletEnabled val="1"/>
        </dgm:presLayoutVars>
      </dgm:prSet>
      <dgm:spPr/>
    </dgm:pt>
    <dgm:pt modelId="{B6D6FFFC-F156-4882-A353-9C9C1B8161E8}" type="pres">
      <dgm:prSet presAssocID="{B372ABD7-E2A7-4963-920A-3A0B69FA3F0C}" presName="sibTrans" presStyleCnt="0"/>
      <dgm:spPr/>
    </dgm:pt>
    <dgm:pt modelId="{29E3CF32-3160-448B-99A6-0C3CB84195E2}" type="pres">
      <dgm:prSet presAssocID="{932FA15D-28F9-4AC4-A381-55376025BB7B}" presName="textNode" presStyleLbl="node1" presStyleIdx="1" presStyleCnt="3">
        <dgm:presLayoutVars>
          <dgm:bulletEnabled val="1"/>
        </dgm:presLayoutVars>
      </dgm:prSet>
      <dgm:spPr/>
    </dgm:pt>
    <dgm:pt modelId="{81A4911E-23A6-4E37-A686-D21B7B47E8FC}" type="pres">
      <dgm:prSet presAssocID="{74D2408A-62AA-4DD2-AC14-153F3ADFEBF2}" presName="sibTrans" presStyleCnt="0"/>
      <dgm:spPr/>
    </dgm:pt>
    <dgm:pt modelId="{B33A21A6-D5DE-4D4D-AEEF-D8125DE0CDCF}" type="pres">
      <dgm:prSet presAssocID="{92522E2E-97FF-4714-A6A3-8D6EC4CB7B9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26F5F16-6F2A-429D-89E7-28247C988E4C}" srcId="{2ECBE9D3-1D14-4E17-A443-0B97225D949E}" destId="{B5B6D002-D63C-4CF3-9199-70BEFA29EEB2}" srcOrd="0" destOrd="0" parTransId="{0EEC73A2-A9B7-4347-BE1A-10930873E560}" sibTransId="{B372ABD7-E2A7-4963-920A-3A0B69FA3F0C}"/>
    <dgm:cxn modelId="{48C9BE1D-240E-42F4-8212-E190AABE7176}" type="presOf" srcId="{92522E2E-97FF-4714-A6A3-8D6EC4CB7B9E}" destId="{B33A21A6-D5DE-4D4D-AEEF-D8125DE0CDCF}" srcOrd="0" destOrd="0" presId="urn:microsoft.com/office/officeart/2005/8/layout/hProcess9"/>
    <dgm:cxn modelId="{DDFCFD27-A26C-4F40-9D2A-3DF67CE547AE}" srcId="{2ECBE9D3-1D14-4E17-A443-0B97225D949E}" destId="{932FA15D-28F9-4AC4-A381-55376025BB7B}" srcOrd="1" destOrd="0" parTransId="{D689B41E-7985-4405-B905-33BD0FE0477F}" sibTransId="{74D2408A-62AA-4DD2-AC14-153F3ADFEBF2}"/>
    <dgm:cxn modelId="{EFA97E75-3FB9-4A65-AB05-4CA54F301B5A}" type="presOf" srcId="{932FA15D-28F9-4AC4-A381-55376025BB7B}" destId="{29E3CF32-3160-448B-99A6-0C3CB84195E2}" srcOrd="0" destOrd="0" presId="urn:microsoft.com/office/officeart/2005/8/layout/hProcess9"/>
    <dgm:cxn modelId="{D36E2F89-494C-4716-B876-92A9523AD5EB}" srcId="{2ECBE9D3-1D14-4E17-A443-0B97225D949E}" destId="{92522E2E-97FF-4714-A6A3-8D6EC4CB7B9E}" srcOrd="2" destOrd="0" parTransId="{79BAA2F2-75B0-4786-8500-A968FA4697B7}" sibTransId="{9615E852-8AC6-422A-8B48-4910E69F39F9}"/>
    <dgm:cxn modelId="{EDA159EC-4974-4213-AE5C-5106265B7ADA}" type="presOf" srcId="{2ECBE9D3-1D14-4E17-A443-0B97225D949E}" destId="{A02BB486-A26C-486C-9A6D-E9B02415FE4D}" srcOrd="0" destOrd="0" presId="urn:microsoft.com/office/officeart/2005/8/layout/hProcess9"/>
    <dgm:cxn modelId="{52DAB9F2-9C3A-4963-BA97-08471D39A4F5}" type="presOf" srcId="{B5B6D002-D63C-4CF3-9199-70BEFA29EEB2}" destId="{60460B83-D60C-4EBD-9793-FD614BFCE582}" srcOrd="0" destOrd="0" presId="urn:microsoft.com/office/officeart/2005/8/layout/hProcess9"/>
    <dgm:cxn modelId="{B2731C6E-9D82-431B-88EA-71C006B19A7A}" type="presParOf" srcId="{A02BB486-A26C-486C-9A6D-E9B02415FE4D}" destId="{FC22CAC5-889D-46B7-8C0E-DEF55DE6DEBF}" srcOrd="0" destOrd="0" presId="urn:microsoft.com/office/officeart/2005/8/layout/hProcess9"/>
    <dgm:cxn modelId="{CD1356AC-A686-4757-B485-8784DB8D56F9}" type="presParOf" srcId="{A02BB486-A26C-486C-9A6D-E9B02415FE4D}" destId="{47F7EC5A-9B78-425C-96B8-02EDAF736368}" srcOrd="1" destOrd="0" presId="urn:microsoft.com/office/officeart/2005/8/layout/hProcess9"/>
    <dgm:cxn modelId="{96EF9215-7C22-4004-8860-5CDF7459DDB6}" type="presParOf" srcId="{47F7EC5A-9B78-425C-96B8-02EDAF736368}" destId="{60460B83-D60C-4EBD-9793-FD614BFCE582}" srcOrd="0" destOrd="0" presId="urn:microsoft.com/office/officeart/2005/8/layout/hProcess9"/>
    <dgm:cxn modelId="{3E8EA616-1E84-4527-A5F0-29680676474C}" type="presParOf" srcId="{47F7EC5A-9B78-425C-96B8-02EDAF736368}" destId="{B6D6FFFC-F156-4882-A353-9C9C1B8161E8}" srcOrd="1" destOrd="0" presId="urn:microsoft.com/office/officeart/2005/8/layout/hProcess9"/>
    <dgm:cxn modelId="{F8118E85-0CA8-4C63-8594-FC48B09FE948}" type="presParOf" srcId="{47F7EC5A-9B78-425C-96B8-02EDAF736368}" destId="{29E3CF32-3160-448B-99A6-0C3CB84195E2}" srcOrd="2" destOrd="0" presId="urn:microsoft.com/office/officeart/2005/8/layout/hProcess9"/>
    <dgm:cxn modelId="{785B6561-BBB8-4C57-932E-08F6A4D08397}" type="presParOf" srcId="{47F7EC5A-9B78-425C-96B8-02EDAF736368}" destId="{81A4911E-23A6-4E37-A686-D21B7B47E8FC}" srcOrd="3" destOrd="0" presId="urn:microsoft.com/office/officeart/2005/8/layout/hProcess9"/>
    <dgm:cxn modelId="{5970C873-09A3-4009-A590-6012A12D1FF0}" type="presParOf" srcId="{47F7EC5A-9B78-425C-96B8-02EDAF736368}" destId="{B33A21A6-D5DE-4D4D-AEEF-D8125DE0CDC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E2ED13-66D3-44EC-9437-ACEFB754F534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</dgm:pt>
    <dgm:pt modelId="{DE61529A-B907-4F89-959F-5A173BD45DC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b="0" i="0"/>
            <a:t>More data</a:t>
          </a:r>
          <a:endParaRPr lang="en-US" sz="3200"/>
        </a:p>
      </dgm:t>
    </dgm:pt>
    <dgm:pt modelId="{6FDFD483-154F-4DDC-970B-C45DADC5DEF6}" type="parTrans" cxnId="{E2776959-0ABE-459D-9DA9-7CEC2A8F41D9}">
      <dgm:prSet/>
      <dgm:spPr/>
      <dgm:t>
        <a:bodyPr/>
        <a:lstStyle/>
        <a:p>
          <a:endParaRPr lang="en-US" sz="4000"/>
        </a:p>
      </dgm:t>
    </dgm:pt>
    <dgm:pt modelId="{862886AC-72B1-4C67-BA44-DFF0053B7037}" type="sibTrans" cxnId="{E2776959-0ABE-459D-9DA9-7CEC2A8F41D9}">
      <dgm:prSet custT="1"/>
      <dgm:spPr/>
      <dgm:t>
        <a:bodyPr/>
        <a:lstStyle/>
        <a:p>
          <a:endParaRPr lang="en-US" sz="3600"/>
        </a:p>
      </dgm:t>
    </dgm:pt>
    <dgm:pt modelId="{D523D5A1-D28A-4221-AEEE-55B9D3D1395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b="0" i="0"/>
            <a:t>Data augmentation</a:t>
          </a:r>
        </a:p>
      </dgm:t>
    </dgm:pt>
    <dgm:pt modelId="{E3F1CF7A-7284-4FE7-9E7D-4B227078A5FC}" type="parTrans" cxnId="{4D147253-A3C6-4F6A-B598-D2C5569700E2}">
      <dgm:prSet/>
      <dgm:spPr/>
      <dgm:t>
        <a:bodyPr/>
        <a:lstStyle/>
        <a:p>
          <a:endParaRPr lang="en-US" sz="4000"/>
        </a:p>
      </dgm:t>
    </dgm:pt>
    <dgm:pt modelId="{E7F35C6B-1367-4B98-87D0-2AF0D3A0EE22}" type="sibTrans" cxnId="{4D147253-A3C6-4F6A-B598-D2C5569700E2}">
      <dgm:prSet custT="1"/>
      <dgm:spPr/>
      <dgm:t>
        <a:bodyPr/>
        <a:lstStyle/>
        <a:p>
          <a:endParaRPr lang="en-US" sz="3600"/>
        </a:p>
      </dgm:t>
    </dgm:pt>
    <dgm:pt modelId="{9DA024FD-044C-4A81-8089-69092B9B71E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b="0" i="0"/>
            <a:t>Generalizable architectures</a:t>
          </a:r>
        </a:p>
      </dgm:t>
    </dgm:pt>
    <dgm:pt modelId="{F118DFD4-F9EC-4799-A6DE-482A77299539}" type="parTrans" cxnId="{26C293ED-E365-48C7-887F-8FC4274B61B7}">
      <dgm:prSet/>
      <dgm:spPr/>
      <dgm:t>
        <a:bodyPr/>
        <a:lstStyle/>
        <a:p>
          <a:endParaRPr lang="en-US" sz="4000"/>
        </a:p>
      </dgm:t>
    </dgm:pt>
    <dgm:pt modelId="{3EE37CCD-DFEF-48AB-B9C6-EAD954963E2B}" type="sibTrans" cxnId="{26C293ED-E365-48C7-887F-8FC4274B61B7}">
      <dgm:prSet custT="1"/>
      <dgm:spPr/>
      <dgm:t>
        <a:bodyPr/>
        <a:lstStyle/>
        <a:p>
          <a:endParaRPr lang="en-US" sz="3600"/>
        </a:p>
      </dgm:t>
    </dgm:pt>
    <dgm:pt modelId="{B38DC618-91EB-4F50-A896-2280745146C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b="0" i="0"/>
            <a:t>Reduce architecture complexity</a:t>
          </a:r>
        </a:p>
      </dgm:t>
    </dgm:pt>
    <dgm:pt modelId="{A85CD5C6-4E91-4BBA-8FFB-48DDA74A6A0A}" type="parTrans" cxnId="{7D188B22-FD12-428F-B0E2-D681EAD06DA3}">
      <dgm:prSet/>
      <dgm:spPr/>
      <dgm:t>
        <a:bodyPr/>
        <a:lstStyle/>
        <a:p>
          <a:endParaRPr lang="en-US" sz="4000"/>
        </a:p>
      </dgm:t>
    </dgm:pt>
    <dgm:pt modelId="{F3FB5C7D-68B7-42B3-9184-EAFCBD0F93E1}" type="sibTrans" cxnId="{7D188B22-FD12-428F-B0E2-D681EAD06DA3}">
      <dgm:prSet/>
      <dgm:spPr/>
      <dgm:t>
        <a:bodyPr/>
        <a:lstStyle/>
        <a:p>
          <a:endParaRPr lang="en-US" sz="2400"/>
        </a:p>
      </dgm:t>
    </dgm:pt>
    <dgm:pt modelId="{E47114D4-E67C-4DEA-8360-C3A5F617D3C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b="0" i="0"/>
            <a:t>Regularization</a:t>
          </a:r>
        </a:p>
      </dgm:t>
    </dgm:pt>
    <dgm:pt modelId="{931A9DE3-651C-4663-B1A9-4EB18626DCC8}" type="parTrans" cxnId="{FF6E45F9-136E-4A02-B951-745464442C28}">
      <dgm:prSet/>
      <dgm:spPr/>
      <dgm:t>
        <a:bodyPr/>
        <a:lstStyle/>
        <a:p>
          <a:endParaRPr lang="en-US" sz="3200"/>
        </a:p>
      </dgm:t>
    </dgm:pt>
    <dgm:pt modelId="{B4936722-CB08-422C-B08A-CBAAA1FA9F9A}" type="sibTrans" cxnId="{FF6E45F9-136E-4A02-B951-745464442C28}">
      <dgm:prSet custT="1"/>
      <dgm:spPr/>
      <dgm:t>
        <a:bodyPr/>
        <a:lstStyle/>
        <a:p>
          <a:endParaRPr lang="en-US" sz="3600"/>
        </a:p>
      </dgm:t>
    </dgm:pt>
    <dgm:pt modelId="{8BB68BCC-BD1F-47E8-B480-9C0AA14E1E88}" type="pres">
      <dgm:prSet presAssocID="{8BE2ED13-66D3-44EC-9437-ACEFB754F534}" presName="outerComposite" presStyleCnt="0">
        <dgm:presLayoutVars>
          <dgm:chMax val="5"/>
          <dgm:dir/>
          <dgm:resizeHandles val="exact"/>
        </dgm:presLayoutVars>
      </dgm:prSet>
      <dgm:spPr/>
    </dgm:pt>
    <dgm:pt modelId="{824793EA-0676-4606-B2EE-34DD4F91DA2B}" type="pres">
      <dgm:prSet presAssocID="{8BE2ED13-66D3-44EC-9437-ACEFB754F534}" presName="dummyMaxCanvas" presStyleCnt="0">
        <dgm:presLayoutVars/>
      </dgm:prSet>
      <dgm:spPr/>
    </dgm:pt>
    <dgm:pt modelId="{40B217E7-7E10-47A4-8288-601538C10421}" type="pres">
      <dgm:prSet presAssocID="{8BE2ED13-66D3-44EC-9437-ACEFB754F534}" presName="FiveNodes_1" presStyleLbl="node1" presStyleIdx="0" presStyleCnt="5">
        <dgm:presLayoutVars>
          <dgm:bulletEnabled val="1"/>
        </dgm:presLayoutVars>
      </dgm:prSet>
      <dgm:spPr/>
    </dgm:pt>
    <dgm:pt modelId="{CF70FACF-810D-445C-971D-784B37DD1304}" type="pres">
      <dgm:prSet presAssocID="{8BE2ED13-66D3-44EC-9437-ACEFB754F534}" presName="FiveNodes_2" presStyleLbl="node1" presStyleIdx="1" presStyleCnt="5">
        <dgm:presLayoutVars>
          <dgm:bulletEnabled val="1"/>
        </dgm:presLayoutVars>
      </dgm:prSet>
      <dgm:spPr/>
    </dgm:pt>
    <dgm:pt modelId="{413A6E21-7B04-4584-855D-848063F8096C}" type="pres">
      <dgm:prSet presAssocID="{8BE2ED13-66D3-44EC-9437-ACEFB754F534}" presName="FiveNodes_3" presStyleLbl="node1" presStyleIdx="2" presStyleCnt="5">
        <dgm:presLayoutVars>
          <dgm:bulletEnabled val="1"/>
        </dgm:presLayoutVars>
      </dgm:prSet>
      <dgm:spPr/>
    </dgm:pt>
    <dgm:pt modelId="{E26D363C-ABC8-46A7-A63E-123E4F6CAB2F}" type="pres">
      <dgm:prSet presAssocID="{8BE2ED13-66D3-44EC-9437-ACEFB754F534}" presName="FiveNodes_4" presStyleLbl="node1" presStyleIdx="3" presStyleCnt="5">
        <dgm:presLayoutVars>
          <dgm:bulletEnabled val="1"/>
        </dgm:presLayoutVars>
      </dgm:prSet>
      <dgm:spPr/>
    </dgm:pt>
    <dgm:pt modelId="{B99D918C-FD2C-4AD7-B02E-09CD49437D4B}" type="pres">
      <dgm:prSet presAssocID="{8BE2ED13-66D3-44EC-9437-ACEFB754F534}" presName="FiveNodes_5" presStyleLbl="node1" presStyleIdx="4" presStyleCnt="5">
        <dgm:presLayoutVars>
          <dgm:bulletEnabled val="1"/>
        </dgm:presLayoutVars>
      </dgm:prSet>
      <dgm:spPr/>
    </dgm:pt>
    <dgm:pt modelId="{6F06DD3A-3D89-4D79-A630-D4E752288EA9}" type="pres">
      <dgm:prSet presAssocID="{8BE2ED13-66D3-44EC-9437-ACEFB754F534}" presName="FiveConn_1-2" presStyleLbl="fgAccFollowNode1" presStyleIdx="0" presStyleCnt="4">
        <dgm:presLayoutVars>
          <dgm:bulletEnabled val="1"/>
        </dgm:presLayoutVars>
      </dgm:prSet>
      <dgm:spPr/>
    </dgm:pt>
    <dgm:pt modelId="{B59A1FE1-1CF7-4B7B-970A-16671640189A}" type="pres">
      <dgm:prSet presAssocID="{8BE2ED13-66D3-44EC-9437-ACEFB754F534}" presName="FiveConn_2-3" presStyleLbl="fgAccFollowNode1" presStyleIdx="1" presStyleCnt="4">
        <dgm:presLayoutVars>
          <dgm:bulletEnabled val="1"/>
        </dgm:presLayoutVars>
      </dgm:prSet>
      <dgm:spPr/>
    </dgm:pt>
    <dgm:pt modelId="{3E4E7F7F-7102-4877-B424-36D99432F441}" type="pres">
      <dgm:prSet presAssocID="{8BE2ED13-66D3-44EC-9437-ACEFB754F534}" presName="FiveConn_3-4" presStyleLbl="fgAccFollowNode1" presStyleIdx="2" presStyleCnt="4">
        <dgm:presLayoutVars>
          <dgm:bulletEnabled val="1"/>
        </dgm:presLayoutVars>
      </dgm:prSet>
      <dgm:spPr/>
    </dgm:pt>
    <dgm:pt modelId="{879EF9A7-3D4D-43BB-ABA6-819F9E1A8AAF}" type="pres">
      <dgm:prSet presAssocID="{8BE2ED13-66D3-44EC-9437-ACEFB754F534}" presName="FiveConn_4-5" presStyleLbl="fgAccFollowNode1" presStyleIdx="3" presStyleCnt="4">
        <dgm:presLayoutVars>
          <dgm:bulletEnabled val="1"/>
        </dgm:presLayoutVars>
      </dgm:prSet>
      <dgm:spPr/>
    </dgm:pt>
    <dgm:pt modelId="{91627054-C7C0-4109-B0D8-0896A1FD5D73}" type="pres">
      <dgm:prSet presAssocID="{8BE2ED13-66D3-44EC-9437-ACEFB754F534}" presName="FiveNodes_1_text" presStyleLbl="node1" presStyleIdx="4" presStyleCnt="5">
        <dgm:presLayoutVars>
          <dgm:bulletEnabled val="1"/>
        </dgm:presLayoutVars>
      </dgm:prSet>
      <dgm:spPr/>
    </dgm:pt>
    <dgm:pt modelId="{352BEFB1-4414-4315-B616-75599ABF4288}" type="pres">
      <dgm:prSet presAssocID="{8BE2ED13-66D3-44EC-9437-ACEFB754F534}" presName="FiveNodes_2_text" presStyleLbl="node1" presStyleIdx="4" presStyleCnt="5">
        <dgm:presLayoutVars>
          <dgm:bulletEnabled val="1"/>
        </dgm:presLayoutVars>
      </dgm:prSet>
      <dgm:spPr/>
    </dgm:pt>
    <dgm:pt modelId="{220943DC-158E-41AE-BA16-D4466B48F001}" type="pres">
      <dgm:prSet presAssocID="{8BE2ED13-66D3-44EC-9437-ACEFB754F534}" presName="FiveNodes_3_text" presStyleLbl="node1" presStyleIdx="4" presStyleCnt="5">
        <dgm:presLayoutVars>
          <dgm:bulletEnabled val="1"/>
        </dgm:presLayoutVars>
      </dgm:prSet>
      <dgm:spPr/>
    </dgm:pt>
    <dgm:pt modelId="{D4842DED-F6EF-4AA4-9FC8-DC1E34E3E6F5}" type="pres">
      <dgm:prSet presAssocID="{8BE2ED13-66D3-44EC-9437-ACEFB754F534}" presName="FiveNodes_4_text" presStyleLbl="node1" presStyleIdx="4" presStyleCnt="5">
        <dgm:presLayoutVars>
          <dgm:bulletEnabled val="1"/>
        </dgm:presLayoutVars>
      </dgm:prSet>
      <dgm:spPr/>
    </dgm:pt>
    <dgm:pt modelId="{85E16508-5F6E-4235-961F-AF04E2825366}" type="pres">
      <dgm:prSet presAssocID="{8BE2ED13-66D3-44EC-9437-ACEFB754F5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A0DA707-00C6-4622-ABCA-3D439DC01793}" type="presOf" srcId="{B38DC618-91EB-4F50-A896-2280745146C6}" destId="{B99D918C-FD2C-4AD7-B02E-09CD49437D4B}" srcOrd="0" destOrd="0" presId="urn:microsoft.com/office/officeart/2005/8/layout/vProcess5"/>
    <dgm:cxn modelId="{9380FE08-2D96-4369-825F-D72B0AA0F644}" type="presOf" srcId="{862886AC-72B1-4C67-BA44-DFF0053B7037}" destId="{6F06DD3A-3D89-4D79-A630-D4E752288EA9}" srcOrd="0" destOrd="0" presId="urn:microsoft.com/office/officeart/2005/8/layout/vProcess5"/>
    <dgm:cxn modelId="{A9DCAA19-D512-4CAF-AB42-BA195BC7CC66}" type="presOf" srcId="{E7F35C6B-1367-4B98-87D0-2AF0D3A0EE22}" destId="{B59A1FE1-1CF7-4B7B-970A-16671640189A}" srcOrd="0" destOrd="0" presId="urn:microsoft.com/office/officeart/2005/8/layout/vProcess5"/>
    <dgm:cxn modelId="{CC189A1D-F42D-4831-8AE0-A819E95EF2D9}" type="presOf" srcId="{8BE2ED13-66D3-44EC-9437-ACEFB754F534}" destId="{8BB68BCC-BD1F-47E8-B480-9C0AA14E1E88}" srcOrd="0" destOrd="0" presId="urn:microsoft.com/office/officeart/2005/8/layout/vProcess5"/>
    <dgm:cxn modelId="{7D188B22-FD12-428F-B0E2-D681EAD06DA3}" srcId="{8BE2ED13-66D3-44EC-9437-ACEFB754F534}" destId="{B38DC618-91EB-4F50-A896-2280745146C6}" srcOrd="4" destOrd="0" parTransId="{A85CD5C6-4E91-4BBA-8FFB-48DDA74A6A0A}" sibTransId="{F3FB5C7D-68B7-42B3-9184-EAFCBD0F93E1}"/>
    <dgm:cxn modelId="{3193A222-8B57-4756-B13A-AF10AC24DEFD}" type="presOf" srcId="{D523D5A1-D28A-4221-AEEE-55B9D3D1395A}" destId="{352BEFB1-4414-4315-B616-75599ABF4288}" srcOrd="1" destOrd="0" presId="urn:microsoft.com/office/officeart/2005/8/layout/vProcess5"/>
    <dgm:cxn modelId="{4EE06260-086E-4153-9383-3269E61C7C8C}" type="presOf" srcId="{E47114D4-E67C-4DEA-8360-C3A5F617D3C4}" destId="{D4842DED-F6EF-4AA4-9FC8-DC1E34E3E6F5}" srcOrd="1" destOrd="0" presId="urn:microsoft.com/office/officeart/2005/8/layout/vProcess5"/>
    <dgm:cxn modelId="{4D147253-A3C6-4F6A-B598-D2C5569700E2}" srcId="{8BE2ED13-66D3-44EC-9437-ACEFB754F534}" destId="{D523D5A1-D28A-4221-AEEE-55B9D3D1395A}" srcOrd="1" destOrd="0" parTransId="{E3F1CF7A-7284-4FE7-9E7D-4B227078A5FC}" sibTransId="{E7F35C6B-1367-4B98-87D0-2AF0D3A0EE22}"/>
    <dgm:cxn modelId="{1C2C9B74-BADE-4A07-B325-6F825EC3BF95}" type="presOf" srcId="{E47114D4-E67C-4DEA-8360-C3A5F617D3C4}" destId="{E26D363C-ABC8-46A7-A63E-123E4F6CAB2F}" srcOrd="0" destOrd="0" presId="urn:microsoft.com/office/officeart/2005/8/layout/vProcess5"/>
    <dgm:cxn modelId="{45ECEA56-FD63-464C-A3D9-D71E9C558ABD}" type="presOf" srcId="{D523D5A1-D28A-4221-AEEE-55B9D3D1395A}" destId="{CF70FACF-810D-445C-971D-784B37DD1304}" srcOrd="0" destOrd="0" presId="urn:microsoft.com/office/officeart/2005/8/layout/vProcess5"/>
    <dgm:cxn modelId="{E2776959-0ABE-459D-9DA9-7CEC2A8F41D9}" srcId="{8BE2ED13-66D3-44EC-9437-ACEFB754F534}" destId="{DE61529A-B907-4F89-959F-5A173BD45DC7}" srcOrd="0" destOrd="0" parTransId="{6FDFD483-154F-4DDC-970B-C45DADC5DEF6}" sibTransId="{862886AC-72B1-4C67-BA44-DFF0053B7037}"/>
    <dgm:cxn modelId="{5958F28B-9BCD-4CBB-AFFF-FB6961ECFED4}" type="presOf" srcId="{3EE37CCD-DFEF-48AB-B9C6-EAD954963E2B}" destId="{3E4E7F7F-7102-4877-B424-36D99432F441}" srcOrd="0" destOrd="0" presId="urn:microsoft.com/office/officeart/2005/8/layout/vProcess5"/>
    <dgm:cxn modelId="{A074759D-96DB-4F8F-AEBE-D7B0B818473C}" type="presOf" srcId="{B4936722-CB08-422C-B08A-CBAAA1FA9F9A}" destId="{879EF9A7-3D4D-43BB-ABA6-819F9E1A8AAF}" srcOrd="0" destOrd="0" presId="urn:microsoft.com/office/officeart/2005/8/layout/vProcess5"/>
    <dgm:cxn modelId="{F2542DA1-11EF-4FB5-816E-88249513090F}" type="presOf" srcId="{B38DC618-91EB-4F50-A896-2280745146C6}" destId="{85E16508-5F6E-4235-961F-AF04E2825366}" srcOrd="1" destOrd="0" presId="urn:microsoft.com/office/officeart/2005/8/layout/vProcess5"/>
    <dgm:cxn modelId="{D29214A7-9896-4B7F-B241-C02B02EC9B73}" type="presOf" srcId="{9DA024FD-044C-4A81-8089-69092B9B71E7}" destId="{220943DC-158E-41AE-BA16-D4466B48F001}" srcOrd="1" destOrd="0" presId="urn:microsoft.com/office/officeart/2005/8/layout/vProcess5"/>
    <dgm:cxn modelId="{A3AE5ECB-3A87-4529-9B2C-E74068CE34BE}" type="presOf" srcId="{DE61529A-B907-4F89-959F-5A173BD45DC7}" destId="{91627054-C7C0-4109-B0D8-0896A1FD5D73}" srcOrd="1" destOrd="0" presId="urn:microsoft.com/office/officeart/2005/8/layout/vProcess5"/>
    <dgm:cxn modelId="{E53872D1-9B75-43E1-B4D9-33A3AA62C513}" type="presOf" srcId="{DE61529A-B907-4F89-959F-5A173BD45DC7}" destId="{40B217E7-7E10-47A4-8288-601538C10421}" srcOrd="0" destOrd="0" presId="urn:microsoft.com/office/officeart/2005/8/layout/vProcess5"/>
    <dgm:cxn modelId="{501283E8-14CA-4A79-ACD5-F14A93B00E60}" type="presOf" srcId="{9DA024FD-044C-4A81-8089-69092B9B71E7}" destId="{413A6E21-7B04-4584-855D-848063F8096C}" srcOrd="0" destOrd="0" presId="urn:microsoft.com/office/officeart/2005/8/layout/vProcess5"/>
    <dgm:cxn modelId="{26C293ED-E365-48C7-887F-8FC4274B61B7}" srcId="{8BE2ED13-66D3-44EC-9437-ACEFB754F534}" destId="{9DA024FD-044C-4A81-8089-69092B9B71E7}" srcOrd="2" destOrd="0" parTransId="{F118DFD4-F9EC-4799-A6DE-482A77299539}" sibTransId="{3EE37CCD-DFEF-48AB-B9C6-EAD954963E2B}"/>
    <dgm:cxn modelId="{FF6E45F9-136E-4A02-B951-745464442C28}" srcId="{8BE2ED13-66D3-44EC-9437-ACEFB754F534}" destId="{E47114D4-E67C-4DEA-8360-C3A5F617D3C4}" srcOrd="3" destOrd="0" parTransId="{931A9DE3-651C-4663-B1A9-4EB18626DCC8}" sibTransId="{B4936722-CB08-422C-B08A-CBAAA1FA9F9A}"/>
    <dgm:cxn modelId="{E4E937AA-0E88-4EC9-8AFC-E242DC8644D3}" type="presParOf" srcId="{8BB68BCC-BD1F-47E8-B480-9C0AA14E1E88}" destId="{824793EA-0676-4606-B2EE-34DD4F91DA2B}" srcOrd="0" destOrd="0" presId="urn:microsoft.com/office/officeart/2005/8/layout/vProcess5"/>
    <dgm:cxn modelId="{C1D2A176-5F2F-430A-AA86-DC4203A47564}" type="presParOf" srcId="{8BB68BCC-BD1F-47E8-B480-9C0AA14E1E88}" destId="{40B217E7-7E10-47A4-8288-601538C10421}" srcOrd="1" destOrd="0" presId="urn:microsoft.com/office/officeart/2005/8/layout/vProcess5"/>
    <dgm:cxn modelId="{D7902A52-0C66-428E-A908-FE30CA9B893B}" type="presParOf" srcId="{8BB68BCC-BD1F-47E8-B480-9C0AA14E1E88}" destId="{CF70FACF-810D-445C-971D-784B37DD1304}" srcOrd="2" destOrd="0" presId="urn:microsoft.com/office/officeart/2005/8/layout/vProcess5"/>
    <dgm:cxn modelId="{49664756-2D89-49CC-9B1F-B94C437BDCA6}" type="presParOf" srcId="{8BB68BCC-BD1F-47E8-B480-9C0AA14E1E88}" destId="{413A6E21-7B04-4584-855D-848063F8096C}" srcOrd="3" destOrd="0" presId="urn:microsoft.com/office/officeart/2005/8/layout/vProcess5"/>
    <dgm:cxn modelId="{5CBF3F0D-3ADD-4C54-B61B-7F28C1863704}" type="presParOf" srcId="{8BB68BCC-BD1F-47E8-B480-9C0AA14E1E88}" destId="{E26D363C-ABC8-46A7-A63E-123E4F6CAB2F}" srcOrd="4" destOrd="0" presId="urn:microsoft.com/office/officeart/2005/8/layout/vProcess5"/>
    <dgm:cxn modelId="{F6C7165E-5672-4635-AF45-3EB98C5437B1}" type="presParOf" srcId="{8BB68BCC-BD1F-47E8-B480-9C0AA14E1E88}" destId="{B99D918C-FD2C-4AD7-B02E-09CD49437D4B}" srcOrd="5" destOrd="0" presId="urn:microsoft.com/office/officeart/2005/8/layout/vProcess5"/>
    <dgm:cxn modelId="{3C868C7F-F79D-4C9A-AB5E-7852D45A77FC}" type="presParOf" srcId="{8BB68BCC-BD1F-47E8-B480-9C0AA14E1E88}" destId="{6F06DD3A-3D89-4D79-A630-D4E752288EA9}" srcOrd="6" destOrd="0" presId="urn:microsoft.com/office/officeart/2005/8/layout/vProcess5"/>
    <dgm:cxn modelId="{8CA2F590-F177-4A96-842D-EDB8139916AF}" type="presParOf" srcId="{8BB68BCC-BD1F-47E8-B480-9C0AA14E1E88}" destId="{B59A1FE1-1CF7-4B7B-970A-16671640189A}" srcOrd="7" destOrd="0" presId="urn:microsoft.com/office/officeart/2005/8/layout/vProcess5"/>
    <dgm:cxn modelId="{2739F8A2-F5EF-49F7-AD90-0C3D539FFBD1}" type="presParOf" srcId="{8BB68BCC-BD1F-47E8-B480-9C0AA14E1E88}" destId="{3E4E7F7F-7102-4877-B424-36D99432F441}" srcOrd="8" destOrd="0" presId="urn:microsoft.com/office/officeart/2005/8/layout/vProcess5"/>
    <dgm:cxn modelId="{FC67E803-4C0D-4883-9582-992D0C79CE83}" type="presParOf" srcId="{8BB68BCC-BD1F-47E8-B480-9C0AA14E1E88}" destId="{879EF9A7-3D4D-43BB-ABA6-819F9E1A8AAF}" srcOrd="9" destOrd="0" presId="urn:microsoft.com/office/officeart/2005/8/layout/vProcess5"/>
    <dgm:cxn modelId="{0F849DFF-19AF-426D-B7F5-659066ADD0B6}" type="presParOf" srcId="{8BB68BCC-BD1F-47E8-B480-9C0AA14E1E88}" destId="{91627054-C7C0-4109-B0D8-0896A1FD5D73}" srcOrd="10" destOrd="0" presId="urn:microsoft.com/office/officeart/2005/8/layout/vProcess5"/>
    <dgm:cxn modelId="{9B01AFEC-B877-45B7-BE50-972EE5FF96EB}" type="presParOf" srcId="{8BB68BCC-BD1F-47E8-B480-9C0AA14E1E88}" destId="{352BEFB1-4414-4315-B616-75599ABF4288}" srcOrd="11" destOrd="0" presId="urn:microsoft.com/office/officeart/2005/8/layout/vProcess5"/>
    <dgm:cxn modelId="{A5CF6999-3FB7-4DB1-85E0-3C670D61B1B1}" type="presParOf" srcId="{8BB68BCC-BD1F-47E8-B480-9C0AA14E1E88}" destId="{220943DC-158E-41AE-BA16-D4466B48F001}" srcOrd="12" destOrd="0" presId="urn:microsoft.com/office/officeart/2005/8/layout/vProcess5"/>
    <dgm:cxn modelId="{D165F0BC-AFC4-4580-A24B-627A7D428FF8}" type="presParOf" srcId="{8BB68BCC-BD1F-47E8-B480-9C0AA14E1E88}" destId="{D4842DED-F6EF-4AA4-9FC8-DC1E34E3E6F5}" srcOrd="13" destOrd="0" presId="urn:microsoft.com/office/officeart/2005/8/layout/vProcess5"/>
    <dgm:cxn modelId="{A4DA316C-D83C-4462-8BE3-033A2F4B29BF}" type="presParOf" srcId="{8BB68BCC-BD1F-47E8-B480-9C0AA14E1E88}" destId="{85E16508-5F6E-4235-961F-AF04E282536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023A15-7710-4513-814E-485311B0C0A6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E4ECC9-8D01-41C8-AE6A-9DD126D63239}">
      <dgm:prSet phldrT="[Text]"/>
      <dgm:spPr/>
      <dgm:t>
        <a:bodyPr/>
        <a:lstStyle/>
        <a:p>
          <a:r>
            <a:rPr lang="en-US" dirty="0"/>
            <a:t>Recreate: fastai*</a:t>
          </a:r>
        </a:p>
      </dgm:t>
    </dgm:pt>
    <dgm:pt modelId="{3B8ED75F-4882-4A76-9507-509FB7979F76}" type="parTrans" cxnId="{331E350B-B07E-4F4E-B811-A2A0F0006DC9}">
      <dgm:prSet/>
      <dgm:spPr/>
      <dgm:t>
        <a:bodyPr/>
        <a:lstStyle/>
        <a:p>
          <a:endParaRPr lang="en-US"/>
        </a:p>
      </dgm:t>
    </dgm:pt>
    <dgm:pt modelId="{8C9A03CC-C756-4B7B-ABD9-180F44B1D887}" type="sibTrans" cxnId="{331E350B-B07E-4F4E-B811-A2A0F0006DC9}">
      <dgm:prSet/>
      <dgm:spPr/>
      <dgm:t>
        <a:bodyPr/>
        <a:lstStyle/>
        <a:p>
          <a:endParaRPr lang="en-US"/>
        </a:p>
      </dgm:t>
    </dgm:pt>
    <dgm:pt modelId="{B7B9D84D-482A-4A5A-831D-239673644BB4}">
      <dgm:prSet phldrT="[Text]"/>
      <dgm:spPr/>
      <dgm:t>
        <a:bodyPr/>
        <a:lstStyle/>
        <a:p>
          <a:r>
            <a:rPr lang="en-US" dirty="0"/>
            <a:t>…and much of PyTorch:</a:t>
          </a:r>
          <a:br>
            <a:rPr lang="en-US" dirty="0"/>
          </a:br>
          <a:r>
            <a:rPr lang="en-US" dirty="0"/>
            <a:t>matrix multiply, torch.nn, torch.optim, Dataset, DataLoader</a:t>
          </a:r>
        </a:p>
      </dgm:t>
    </dgm:pt>
    <dgm:pt modelId="{C5826FAF-6832-4C7D-9042-59F1469AB904}" type="parTrans" cxnId="{71E6DB48-5E76-4201-9334-DBDA1A4E381E}">
      <dgm:prSet/>
      <dgm:spPr/>
      <dgm:t>
        <a:bodyPr/>
        <a:lstStyle/>
        <a:p>
          <a:endParaRPr lang="en-US"/>
        </a:p>
      </dgm:t>
    </dgm:pt>
    <dgm:pt modelId="{0C4685E3-A394-487A-A2FB-EABE8BA4656A}" type="sibTrans" cxnId="{71E6DB48-5E76-4201-9334-DBDA1A4E381E}">
      <dgm:prSet/>
      <dgm:spPr/>
      <dgm:t>
        <a:bodyPr/>
        <a:lstStyle/>
        <a:p>
          <a:endParaRPr lang="en-US"/>
        </a:p>
      </dgm:t>
    </dgm:pt>
    <dgm:pt modelId="{EE0B9B7C-ABF4-40EF-8798-EFB941DA3009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6EE23E8A-B0FB-4642-9941-35C88D506EBC}" type="parTrans" cxnId="{959EB072-1CA6-4DB9-89E0-6D6B88C6E45A}">
      <dgm:prSet/>
      <dgm:spPr/>
      <dgm:t>
        <a:bodyPr/>
        <a:lstStyle/>
        <a:p>
          <a:endParaRPr lang="en-US"/>
        </a:p>
      </dgm:t>
    </dgm:pt>
    <dgm:pt modelId="{90F6A7CE-153F-462D-8D95-EA6D844A369B}" type="sibTrans" cxnId="{959EB072-1CA6-4DB9-89E0-6D6B88C6E45A}">
      <dgm:prSet/>
      <dgm:spPr/>
      <dgm:t>
        <a:bodyPr/>
        <a:lstStyle/>
        <a:p>
          <a:endParaRPr lang="en-US"/>
        </a:p>
      </dgm:t>
    </dgm:pt>
    <dgm:pt modelId="{253D8D91-F3A5-4E89-BDE9-49EFC7265D1A}">
      <dgm:prSet phldrT="[Text]"/>
      <dgm:spPr/>
      <dgm:t>
        <a:bodyPr/>
        <a:lstStyle/>
        <a:p>
          <a:r>
            <a:rPr lang="en-US" dirty="0"/>
            <a:t>Python </a:t>
          </a:r>
          <a:r>
            <a:rPr lang="en-US" dirty="0" err="1"/>
            <a:t>stdlib</a:t>
          </a:r>
          <a:endParaRPr lang="en-US" dirty="0"/>
        </a:p>
      </dgm:t>
    </dgm:pt>
    <dgm:pt modelId="{B4E6F769-8E00-45F1-80F5-1021796A97F2}" type="parTrans" cxnId="{DD809EEC-28FB-4127-82D3-9E597E9209CD}">
      <dgm:prSet/>
      <dgm:spPr/>
      <dgm:t>
        <a:bodyPr/>
        <a:lstStyle/>
        <a:p>
          <a:endParaRPr lang="en-US"/>
        </a:p>
      </dgm:t>
    </dgm:pt>
    <dgm:pt modelId="{23AF8C64-05A3-4E59-A7E4-39777C946D36}" type="sibTrans" cxnId="{DD809EEC-28FB-4127-82D3-9E597E9209CD}">
      <dgm:prSet/>
      <dgm:spPr/>
      <dgm:t>
        <a:bodyPr/>
        <a:lstStyle/>
        <a:p>
          <a:endParaRPr lang="en-US"/>
        </a:p>
      </dgm:t>
    </dgm:pt>
    <dgm:pt modelId="{6C60EACD-0B96-4A72-B460-F36CAF4B2909}">
      <dgm:prSet phldrT="[Text]"/>
      <dgm:spPr/>
      <dgm:t>
        <a:bodyPr/>
        <a:lstStyle/>
        <a:p>
          <a:r>
            <a:rPr lang="en-US" dirty="0"/>
            <a:t>Non-data science modules</a:t>
          </a:r>
        </a:p>
      </dgm:t>
    </dgm:pt>
    <dgm:pt modelId="{40F9E0F4-A4D2-4CF4-92F8-A61E2C450DD8}" type="parTrans" cxnId="{2A25798D-722E-4D63-AF50-06FDB50E51C8}">
      <dgm:prSet/>
      <dgm:spPr/>
      <dgm:t>
        <a:bodyPr/>
        <a:lstStyle/>
        <a:p>
          <a:endParaRPr lang="en-US"/>
        </a:p>
      </dgm:t>
    </dgm:pt>
    <dgm:pt modelId="{2C41900E-A35E-4016-92A5-D0BB648BDA7A}" type="sibTrans" cxnId="{2A25798D-722E-4D63-AF50-06FDB50E51C8}">
      <dgm:prSet/>
      <dgm:spPr/>
      <dgm:t>
        <a:bodyPr/>
        <a:lstStyle/>
        <a:p>
          <a:endParaRPr lang="en-US"/>
        </a:p>
      </dgm:t>
    </dgm:pt>
    <dgm:pt modelId="{21866D1C-616F-4015-B65B-5ED7E764C73D}">
      <dgm:prSet phldrT="[Text]"/>
      <dgm:spPr/>
      <dgm:t>
        <a:bodyPr/>
        <a:lstStyle/>
        <a:p>
          <a:r>
            <a:rPr lang="en-US" dirty="0"/>
            <a:t>PyTorch array creation, RNG, indexer</a:t>
          </a:r>
        </a:p>
      </dgm:t>
    </dgm:pt>
    <dgm:pt modelId="{90212DC7-5041-45CC-8F4C-7A183EAAA61B}" type="parTrans" cxnId="{BACC840A-9E57-4733-A742-8F90A815E7FA}">
      <dgm:prSet/>
      <dgm:spPr/>
      <dgm:t>
        <a:bodyPr/>
        <a:lstStyle/>
        <a:p>
          <a:endParaRPr lang="en-US"/>
        </a:p>
      </dgm:t>
    </dgm:pt>
    <dgm:pt modelId="{C2A09346-5200-46D4-B52D-016B3E32671F}" type="sibTrans" cxnId="{BACC840A-9E57-4733-A742-8F90A815E7FA}">
      <dgm:prSet/>
      <dgm:spPr/>
      <dgm:t>
        <a:bodyPr/>
        <a:lstStyle/>
        <a:p>
          <a:endParaRPr lang="en-US"/>
        </a:p>
      </dgm:t>
    </dgm:pt>
    <dgm:pt modelId="{76E45683-A3C4-4CC1-8770-4B8BDA4458CC}">
      <dgm:prSet phldrT="[Text]"/>
      <dgm:spPr/>
      <dgm:t>
        <a:bodyPr/>
        <a:lstStyle/>
        <a:p>
          <a:r>
            <a:rPr lang="en-US" dirty="0" err="1"/>
            <a:t>fastai.datasets</a:t>
          </a:r>
          <a:endParaRPr lang="en-US" dirty="0"/>
        </a:p>
      </dgm:t>
    </dgm:pt>
    <dgm:pt modelId="{F682F32B-276D-473B-8872-8D8C2694F35E}" type="parTrans" cxnId="{4BAC5543-B004-4AE6-887B-1A6D7907DB30}">
      <dgm:prSet/>
      <dgm:spPr/>
      <dgm:t>
        <a:bodyPr/>
        <a:lstStyle/>
        <a:p>
          <a:endParaRPr lang="en-US"/>
        </a:p>
      </dgm:t>
    </dgm:pt>
    <dgm:pt modelId="{B7E0B0BA-FBA6-4FC3-B1F0-7A66670BA78B}" type="sibTrans" cxnId="{4BAC5543-B004-4AE6-887B-1A6D7907DB30}">
      <dgm:prSet/>
      <dgm:spPr/>
      <dgm:t>
        <a:bodyPr/>
        <a:lstStyle/>
        <a:p>
          <a:endParaRPr lang="en-US"/>
        </a:p>
      </dgm:t>
    </dgm:pt>
    <dgm:pt modelId="{E6CA1E90-2C3A-48C6-B246-50439F3BAF45}">
      <dgm:prSet phldrT="[Text]"/>
      <dgm:spPr/>
      <dgm:t>
        <a:bodyPr/>
        <a:lstStyle/>
        <a:p>
          <a:r>
            <a:rPr lang="en-US" dirty="0"/>
            <a:t>matplotlib</a:t>
          </a:r>
        </a:p>
      </dgm:t>
    </dgm:pt>
    <dgm:pt modelId="{A865A9AA-D47E-4D59-85A0-DBF1DD246D85}" type="parTrans" cxnId="{96A505DB-61F9-44DC-A5F3-C2E216DB082F}">
      <dgm:prSet/>
      <dgm:spPr/>
      <dgm:t>
        <a:bodyPr/>
        <a:lstStyle/>
        <a:p>
          <a:endParaRPr lang="en-US"/>
        </a:p>
      </dgm:t>
    </dgm:pt>
    <dgm:pt modelId="{A638A3BB-35F2-41DC-8EE7-18F463F577BF}" type="sibTrans" cxnId="{96A505DB-61F9-44DC-A5F3-C2E216DB082F}">
      <dgm:prSet/>
      <dgm:spPr/>
      <dgm:t>
        <a:bodyPr/>
        <a:lstStyle/>
        <a:p>
          <a:endParaRPr lang="en-US"/>
        </a:p>
      </dgm:t>
    </dgm:pt>
    <dgm:pt modelId="{6FAD5EFA-8D85-4C26-A741-E845D236ABA4}" type="pres">
      <dgm:prSet presAssocID="{84023A15-7710-4513-814E-485311B0C0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19C259-C3B0-4DEF-93F8-119FF642F8CB}" type="pres">
      <dgm:prSet presAssocID="{98E4ECC9-8D01-41C8-AE6A-9DD126D63239}" presName="vertOne" presStyleCnt="0"/>
      <dgm:spPr/>
    </dgm:pt>
    <dgm:pt modelId="{C74C6753-03C9-460B-AD54-B82965D0B9B4}" type="pres">
      <dgm:prSet presAssocID="{98E4ECC9-8D01-41C8-AE6A-9DD126D63239}" presName="txOne" presStyleLbl="node0" presStyleIdx="0" presStyleCnt="1">
        <dgm:presLayoutVars>
          <dgm:chPref val="3"/>
        </dgm:presLayoutVars>
      </dgm:prSet>
      <dgm:spPr/>
    </dgm:pt>
    <dgm:pt modelId="{C23C6C73-2365-495F-9071-412AB98DFBAB}" type="pres">
      <dgm:prSet presAssocID="{98E4ECC9-8D01-41C8-AE6A-9DD126D63239}" presName="parTransOne" presStyleCnt="0"/>
      <dgm:spPr/>
    </dgm:pt>
    <dgm:pt modelId="{5709E77A-D358-4FC9-AC94-06C96D581F29}" type="pres">
      <dgm:prSet presAssocID="{98E4ECC9-8D01-41C8-AE6A-9DD126D63239}" presName="horzOne" presStyleCnt="0"/>
      <dgm:spPr/>
    </dgm:pt>
    <dgm:pt modelId="{AA666270-D8ED-415D-9ECD-D138DC3F329D}" type="pres">
      <dgm:prSet presAssocID="{B7B9D84D-482A-4A5A-831D-239673644BB4}" presName="vertTwo" presStyleCnt="0"/>
      <dgm:spPr/>
    </dgm:pt>
    <dgm:pt modelId="{C1301B4A-D650-46E8-8663-C274C1DD9D20}" type="pres">
      <dgm:prSet presAssocID="{B7B9D84D-482A-4A5A-831D-239673644BB4}" presName="txTwo" presStyleLbl="node2" presStyleIdx="0" presStyleCnt="1">
        <dgm:presLayoutVars>
          <dgm:chPref val="3"/>
        </dgm:presLayoutVars>
      </dgm:prSet>
      <dgm:spPr/>
    </dgm:pt>
    <dgm:pt modelId="{4090701C-86C7-4C5B-A106-7F7998523C24}" type="pres">
      <dgm:prSet presAssocID="{B7B9D84D-482A-4A5A-831D-239673644BB4}" presName="parTransTwo" presStyleCnt="0"/>
      <dgm:spPr/>
    </dgm:pt>
    <dgm:pt modelId="{3BCFE17F-A551-41B7-889F-E18DF68536D7}" type="pres">
      <dgm:prSet presAssocID="{B7B9D84D-482A-4A5A-831D-239673644BB4}" presName="horzTwo" presStyleCnt="0"/>
      <dgm:spPr/>
    </dgm:pt>
    <dgm:pt modelId="{DED71AB5-B39A-4044-932A-171230FE86D0}" type="pres">
      <dgm:prSet presAssocID="{EE0B9B7C-ABF4-40EF-8798-EFB941DA3009}" presName="vertThree" presStyleCnt="0"/>
      <dgm:spPr/>
    </dgm:pt>
    <dgm:pt modelId="{7D45BCBD-EEFE-4C78-A853-145AD9D2EA07}" type="pres">
      <dgm:prSet presAssocID="{EE0B9B7C-ABF4-40EF-8798-EFB941DA3009}" presName="txThree" presStyleLbl="node3" presStyleIdx="0" presStyleCnt="6">
        <dgm:presLayoutVars>
          <dgm:chPref val="3"/>
        </dgm:presLayoutVars>
      </dgm:prSet>
      <dgm:spPr/>
    </dgm:pt>
    <dgm:pt modelId="{A51838DF-7124-411B-99CE-FB3C78012167}" type="pres">
      <dgm:prSet presAssocID="{EE0B9B7C-ABF4-40EF-8798-EFB941DA3009}" presName="horzThree" presStyleCnt="0"/>
      <dgm:spPr/>
    </dgm:pt>
    <dgm:pt modelId="{6D73022A-6DAB-49B3-AC6C-5B0606F955A7}" type="pres">
      <dgm:prSet presAssocID="{90F6A7CE-153F-462D-8D95-EA6D844A369B}" presName="sibSpaceThree" presStyleCnt="0"/>
      <dgm:spPr/>
    </dgm:pt>
    <dgm:pt modelId="{FA2C4E94-0C78-426D-9A40-EE7F8AF89155}" type="pres">
      <dgm:prSet presAssocID="{253D8D91-F3A5-4E89-BDE9-49EFC7265D1A}" presName="vertThree" presStyleCnt="0"/>
      <dgm:spPr/>
    </dgm:pt>
    <dgm:pt modelId="{CE79B6F3-7E88-41E1-8F66-0DD60BE0B579}" type="pres">
      <dgm:prSet presAssocID="{253D8D91-F3A5-4E89-BDE9-49EFC7265D1A}" presName="txThree" presStyleLbl="node3" presStyleIdx="1" presStyleCnt="6">
        <dgm:presLayoutVars>
          <dgm:chPref val="3"/>
        </dgm:presLayoutVars>
      </dgm:prSet>
      <dgm:spPr/>
    </dgm:pt>
    <dgm:pt modelId="{C0D53AFC-0EC7-44BE-850E-403B194FC677}" type="pres">
      <dgm:prSet presAssocID="{253D8D91-F3A5-4E89-BDE9-49EFC7265D1A}" presName="horzThree" presStyleCnt="0"/>
      <dgm:spPr/>
    </dgm:pt>
    <dgm:pt modelId="{E825269F-39BF-4575-B06D-8D9FE7C06A25}" type="pres">
      <dgm:prSet presAssocID="{23AF8C64-05A3-4E59-A7E4-39777C946D36}" presName="sibSpaceThree" presStyleCnt="0"/>
      <dgm:spPr/>
    </dgm:pt>
    <dgm:pt modelId="{1C61FAD5-087E-479F-8928-0102EED946A4}" type="pres">
      <dgm:prSet presAssocID="{6C60EACD-0B96-4A72-B460-F36CAF4B2909}" presName="vertThree" presStyleCnt="0"/>
      <dgm:spPr/>
    </dgm:pt>
    <dgm:pt modelId="{CE77E445-3F27-4CB5-AC45-EA451C954B46}" type="pres">
      <dgm:prSet presAssocID="{6C60EACD-0B96-4A72-B460-F36CAF4B2909}" presName="txThree" presStyleLbl="node3" presStyleIdx="2" presStyleCnt="6">
        <dgm:presLayoutVars>
          <dgm:chPref val="3"/>
        </dgm:presLayoutVars>
      </dgm:prSet>
      <dgm:spPr/>
    </dgm:pt>
    <dgm:pt modelId="{01169C99-F924-4A4C-9BA4-F80F5E06CE27}" type="pres">
      <dgm:prSet presAssocID="{6C60EACD-0B96-4A72-B460-F36CAF4B2909}" presName="horzThree" presStyleCnt="0"/>
      <dgm:spPr/>
    </dgm:pt>
    <dgm:pt modelId="{B7DB3E2A-A25F-46A7-857E-88A04C2D8388}" type="pres">
      <dgm:prSet presAssocID="{2C41900E-A35E-4016-92A5-D0BB648BDA7A}" presName="sibSpaceThree" presStyleCnt="0"/>
      <dgm:spPr/>
    </dgm:pt>
    <dgm:pt modelId="{560E159E-E294-4F72-A2E7-9914C8F5E1F7}" type="pres">
      <dgm:prSet presAssocID="{21866D1C-616F-4015-B65B-5ED7E764C73D}" presName="vertThree" presStyleCnt="0"/>
      <dgm:spPr/>
    </dgm:pt>
    <dgm:pt modelId="{D42100DC-95CB-429A-922A-C327C7C3A91A}" type="pres">
      <dgm:prSet presAssocID="{21866D1C-616F-4015-B65B-5ED7E764C73D}" presName="txThree" presStyleLbl="node3" presStyleIdx="3" presStyleCnt="6">
        <dgm:presLayoutVars>
          <dgm:chPref val="3"/>
        </dgm:presLayoutVars>
      </dgm:prSet>
      <dgm:spPr/>
    </dgm:pt>
    <dgm:pt modelId="{95616A43-3111-4210-82A9-F44C4D8ECE79}" type="pres">
      <dgm:prSet presAssocID="{21866D1C-616F-4015-B65B-5ED7E764C73D}" presName="horzThree" presStyleCnt="0"/>
      <dgm:spPr/>
    </dgm:pt>
    <dgm:pt modelId="{58E8745E-6BC9-447B-A97A-B4D948091437}" type="pres">
      <dgm:prSet presAssocID="{C2A09346-5200-46D4-B52D-016B3E32671F}" presName="sibSpaceThree" presStyleCnt="0"/>
      <dgm:spPr/>
    </dgm:pt>
    <dgm:pt modelId="{ECCCB7F0-0917-4D20-B9FF-187E335CA4F5}" type="pres">
      <dgm:prSet presAssocID="{76E45683-A3C4-4CC1-8770-4B8BDA4458CC}" presName="vertThree" presStyleCnt="0"/>
      <dgm:spPr/>
    </dgm:pt>
    <dgm:pt modelId="{E5CFE968-90CF-4D38-B01B-B63C6F81EF4B}" type="pres">
      <dgm:prSet presAssocID="{76E45683-A3C4-4CC1-8770-4B8BDA4458CC}" presName="txThree" presStyleLbl="node3" presStyleIdx="4" presStyleCnt="6">
        <dgm:presLayoutVars>
          <dgm:chPref val="3"/>
        </dgm:presLayoutVars>
      </dgm:prSet>
      <dgm:spPr/>
    </dgm:pt>
    <dgm:pt modelId="{AA6FC1A0-1DE5-4964-9863-9EAD8F653A21}" type="pres">
      <dgm:prSet presAssocID="{76E45683-A3C4-4CC1-8770-4B8BDA4458CC}" presName="horzThree" presStyleCnt="0"/>
      <dgm:spPr/>
    </dgm:pt>
    <dgm:pt modelId="{331DD8CC-48C2-4CF1-8976-657BE1C438E5}" type="pres">
      <dgm:prSet presAssocID="{B7E0B0BA-FBA6-4FC3-B1F0-7A66670BA78B}" presName="sibSpaceThree" presStyleCnt="0"/>
      <dgm:spPr/>
    </dgm:pt>
    <dgm:pt modelId="{DDC708FA-359A-466C-9786-57B8A74BAE7C}" type="pres">
      <dgm:prSet presAssocID="{E6CA1E90-2C3A-48C6-B246-50439F3BAF45}" presName="vertThree" presStyleCnt="0"/>
      <dgm:spPr/>
    </dgm:pt>
    <dgm:pt modelId="{0DEC7DA8-4A80-4C67-BAB8-CB435235DBA6}" type="pres">
      <dgm:prSet presAssocID="{E6CA1E90-2C3A-48C6-B246-50439F3BAF45}" presName="txThree" presStyleLbl="node3" presStyleIdx="5" presStyleCnt="6">
        <dgm:presLayoutVars>
          <dgm:chPref val="3"/>
        </dgm:presLayoutVars>
      </dgm:prSet>
      <dgm:spPr/>
    </dgm:pt>
    <dgm:pt modelId="{3B2D788A-5A99-48E2-966C-6F742761D2E1}" type="pres">
      <dgm:prSet presAssocID="{E6CA1E90-2C3A-48C6-B246-50439F3BAF45}" presName="horzThree" presStyleCnt="0"/>
      <dgm:spPr/>
    </dgm:pt>
  </dgm:ptLst>
  <dgm:cxnLst>
    <dgm:cxn modelId="{BACC840A-9E57-4733-A742-8F90A815E7FA}" srcId="{B7B9D84D-482A-4A5A-831D-239673644BB4}" destId="{21866D1C-616F-4015-B65B-5ED7E764C73D}" srcOrd="3" destOrd="0" parTransId="{90212DC7-5041-45CC-8F4C-7A183EAAA61B}" sibTransId="{C2A09346-5200-46D4-B52D-016B3E32671F}"/>
    <dgm:cxn modelId="{331E350B-B07E-4F4E-B811-A2A0F0006DC9}" srcId="{84023A15-7710-4513-814E-485311B0C0A6}" destId="{98E4ECC9-8D01-41C8-AE6A-9DD126D63239}" srcOrd="0" destOrd="0" parTransId="{3B8ED75F-4882-4A76-9507-509FB7979F76}" sibTransId="{8C9A03CC-C756-4B7B-ABD9-180F44B1D887}"/>
    <dgm:cxn modelId="{A7DD3913-34D3-45B2-9DE9-E8A28255380B}" type="presOf" srcId="{98E4ECC9-8D01-41C8-AE6A-9DD126D63239}" destId="{C74C6753-03C9-460B-AD54-B82965D0B9B4}" srcOrd="0" destOrd="0" presId="urn:microsoft.com/office/officeart/2005/8/layout/hierarchy4"/>
    <dgm:cxn modelId="{C66A9132-1838-44A0-B82F-BF24F3070F7D}" type="presOf" srcId="{EE0B9B7C-ABF4-40EF-8798-EFB941DA3009}" destId="{7D45BCBD-EEFE-4C78-A853-145AD9D2EA07}" srcOrd="0" destOrd="0" presId="urn:microsoft.com/office/officeart/2005/8/layout/hierarchy4"/>
    <dgm:cxn modelId="{4BAC5543-B004-4AE6-887B-1A6D7907DB30}" srcId="{B7B9D84D-482A-4A5A-831D-239673644BB4}" destId="{76E45683-A3C4-4CC1-8770-4B8BDA4458CC}" srcOrd="4" destOrd="0" parTransId="{F682F32B-276D-473B-8872-8D8C2694F35E}" sibTransId="{B7E0B0BA-FBA6-4FC3-B1F0-7A66670BA78B}"/>
    <dgm:cxn modelId="{F586E264-1E38-413B-9FB4-296AE6DDEC1D}" type="presOf" srcId="{84023A15-7710-4513-814E-485311B0C0A6}" destId="{6FAD5EFA-8D85-4C26-A741-E845D236ABA4}" srcOrd="0" destOrd="0" presId="urn:microsoft.com/office/officeart/2005/8/layout/hierarchy4"/>
    <dgm:cxn modelId="{71E6DB48-5E76-4201-9334-DBDA1A4E381E}" srcId="{98E4ECC9-8D01-41C8-AE6A-9DD126D63239}" destId="{B7B9D84D-482A-4A5A-831D-239673644BB4}" srcOrd="0" destOrd="0" parTransId="{C5826FAF-6832-4C7D-9042-59F1469AB904}" sibTransId="{0C4685E3-A394-487A-A2FB-EABE8BA4656A}"/>
    <dgm:cxn modelId="{959EB072-1CA6-4DB9-89E0-6D6B88C6E45A}" srcId="{B7B9D84D-482A-4A5A-831D-239673644BB4}" destId="{EE0B9B7C-ABF4-40EF-8798-EFB941DA3009}" srcOrd="0" destOrd="0" parTransId="{6EE23E8A-B0FB-4642-9941-35C88D506EBC}" sibTransId="{90F6A7CE-153F-462D-8D95-EA6D844A369B}"/>
    <dgm:cxn modelId="{4BE58C54-A5C5-4A89-A51B-411800495C18}" type="presOf" srcId="{21866D1C-616F-4015-B65B-5ED7E764C73D}" destId="{D42100DC-95CB-429A-922A-C327C7C3A91A}" srcOrd="0" destOrd="0" presId="urn:microsoft.com/office/officeart/2005/8/layout/hierarchy4"/>
    <dgm:cxn modelId="{2A25798D-722E-4D63-AF50-06FDB50E51C8}" srcId="{B7B9D84D-482A-4A5A-831D-239673644BB4}" destId="{6C60EACD-0B96-4A72-B460-F36CAF4B2909}" srcOrd="2" destOrd="0" parTransId="{40F9E0F4-A4D2-4CF4-92F8-A61E2C450DD8}" sibTransId="{2C41900E-A35E-4016-92A5-D0BB648BDA7A}"/>
    <dgm:cxn modelId="{510001A7-1E10-4193-AC37-2F00FCE4B1F0}" type="presOf" srcId="{253D8D91-F3A5-4E89-BDE9-49EFC7265D1A}" destId="{CE79B6F3-7E88-41E1-8F66-0DD60BE0B579}" srcOrd="0" destOrd="0" presId="urn:microsoft.com/office/officeart/2005/8/layout/hierarchy4"/>
    <dgm:cxn modelId="{FDBB8BB8-7C50-40CC-8756-81202A8B7A67}" type="presOf" srcId="{6C60EACD-0B96-4A72-B460-F36CAF4B2909}" destId="{CE77E445-3F27-4CB5-AC45-EA451C954B46}" srcOrd="0" destOrd="0" presId="urn:microsoft.com/office/officeart/2005/8/layout/hierarchy4"/>
    <dgm:cxn modelId="{BF17A3D4-C4C7-4B33-946F-BAE86E6A0E8C}" type="presOf" srcId="{E6CA1E90-2C3A-48C6-B246-50439F3BAF45}" destId="{0DEC7DA8-4A80-4C67-BAB8-CB435235DBA6}" srcOrd="0" destOrd="0" presId="urn:microsoft.com/office/officeart/2005/8/layout/hierarchy4"/>
    <dgm:cxn modelId="{96A505DB-61F9-44DC-A5F3-C2E216DB082F}" srcId="{B7B9D84D-482A-4A5A-831D-239673644BB4}" destId="{E6CA1E90-2C3A-48C6-B246-50439F3BAF45}" srcOrd="5" destOrd="0" parTransId="{A865A9AA-D47E-4D59-85A0-DBF1DD246D85}" sibTransId="{A638A3BB-35F2-41DC-8EE7-18F463F577BF}"/>
    <dgm:cxn modelId="{36393FDB-4472-4A09-AD9A-EB1F0AC92A48}" type="presOf" srcId="{76E45683-A3C4-4CC1-8770-4B8BDA4458CC}" destId="{E5CFE968-90CF-4D38-B01B-B63C6F81EF4B}" srcOrd="0" destOrd="0" presId="urn:microsoft.com/office/officeart/2005/8/layout/hierarchy4"/>
    <dgm:cxn modelId="{BE27EBDF-8AD7-4BF6-ACDE-4E80446C11DF}" type="presOf" srcId="{B7B9D84D-482A-4A5A-831D-239673644BB4}" destId="{C1301B4A-D650-46E8-8663-C274C1DD9D20}" srcOrd="0" destOrd="0" presId="urn:microsoft.com/office/officeart/2005/8/layout/hierarchy4"/>
    <dgm:cxn modelId="{DD809EEC-28FB-4127-82D3-9E597E9209CD}" srcId="{B7B9D84D-482A-4A5A-831D-239673644BB4}" destId="{253D8D91-F3A5-4E89-BDE9-49EFC7265D1A}" srcOrd="1" destOrd="0" parTransId="{B4E6F769-8E00-45F1-80F5-1021796A97F2}" sibTransId="{23AF8C64-05A3-4E59-A7E4-39777C946D36}"/>
    <dgm:cxn modelId="{C2C9E7FA-A296-4F79-87B8-3252F7201221}" type="presParOf" srcId="{6FAD5EFA-8D85-4C26-A741-E845D236ABA4}" destId="{9A19C259-C3B0-4DEF-93F8-119FF642F8CB}" srcOrd="0" destOrd="0" presId="urn:microsoft.com/office/officeart/2005/8/layout/hierarchy4"/>
    <dgm:cxn modelId="{0A4C1824-4758-42C7-9D91-8BCF9B9C4F14}" type="presParOf" srcId="{9A19C259-C3B0-4DEF-93F8-119FF642F8CB}" destId="{C74C6753-03C9-460B-AD54-B82965D0B9B4}" srcOrd="0" destOrd="0" presId="urn:microsoft.com/office/officeart/2005/8/layout/hierarchy4"/>
    <dgm:cxn modelId="{C259DEF4-9119-4DB3-A92F-1D938B2F4796}" type="presParOf" srcId="{9A19C259-C3B0-4DEF-93F8-119FF642F8CB}" destId="{C23C6C73-2365-495F-9071-412AB98DFBAB}" srcOrd="1" destOrd="0" presId="urn:microsoft.com/office/officeart/2005/8/layout/hierarchy4"/>
    <dgm:cxn modelId="{3E54337D-B272-429A-A72F-DCE3F8AC357D}" type="presParOf" srcId="{9A19C259-C3B0-4DEF-93F8-119FF642F8CB}" destId="{5709E77A-D358-4FC9-AC94-06C96D581F29}" srcOrd="2" destOrd="0" presId="urn:microsoft.com/office/officeart/2005/8/layout/hierarchy4"/>
    <dgm:cxn modelId="{72B038C2-CD0E-4664-973B-07A5DE284549}" type="presParOf" srcId="{5709E77A-D358-4FC9-AC94-06C96D581F29}" destId="{AA666270-D8ED-415D-9ECD-D138DC3F329D}" srcOrd="0" destOrd="0" presId="urn:microsoft.com/office/officeart/2005/8/layout/hierarchy4"/>
    <dgm:cxn modelId="{830E9D08-5F84-4555-BC2A-B45D3A8E4BE5}" type="presParOf" srcId="{AA666270-D8ED-415D-9ECD-D138DC3F329D}" destId="{C1301B4A-D650-46E8-8663-C274C1DD9D20}" srcOrd="0" destOrd="0" presId="urn:microsoft.com/office/officeart/2005/8/layout/hierarchy4"/>
    <dgm:cxn modelId="{9C6786D1-1225-4F46-A88E-52327F2DAB75}" type="presParOf" srcId="{AA666270-D8ED-415D-9ECD-D138DC3F329D}" destId="{4090701C-86C7-4C5B-A106-7F7998523C24}" srcOrd="1" destOrd="0" presId="urn:microsoft.com/office/officeart/2005/8/layout/hierarchy4"/>
    <dgm:cxn modelId="{4DDC8F68-3AF2-43E2-83A9-C77DF93CEFD0}" type="presParOf" srcId="{AA666270-D8ED-415D-9ECD-D138DC3F329D}" destId="{3BCFE17F-A551-41B7-889F-E18DF68536D7}" srcOrd="2" destOrd="0" presId="urn:microsoft.com/office/officeart/2005/8/layout/hierarchy4"/>
    <dgm:cxn modelId="{243507AD-FEC6-405D-BD14-5AFBC8A931F2}" type="presParOf" srcId="{3BCFE17F-A551-41B7-889F-E18DF68536D7}" destId="{DED71AB5-B39A-4044-932A-171230FE86D0}" srcOrd="0" destOrd="0" presId="urn:microsoft.com/office/officeart/2005/8/layout/hierarchy4"/>
    <dgm:cxn modelId="{7E15E8AB-A1F6-497C-8786-7415801C4612}" type="presParOf" srcId="{DED71AB5-B39A-4044-932A-171230FE86D0}" destId="{7D45BCBD-EEFE-4C78-A853-145AD9D2EA07}" srcOrd="0" destOrd="0" presId="urn:microsoft.com/office/officeart/2005/8/layout/hierarchy4"/>
    <dgm:cxn modelId="{D98EBD77-371B-474B-8525-638C2670C6BB}" type="presParOf" srcId="{DED71AB5-B39A-4044-932A-171230FE86D0}" destId="{A51838DF-7124-411B-99CE-FB3C78012167}" srcOrd="1" destOrd="0" presId="urn:microsoft.com/office/officeart/2005/8/layout/hierarchy4"/>
    <dgm:cxn modelId="{F07529C9-E994-49E9-9F18-68CB344B15D3}" type="presParOf" srcId="{3BCFE17F-A551-41B7-889F-E18DF68536D7}" destId="{6D73022A-6DAB-49B3-AC6C-5B0606F955A7}" srcOrd="1" destOrd="0" presId="urn:microsoft.com/office/officeart/2005/8/layout/hierarchy4"/>
    <dgm:cxn modelId="{35684D8C-C45E-4D46-B422-04F9F7EB5C29}" type="presParOf" srcId="{3BCFE17F-A551-41B7-889F-E18DF68536D7}" destId="{FA2C4E94-0C78-426D-9A40-EE7F8AF89155}" srcOrd="2" destOrd="0" presId="urn:microsoft.com/office/officeart/2005/8/layout/hierarchy4"/>
    <dgm:cxn modelId="{13102B2A-CC49-41E6-A6B7-EC84EFE8315D}" type="presParOf" srcId="{FA2C4E94-0C78-426D-9A40-EE7F8AF89155}" destId="{CE79B6F3-7E88-41E1-8F66-0DD60BE0B579}" srcOrd="0" destOrd="0" presId="urn:microsoft.com/office/officeart/2005/8/layout/hierarchy4"/>
    <dgm:cxn modelId="{FD84D527-B334-4543-A805-DFA906051573}" type="presParOf" srcId="{FA2C4E94-0C78-426D-9A40-EE7F8AF89155}" destId="{C0D53AFC-0EC7-44BE-850E-403B194FC677}" srcOrd="1" destOrd="0" presId="urn:microsoft.com/office/officeart/2005/8/layout/hierarchy4"/>
    <dgm:cxn modelId="{60C9838D-36BF-4D0E-8B4B-1B3DE311EB0D}" type="presParOf" srcId="{3BCFE17F-A551-41B7-889F-E18DF68536D7}" destId="{E825269F-39BF-4575-B06D-8D9FE7C06A25}" srcOrd="3" destOrd="0" presId="urn:microsoft.com/office/officeart/2005/8/layout/hierarchy4"/>
    <dgm:cxn modelId="{FC68269B-86DD-4270-84A0-E0B6D419F8A2}" type="presParOf" srcId="{3BCFE17F-A551-41B7-889F-E18DF68536D7}" destId="{1C61FAD5-087E-479F-8928-0102EED946A4}" srcOrd="4" destOrd="0" presId="urn:microsoft.com/office/officeart/2005/8/layout/hierarchy4"/>
    <dgm:cxn modelId="{6F76A025-AB45-4910-8977-7BC3C41DC119}" type="presParOf" srcId="{1C61FAD5-087E-479F-8928-0102EED946A4}" destId="{CE77E445-3F27-4CB5-AC45-EA451C954B46}" srcOrd="0" destOrd="0" presId="urn:microsoft.com/office/officeart/2005/8/layout/hierarchy4"/>
    <dgm:cxn modelId="{2EB11335-DD56-4E2F-9064-9EA8476D6E52}" type="presParOf" srcId="{1C61FAD5-087E-479F-8928-0102EED946A4}" destId="{01169C99-F924-4A4C-9BA4-F80F5E06CE27}" srcOrd="1" destOrd="0" presId="urn:microsoft.com/office/officeart/2005/8/layout/hierarchy4"/>
    <dgm:cxn modelId="{1003225F-0CF4-464B-B0DB-ED78BF1EC088}" type="presParOf" srcId="{3BCFE17F-A551-41B7-889F-E18DF68536D7}" destId="{B7DB3E2A-A25F-46A7-857E-88A04C2D8388}" srcOrd="5" destOrd="0" presId="urn:microsoft.com/office/officeart/2005/8/layout/hierarchy4"/>
    <dgm:cxn modelId="{55569535-30CE-44AF-B698-907BC12769F0}" type="presParOf" srcId="{3BCFE17F-A551-41B7-889F-E18DF68536D7}" destId="{560E159E-E294-4F72-A2E7-9914C8F5E1F7}" srcOrd="6" destOrd="0" presId="urn:microsoft.com/office/officeart/2005/8/layout/hierarchy4"/>
    <dgm:cxn modelId="{7A095892-9018-403D-979F-7C70A5DABDC4}" type="presParOf" srcId="{560E159E-E294-4F72-A2E7-9914C8F5E1F7}" destId="{D42100DC-95CB-429A-922A-C327C7C3A91A}" srcOrd="0" destOrd="0" presId="urn:microsoft.com/office/officeart/2005/8/layout/hierarchy4"/>
    <dgm:cxn modelId="{5C16CE94-54E6-49EF-AD5B-F27AF506B2D6}" type="presParOf" srcId="{560E159E-E294-4F72-A2E7-9914C8F5E1F7}" destId="{95616A43-3111-4210-82A9-F44C4D8ECE79}" srcOrd="1" destOrd="0" presId="urn:microsoft.com/office/officeart/2005/8/layout/hierarchy4"/>
    <dgm:cxn modelId="{ECD68861-DC66-4187-B276-D4FE8988F984}" type="presParOf" srcId="{3BCFE17F-A551-41B7-889F-E18DF68536D7}" destId="{58E8745E-6BC9-447B-A97A-B4D948091437}" srcOrd="7" destOrd="0" presId="urn:microsoft.com/office/officeart/2005/8/layout/hierarchy4"/>
    <dgm:cxn modelId="{DF4E768A-1D16-49CD-A07F-E907EF37890E}" type="presParOf" srcId="{3BCFE17F-A551-41B7-889F-E18DF68536D7}" destId="{ECCCB7F0-0917-4D20-B9FF-187E335CA4F5}" srcOrd="8" destOrd="0" presId="urn:microsoft.com/office/officeart/2005/8/layout/hierarchy4"/>
    <dgm:cxn modelId="{95EBE013-D3EE-430A-9DCB-013088CFA610}" type="presParOf" srcId="{ECCCB7F0-0917-4D20-B9FF-187E335CA4F5}" destId="{E5CFE968-90CF-4D38-B01B-B63C6F81EF4B}" srcOrd="0" destOrd="0" presId="urn:microsoft.com/office/officeart/2005/8/layout/hierarchy4"/>
    <dgm:cxn modelId="{CA8D9E78-6B6B-4D09-8036-1655A6858E0D}" type="presParOf" srcId="{ECCCB7F0-0917-4D20-B9FF-187E335CA4F5}" destId="{AA6FC1A0-1DE5-4964-9863-9EAD8F653A21}" srcOrd="1" destOrd="0" presId="urn:microsoft.com/office/officeart/2005/8/layout/hierarchy4"/>
    <dgm:cxn modelId="{9AE89D62-0ED8-4786-85F8-0E168A0F19C2}" type="presParOf" srcId="{3BCFE17F-A551-41B7-889F-E18DF68536D7}" destId="{331DD8CC-48C2-4CF1-8976-657BE1C438E5}" srcOrd="9" destOrd="0" presId="urn:microsoft.com/office/officeart/2005/8/layout/hierarchy4"/>
    <dgm:cxn modelId="{42D937EB-D1DC-4BBE-BE51-8CBE3C77B743}" type="presParOf" srcId="{3BCFE17F-A551-41B7-889F-E18DF68536D7}" destId="{DDC708FA-359A-466C-9786-57B8A74BAE7C}" srcOrd="10" destOrd="0" presId="urn:microsoft.com/office/officeart/2005/8/layout/hierarchy4"/>
    <dgm:cxn modelId="{5659C74D-E1B3-47B8-B43B-33E5725076B4}" type="presParOf" srcId="{DDC708FA-359A-466C-9786-57B8A74BAE7C}" destId="{0DEC7DA8-4A80-4C67-BAB8-CB435235DBA6}" srcOrd="0" destOrd="0" presId="urn:microsoft.com/office/officeart/2005/8/layout/hierarchy4"/>
    <dgm:cxn modelId="{E263E94A-4E6E-49CC-B41D-59F1E1770102}" type="presParOf" srcId="{DDC708FA-359A-466C-9786-57B8A74BAE7C}" destId="{3B2D788A-5A99-48E2-966C-6F742761D2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086E-7CD4-4E54-A5B2-49C31B321E40}">
      <dsp:nvSpPr>
        <dsp:cNvPr id="0" name=""/>
        <dsp:cNvSpPr/>
      </dsp:nvSpPr>
      <dsp:spPr>
        <a:xfrm rot="21300000">
          <a:off x="33058" y="2264039"/>
          <a:ext cx="10706657" cy="1226073"/>
        </a:xfrm>
        <a:prstGeom prst="mathMinus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E60C04C7-8ED4-4CEB-8743-01BFE8DE2967}">
      <dsp:nvSpPr>
        <dsp:cNvPr id="0" name=""/>
        <dsp:cNvSpPr/>
      </dsp:nvSpPr>
      <dsp:spPr>
        <a:xfrm>
          <a:off x="1292733" y="287707"/>
          <a:ext cx="3231832" cy="23016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31E24E-EF05-4A96-BCE4-1A5A4ACC69F9}">
      <dsp:nvSpPr>
        <dsp:cNvPr id="0" name=""/>
        <dsp:cNvSpPr/>
      </dsp:nvSpPr>
      <dsp:spPr>
        <a:xfrm>
          <a:off x="5709570" y="0"/>
          <a:ext cx="3447288" cy="2416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Top down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Context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Motivation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Results</a:t>
          </a:r>
        </a:p>
      </dsp:txBody>
      <dsp:txXfrm>
        <a:off x="5709570" y="0"/>
        <a:ext cx="3447288" cy="2416743"/>
      </dsp:txXfrm>
    </dsp:sp>
    <dsp:sp modelId="{FBFD700A-35C2-4288-9AC2-95BFD759171B}">
      <dsp:nvSpPr>
        <dsp:cNvPr id="0" name=""/>
        <dsp:cNvSpPr/>
      </dsp:nvSpPr>
      <dsp:spPr>
        <a:xfrm>
          <a:off x="6248209" y="3164783"/>
          <a:ext cx="3231832" cy="2301660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4A6CBB-7BD6-4BAE-B049-BB561E6732BC}">
      <dsp:nvSpPr>
        <dsp:cNvPr id="0" name=""/>
        <dsp:cNvSpPr/>
      </dsp:nvSpPr>
      <dsp:spPr>
        <a:xfrm>
          <a:off x="1240351" y="3337408"/>
          <a:ext cx="4198417" cy="2416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Bottom up (with code)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See the connections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Customize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Performance</a:t>
          </a:r>
        </a:p>
      </dsp:txBody>
      <dsp:txXfrm>
        <a:off x="1240351" y="3337408"/>
        <a:ext cx="4198417" cy="24167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1384-6605-43A3-B55B-813E20ADDC7E}">
      <dsp:nvSpPr>
        <dsp:cNvPr id="0" name=""/>
        <dsp:cNvSpPr/>
      </dsp:nvSpPr>
      <dsp:spPr>
        <a:xfrm>
          <a:off x="807958" y="0"/>
          <a:ext cx="9156858" cy="288739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749491-BFF8-4079-825C-3659947DBBE5}">
      <dsp:nvSpPr>
        <dsp:cNvPr id="0" name=""/>
        <dsp:cNvSpPr/>
      </dsp:nvSpPr>
      <dsp:spPr>
        <a:xfrm>
          <a:off x="5260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Matmul</a:t>
          </a:r>
        </a:p>
      </dsp:txBody>
      <dsp:txXfrm>
        <a:off x="56102" y="917059"/>
        <a:ext cx="939824" cy="1053272"/>
      </dsp:txXfrm>
    </dsp:sp>
    <dsp:sp modelId="{6126806E-AE9C-406C-BB0A-8461382171DC}">
      <dsp:nvSpPr>
        <dsp:cNvPr id="0" name=""/>
        <dsp:cNvSpPr/>
      </dsp:nvSpPr>
      <dsp:spPr>
        <a:xfrm>
          <a:off x="1220353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Relu /</a:t>
          </a:r>
          <a:br>
            <a:rPr lang="en-US" sz="1600" kern="1200" dirty="0"/>
          </a:br>
          <a:r>
            <a:rPr lang="en-US" sz="1600" kern="1200" dirty="0"/>
            <a:t>Init</a:t>
          </a:r>
        </a:p>
      </dsp:txBody>
      <dsp:txXfrm>
        <a:off x="1271195" y="917059"/>
        <a:ext cx="939824" cy="1053272"/>
      </dsp:txXfrm>
    </dsp:sp>
    <dsp:sp modelId="{38BF24F3-2B0F-4134-8441-30C67D5F6E36}">
      <dsp:nvSpPr>
        <dsp:cNvPr id="0" name=""/>
        <dsp:cNvSpPr/>
      </dsp:nvSpPr>
      <dsp:spPr>
        <a:xfrm>
          <a:off x="2435446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FC forward</a:t>
          </a:r>
        </a:p>
      </dsp:txBody>
      <dsp:txXfrm>
        <a:off x="2486288" y="917059"/>
        <a:ext cx="939824" cy="1053272"/>
      </dsp:txXfrm>
    </dsp:sp>
    <dsp:sp modelId="{B13B0385-DA61-45DB-B6A2-F59E733F85A7}">
      <dsp:nvSpPr>
        <dsp:cNvPr id="0" name=""/>
        <dsp:cNvSpPr/>
      </dsp:nvSpPr>
      <dsp:spPr>
        <a:xfrm>
          <a:off x="3650539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FC backward</a:t>
          </a:r>
        </a:p>
      </dsp:txBody>
      <dsp:txXfrm>
        <a:off x="3701381" y="917059"/>
        <a:ext cx="939824" cy="1053272"/>
      </dsp:txXfrm>
    </dsp:sp>
    <dsp:sp modelId="{8D7246DA-36DA-4B51-A8EE-2C075BABE81F}">
      <dsp:nvSpPr>
        <dsp:cNvPr id="0" name=""/>
        <dsp:cNvSpPr/>
      </dsp:nvSpPr>
      <dsp:spPr>
        <a:xfrm>
          <a:off x="4865633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loop</a:t>
          </a:r>
        </a:p>
      </dsp:txBody>
      <dsp:txXfrm>
        <a:off x="4916475" y="917059"/>
        <a:ext cx="939824" cy="1053272"/>
      </dsp:txXfrm>
    </dsp:sp>
    <dsp:sp modelId="{115819B2-9761-4763-A650-CED5BE596BE4}">
      <dsp:nvSpPr>
        <dsp:cNvPr id="0" name=""/>
        <dsp:cNvSpPr/>
      </dsp:nvSpPr>
      <dsp:spPr>
        <a:xfrm>
          <a:off x="6080726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</a:t>
          </a:r>
        </a:p>
      </dsp:txBody>
      <dsp:txXfrm>
        <a:off x="6131568" y="917059"/>
        <a:ext cx="939824" cy="1053272"/>
      </dsp:txXfrm>
    </dsp:sp>
    <dsp:sp modelId="{B9B56A7C-04CB-4FB8-B447-0D518F350CD9}">
      <dsp:nvSpPr>
        <dsp:cNvPr id="0" name=""/>
        <dsp:cNvSpPr/>
      </dsp:nvSpPr>
      <dsp:spPr>
        <a:xfrm>
          <a:off x="7295819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</a:t>
          </a:r>
        </a:p>
      </dsp:txBody>
      <dsp:txXfrm>
        <a:off x="7346661" y="917059"/>
        <a:ext cx="939824" cy="1053272"/>
      </dsp:txXfrm>
    </dsp:sp>
    <dsp:sp modelId="{55E34020-2BE7-4CB0-9F53-25C4885EFDE6}">
      <dsp:nvSpPr>
        <dsp:cNvPr id="0" name=""/>
        <dsp:cNvSpPr/>
      </dsp:nvSpPr>
      <dsp:spPr>
        <a:xfrm>
          <a:off x="8510913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Batch-norm</a:t>
          </a:r>
        </a:p>
      </dsp:txBody>
      <dsp:txXfrm>
        <a:off x="8561755" y="917059"/>
        <a:ext cx="939824" cy="1053272"/>
      </dsp:txXfrm>
    </dsp:sp>
    <dsp:sp modelId="{3BB30E32-FADE-4CA6-A352-FC110BD6D4B6}">
      <dsp:nvSpPr>
        <dsp:cNvPr id="0" name=""/>
        <dsp:cNvSpPr/>
      </dsp:nvSpPr>
      <dsp:spPr>
        <a:xfrm>
          <a:off x="9726006" y="866217"/>
          <a:ext cx="1041508" cy="11549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Resnet</a:t>
          </a:r>
        </a:p>
      </dsp:txBody>
      <dsp:txXfrm>
        <a:off x="9776848" y="917059"/>
        <a:ext cx="939824" cy="10532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48C76-54F7-4B31-8866-86AFE3ED4CC9}">
      <dsp:nvSpPr>
        <dsp:cNvPr id="0" name=""/>
        <dsp:cNvSpPr/>
      </dsp:nvSpPr>
      <dsp:spPr>
        <a:xfrm>
          <a:off x="3146552" y="509"/>
          <a:ext cx="1990964" cy="995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Python / PyTorch</a:t>
          </a:r>
        </a:p>
      </dsp:txBody>
      <dsp:txXfrm>
        <a:off x="3175709" y="29666"/>
        <a:ext cx="1932650" cy="937168"/>
      </dsp:txXfrm>
    </dsp:sp>
    <dsp:sp modelId="{578C0CC4-68CD-425A-B317-CA6CC406C71A}">
      <dsp:nvSpPr>
        <dsp:cNvPr id="0" name=""/>
        <dsp:cNvSpPr/>
      </dsp:nvSpPr>
      <dsp:spPr>
        <a:xfrm>
          <a:off x="3345648" y="995991"/>
          <a:ext cx="199096" cy="74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11"/>
              </a:lnTo>
              <a:lnTo>
                <a:pt x="199096" y="74661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A62F1-3B8C-4D03-AC23-DE6661544C32}">
      <dsp:nvSpPr>
        <dsp:cNvPr id="0" name=""/>
        <dsp:cNvSpPr/>
      </dsp:nvSpPr>
      <dsp:spPr>
        <a:xfrm>
          <a:off x="3544745" y="1244862"/>
          <a:ext cx="1592771" cy="9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Numpy lib</a:t>
          </a:r>
        </a:p>
      </dsp:txBody>
      <dsp:txXfrm>
        <a:off x="3573902" y="1274019"/>
        <a:ext cx="1534457" cy="937168"/>
      </dsp:txXfrm>
    </dsp:sp>
    <dsp:sp modelId="{0BB3ACBC-B8BA-4950-B3B8-9097DD4DE7CF}">
      <dsp:nvSpPr>
        <dsp:cNvPr id="0" name=""/>
        <dsp:cNvSpPr/>
      </dsp:nvSpPr>
      <dsp:spPr>
        <a:xfrm>
          <a:off x="3345648" y="995991"/>
          <a:ext cx="199096" cy="1990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964"/>
              </a:lnTo>
              <a:lnTo>
                <a:pt x="199096" y="199096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D732D-2124-431B-AFCC-6BCC79E3BDEA}">
      <dsp:nvSpPr>
        <dsp:cNvPr id="0" name=""/>
        <dsp:cNvSpPr/>
      </dsp:nvSpPr>
      <dsp:spPr>
        <a:xfrm>
          <a:off x="3544745" y="2489214"/>
          <a:ext cx="1592771" cy="9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Aten lib</a:t>
          </a:r>
        </a:p>
      </dsp:txBody>
      <dsp:txXfrm>
        <a:off x="3573902" y="2518371"/>
        <a:ext cx="1534457" cy="937168"/>
      </dsp:txXfrm>
    </dsp:sp>
    <dsp:sp modelId="{C8E4D6A8-CF7B-415A-AF39-36F257C6A980}">
      <dsp:nvSpPr>
        <dsp:cNvPr id="0" name=""/>
        <dsp:cNvSpPr/>
      </dsp:nvSpPr>
      <dsp:spPr>
        <a:xfrm>
          <a:off x="3345648" y="995991"/>
          <a:ext cx="199096" cy="3235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317"/>
              </a:lnTo>
              <a:lnTo>
                <a:pt x="199096" y="323531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60F7-57B1-42BB-8BDB-EE8F75629AA9}">
      <dsp:nvSpPr>
        <dsp:cNvPr id="0" name=""/>
        <dsp:cNvSpPr/>
      </dsp:nvSpPr>
      <dsp:spPr>
        <a:xfrm>
          <a:off x="3544745" y="3733567"/>
          <a:ext cx="1592771" cy="9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Cython / C</a:t>
          </a:r>
        </a:p>
      </dsp:txBody>
      <dsp:txXfrm>
        <a:off x="3573902" y="3762724"/>
        <a:ext cx="1534457" cy="937168"/>
      </dsp:txXfrm>
    </dsp:sp>
    <dsp:sp modelId="{6302920C-CF9A-4040-8680-44345A96EEDE}">
      <dsp:nvSpPr>
        <dsp:cNvPr id="0" name=""/>
        <dsp:cNvSpPr/>
      </dsp:nvSpPr>
      <dsp:spPr>
        <a:xfrm>
          <a:off x="3345648" y="995991"/>
          <a:ext cx="199096" cy="4479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670"/>
              </a:lnTo>
              <a:lnTo>
                <a:pt x="199096" y="44796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82071-B20A-43DD-B173-AAA9B8484FA4}">
      <dsp:nvSpPr>
        <dsp:cNvPr id="0" name=""/>
        <dsp:cNvSpPr/>
      </dsp:nvSpPr>
      <dsp:spPr>
        <a:xfrm>
          <a:off x="3544745" y="4977920"/>
          <a:ext cx="1592771" cy="9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Torchscript translation</a:t>
          </a:r>
        </a:p>
      </dsp:txBody>
      <dsp:txXfrm>
        <a:off x="3573902" y="5007077"/>
        <a:ext cx="1534457" cy="937168"/>
      </dsp:txXfrm>
    </dsp:sp>
    <dsp:sp modelId="{E77149ED-C05C-40E7-8AB9-9252DC0807DA}">
      <dsp:nvSpPr>
        <dsp:cNvPr id="0" name=""/>
        <dsp:cNvSpPr/>
      </dsp:nvSpPr>
      <dsp:spPr>
        <a:xfrm>
          <a:off x="5635258" y="509"/>
          <a:ext cx="1990964" cy="995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S4TF</a:t>
          </a:r>
        </a:p>
      </dsp:txBody>
      <dsp:txXfrm>
        <a:off x="5664415" y="29666"/>
        <a:ext cx="1932650" cy="937168"/>
      </dsp:txXfrm>
    </dsp:sp>
    <dsp:sp modelId="{3274762C-90FA-49D4-9B01-D83331DCB5A3}">
      <dsp:nvSpPr>
        <dsp:cNvPr id="0" name=""/>
        <dsp:cNvSpPr/>
      </dsp:nvSpPr>
      <dsp:spPr>
        <a:xfrm>
          <a:off x="5834354" y="995991"/>
          <a:ext cx="199096" cy="74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611"/>
              </a:lnTo>
              <a:lnTo>
                <a:pt x="199096" y="74661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E8476-3ED8-4936-96E7-B516C80FC9D4}">
      <dsp:nvSpPr>
        <dsp:cNvPr id="0" name=""/>
        <dsp:cNvSpPr/>
      </dsp:nvSpPr>
      <dsp:spPr>
        <a:xfrm>
          <a:off x="6033450" y="1244862"/>
          <a:ext cx="1592771" cy="9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TensorFlow lib (</a:t>
          </a:r>
          <a:r>
            <a:rPr lang="en-US" sz="2300" i="1" kern="1200" dirty="0"/>
            <a:t>ops</a:t>
          </a:r>
          <a:r>
            <a:rPr lang="en-US" sz="2300" kern="1200" dirty="0"/>
            <a:t>)</a:t>
          </a:r>
        </a:p>
      </dsp:txBody>
      <dsp:txXfrm>
        <a:off x="6062607" y="1274019"/>
        <a:ext cx="1534457" cy="937168"/>
      </dsp:txXfrm>
    </dsp:sp>
    <dsp:sp modelId="{156F3D9E-3B9D-4664-B8DB-27C5650BAABA}">
      <dsp:nvSpPr>
        <dsp:cNvPr id="0" name=""/>
        <dsp:cNvSpPr/>
      </dsp:nvSpPr>
      <dsp:spPr>
        <a:xfrm>
          <a:off x="5834354" y="995991"/>
          <a:ext cx="199096" cy="1990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964"/>
              </a:lnTo>
              <a:lnTo>
                <a:pt x="199096" y="199096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E30C6-CC47-4DFD-9FA5-1927F445268F}">
      <dsp:nvSpPr>
        <dsp:cNvPr id="0" name=""/>
        <dsp:cNvSpPr/>
      </dsp:nvSpPr>
      <dsp:spPr>
        <a:xfrm>
          <a:off x="6033450" y="2489214"/>
          <a:ext cx="1592771" cy="995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LLVM compilation</a:t>
          </a:r>
        </a:p>
      </dsp:txBody>
      <dsp:txXfrm>
        <a:off x="6062607" y="2518371"/>
        <a:ext cx="1534457" cy="93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3E8BB-7ADF-4741-B454-59977AE07553}">
      <dsp:nvSpPr>
        <dsp:cNvPr id="0" name=""/>
        <dsp:cNvSpPr/>
      </dsp:nvSpPr>
      <dsp:spPr>
        <a:xfrm>
          <a:off x="2079895" y="0"/>
          <a:ext cx="6612983" cy="6612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3AFA02-5490-4005-AFFB-1E0D45B3A44E}">
      <dsp:nvSpPr>
        <dsp:cNvPr id="0" name=""/>
        <dsp:cNvSpPr/>
      </dsp:nvSpPr>
      <dsp:spPr>
        <a:xfrm>
          <a:off x="2708128" y="628233"/>
          <a:ext cx="2579063" cy="25790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PyTorch Pros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Get work done now!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Great ecosystem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Docs &amp; tutorials</a:t>
          </a:r>
        </a:p>
      </dsp:txBody>
      <dsp:txXfrm>
        <a:off x="2834027" y="754132"/>
        <a:ext cx="2327265" cy="2327265"/>
      </dsp:txXfrm>
    </dsp:sp>
    <dsp:sp modelId="{ECF7BDC6-D0A0-4A42-8D2B-6F5998BC45A7}">
      <dsp:nvSpPr>
        <dsp:cNvPr id="0" name=""/>
        <dsp:cNvSpPr/>
      </dsp:nvSpPr>
      <dsp:spPr>
        <a:xfrm>
          <a:off x="5485582" y="628233"/>
          <a:ext cx="2579063" cy="25790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S4TF Pros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Write everything in Swift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See exactly what’s happening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Opportunities</a:t>
          </a:r>
        </a:p>
      </dsp:txBody>
      <dsp:txXfrm>
        <a:off x="5611481" y="754132"/>
        <a:ext cx="2327265" cy="2327265"/>
      </dsp:txXfrm>
    </dsp:sp>
    <dsp:sp modelId="{4ADD2201-6E2B-4E8E-BD33-F5F8D5DA5A4A}">
      <dsp:nvSpPr>
        <dsp:cNvPr id="0" name=""/>
        <dsp:cNvSpPr/>
      </dsp:nvSpPr>
      <dsp:spPr>
        <a:xfrm>
          <a:off x="2708128" y="3405686"/>
          <a:ext cx="2579063" cy="25790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PyTorch Cons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Python’s performance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Python’s types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Mismatch with backend libs</a:t>
          </a:r>
        </a:p>
      </dsp:txBody>
      <dsp:txXfrm>
        <a:off x="2834027" y="3531585"/>
        <a:ext cx="2327265" cy="2327265"/>
      </dsp:txXfrm>
    </dsp:sp>
    <dsp:sp modelId="{F78D8BDC-C750-4B00-B5A6-F41F102718E1}">
      <dsp:nvSpPr>
        <dsp:cNvPr id="0" name=""/>
        <dsp:cNvSpPr/>
      </dsp:nvSpPr>
      <dsp:spPr>
        <a:xfrm>
          <a:off x="5485582" y="3405686"/>
          <a:ext cx="2579063" cy="25790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S4TF Cons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Minimal ecosystem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Very little works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Lots to learn</a:t>
          </a:r>
        </a:p>
      </dsp:txBody>
      <dsp:txXfrm>
        <a:off x="5611481" y="3531585"/>
        <a:ext cx="2327265" cy="2327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6753-03C9-460B-AD54-B82965D0B9B4}">
      <dsp:nvSpPr>
        <dsp:cNvPr id="0" name=""/>
        <dsp:cNvSpPr/>
      </dsp:nvSpPr>
      <dsp:spPr>
        <a:xfrm>
          <a:off x="4747" y="480"/>
          <a:ext cx="10763280" cy="112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Recreate: fastai*</a:t>
          </a:r>
        </a:p>
      </dsp:txBody>
      <dsp:txXfrm>
        <a:off x="37572" y="33305"/>
        <a:ext cx="10697630" cy="1055064"/>
      </dsp:txXfrm>
    </dsp:sp>
    <dsp:sp modelId="{C1301B4A-D650-46E8-8663-C274C1DD9D20}">
      <dsp:nvSpPr>
        <dsp:cNvPr id="0" name=""/>
        <dsp:cNvSpPr/>
      </dsp:nvSpPr>
      <dsp:spPr>
        <a:xfrm>
          <a:off x="4747" y="1302648"/>
          <a:ext cx="10763280" cy="1120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…and much of PyTorch:</a:t>
          </a:r>
          <a:br>
            <a:rPr lang="en-US" sz="2900" kern="1200" dirty="0"/>
          </a:br>
          <a:r>
            <a:rPr lang="en-US" sz="2900" kern="1200" dirty="0"/>
            <a:t>matrix multiply, torch.nn, torch.optim, Dataset, DataLoader</a:t>
          </a:r>
        </a:p>
      </dsp:txBody>
      <dsp:txXfrm>
        <a:off x="37572" y="1335473"/>
        <a:ext cx="10697630" cy="1055064"/>
      </dsp:txXfrm>
    </dsp:sp>
    <dsp:sp modelId="{7D45BCBD-EEFE-4C78-A853-145AD9D2EA07}">
      <dsp:nvSpPr>
        <dsp:cNvPr id="0" name=""/>
        <dsp:cNvSpPr/>
      </dsp:nvSpPr>
      <dsp:spPr>
        <a:xfrm>
          <a:off x="4747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37572" y="2637642"/>
        <a:ext cx="1667567" cy="1055064"/>
      </dsp:txXfrm>
    </dsp:sp>
    <dsp:sp modelId="{CE79B6F3-7E88-41E1-8F66-0DD60BE0B579}">
      <dsp:nvSpPr>
        <dsp:cNvPr id="0" name=""/>
        <dsp:cNvSpPr/>
      </dsp:nvSpPr>
      <dsp:spPr>
        <a:xfrm>
          <a:off x="1810759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</a:t>
          </a:r>
          <a:r>
            <a:rPr lang="en-US" sz="2000" kern="1200" dirty="0" err="1"/>
            <a:t>stdlib</a:t>
          </a:r>
          <a:endParaRPr lang="en-US" sz="2000" kern="1200" dirty="0"/>
        </a:p>
      </dsp:txBody>
      <dsp:txXfrm>
        <a:off x="1843584" y="2637642"/>
        <a:ext cx="1667567" cy="1055064"/>
      </dsp:txXfrm>
    </dsp:sp>
    <dsp:sp modelId="{CE77E445-3F27-4CB5-AC45-EA451C954B46}">
      <dsp:nvSpPr>
        <dsp:cNvPr id="0" name=""/>
        <dsp:cNvSpPr/>
      </dsp:nvSpPr>
      <dsp:spPr>
        <a:xfrm>
          <a:off x="3616772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Non-data science modules</a:t>
          </a:r>
        </a:p>
      </dsp:txBody>
      <dsp:txXfrm>
        <a:off x="3649597" y="2637642"/>
        <a:ext cx="1667567" cy="1055064"/>
      </dsp:txXfrm>
    </dsp:sp>
    <dsp:sp modelId="{D42100DC-95CB-429A-922A-C327C7C3A91A}">
      <dsp:nvSpPr>
        <dsp:cNvPr id="0" name=""/>
        <dsp:cNvSpPr/>
      </dsp:nvSpPr>
      <dsp:spPr>
        <a:xfrm>
          <a:off x="5422785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PyTorch array creation, RNG, indexer</a:t>
          </a:r>
        </a:p>
      </dsp:txBody>
      <dsp:txXfrm>
        <a:off x="5455610" y="2637642"/>
        <a:ext cx="1667567" cy="1055064"/>
      </dsp:txXfrm>
    </dsp:sp>
    <dsp:sp modelId="{E5CFE968-90CF-4D38-B01B-B63C6F81EF4B}">
      <dsp:nvSpPr>
        <dsp:cNvPr id="0" name=""/>
        <dsp:cNvSpPr/>
      </dsp:nvSpPr>
      <dsp:spPr>
        <a:xfrm>
          <a:off x="7228797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fastai.datasets</a:t>
          </a:r>
          <a:endParaRPr lang="en-US" sz="2000" kern="1200" dirty="0"/>
        </a:p>
      </dsp:txBody>
      <dsp:txXfrm>
        <a:off x="7261622" y="2637642"/>
        <a:ext cx="1667567" cy="1055064"/>
      </dsp:txXfrm>
    </dsp:sp>
    <dsp:sp modelId="{0DEC7DA8-4A80-4C67-BAB8-CB435235DBA6}">
      <dsp:nvSpPr>
        <dsp:cNvPr id="0" name=""/>
        <dsp:cNvSpPr/>
      </dsp:nvSpPr>
      <dsp:spPr>
        <a:xfrm>
          <a:off x="9034810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matplotlib</a:t>
          </a:r>
        </a:p>
      </dsp:txBody>
      <dsp:txXfrm>
        <a:off x="9067635" y="2637642"/>
        <a:ext cx="1667567" cy="1055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7EC42-160D-453F-A114-FED7388E85E8}">
      <dsp:nvSpPr>
        <dsp:cNvPr id="0" name=""/>
        <dsp:cNvSpPr/>
      </dsp:nvSpPr>
      <dsp:spPr>
        <a:xfrm>
          <a:off x="0" y="198918"/>
          <a:ext cx="2890126" cy="17340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1" kern="1200" dirty="0"/>
            <a:t>Really </a:t>
          </a:r>
          <a:r>
            <a:rPr lang="en-US" sz="3500" i="0" kern="1200" dirty="0"/>
            <a:t>experiment</a:t>
          </a:r>
          <a:endParaRPr lang="en-US" sz="3500" i="1" kern="1200" dirty="0"/>
        </a:p>
      </dsp:txBody>
      <dsp:txXfrm>
        <a:off x="0" y="198918"/>
        <a:ext cx="2890126" cy="1734076"/>
      </dsp:txXfrm>
    </dsp:sp>
    <dsp:sp modelId="{57CD9BA0-D429-452C-9232-88900806D74E}">
      <dsp:nvSpPr>
        <dsp:cNvPr id="0" name=""/>
        <dsp:cNvSpPr/>
      </dsp:nvSpPr>
      <dsp:spPr>
        <a:xfrm>
          <a:off x="3179139" y="198918"/>
          <a:ext cx="2890126" cy="17340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Understand it by creating it</a:t>
          </a:r>
        </a:p>
      </dsp:txBody>
      <dsp:txXfrm>
        <a:off x="3179139" y="198918"/>
        <a:ext cx="2890126" cy="1734076"/>
      </dsp:txXfrm>
    </dsp:sp>
    <dsp:sp modelId="{5CF9E5E0-AA37-4712-87BF-27E1C0CAE5C0}">
      <dsp:nvSpPr>
        <dsp:cNvPr id="0" name=""/>
        <dsp:cNvSpPr/>
      </dsp:nvSpPr>
      <dsp:spPr>
        <a:xfrm>
          <a:off x="6358279" y="198918"/>
          <a:ext cx="2890126" cy="17340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Tweak everything</a:t>
          </a:r>
        </a:p>
      </dsp:txBody>
      <dsp:txXfrm>
        <a:off x="6358279" y="198918"/>
        <a:ext cx="2890126" cy="1734076"/>
      </dsp:txXfrm>
    </dsp:sp>
    <dsp:sp modelId="{EE457414-4DDC-48B5-B367-661659BEE6F6}">
      <dsp:nvSpPr>
        <dsp:cNvPr id="0" name=""/>
        <dsp:cNvSpPr/>
      </dsp:nvSpPr>
      <dsp:spPr>
        <a:xfrm>
          <a:off x="1589569" y="2222007"/>
          <a:ext cx="2890126" cy="17340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Contribute</a:t>
          </a:r>
        </a:p>
      </dsp:txBody>
      <dsp:txXfrm>
        <a:off x="1589569" y="2222007"/>
        <a:ext cx="2890126" cy="1734076"/>
      </dsp:txXfrm>
    </dsp:sp>
    <dsp:sp modelId="{AA94E82E-FAC5-4C9C-AA1C-BF03A2EE6855}">
      <dsp:nvSpPr>
        <dsp:cNvPr id="0" name=""/>
        <dsp:cNvSpPr/>
      </dsp:nvSpPr>
      <dsp:spPr>
        <a:xfrm>
          <a:off x="4768709" y="2222007"/>
          <a:ext cx="2890126" cy="17340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Correlate papers with code</a:t>
          </a:r>
        </a:p>
      </dsp:txBody>
      <dsp:txXfrm>
        <a:off x="4768709" y="2222007"/>
        <a:ext cx="2890126" cy="1734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5E143-D0A9-4EC2-B9EE-6F12D54B57A5}">
      <dsp:nvSpPr>
        <dsp:cNvPr id="0" name=""/>
        <dsp:cNvSpPr/>
      </dsp:nvSpPr>
      <dsp:spPr>
        <a:xfrm>
          <a:off x="0" y="2329"/>
          <a:ext cx="6254724" cy="90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Your homework will be at the cutting edge</a:t>
          </a:r>
        </a:p>
      </dsp:txBody>
      <dsp:txXfrm>
        <a:off x="44094" y="46423"/>
        <a:ext cx="6166536" cy="815091"/>
      </dsp:txXfrm>
    </dsp:sp>
    <dsp:sp modelId="{D8364E72-3D03-4796-8127-73B862C854CD}">
      <dsp:nvSpPr>
        <dsp:cNvPr id="0" name=""/>
        <dsp:cNvSpPr/>
      </dsp:nvSpPr>
      <dsp:spPr>
        <a:xfrm>
          <a:off x="0" y="919291"/>
          <a:ext cx="6254724" cy="903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few DL practitioners that know what you know now</a:t>
          </a:r>
        </a:p>
      </dsp:txBody>
      <dsp:txXfrm>
        <a:off x="44094" y="963385"/>
        <a:ext cx="6166536" cy="815091"/>
      </dsp:txXfrm>
    </dsp:sp>
    <dsp:sp modelId="{26761105-9620-4706-AB64-C6515A9E9422}">
      <dsp:nvSpPr>
        <dsp:cNvPr id="0" name=""/>
        <dsp:cNvSpPr/>
      </dsp:nvSpPr>
      <dsp:spPr>
        <a:xfrm>
          <a:off x="0" y="1836254"/>
          <a:ext cx="6254724" cy="903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Experiment lots, especially in your area of expertise</a:t>
          </a:r>
        </a:p>
      </dsp:txBody>
      <dsp:txXfrm>
        <a:off x="44094" y="1880348"/>
        <a:ext cx="6166536" cy="815091"/>
      </dsp:txXfrm>
    </dsp:sp>
    <dsp:sp modelId="{70F42604-17CA-490E-98D8-CD97EB49C8CD}">
      <dsp:nvSpPr>
        <dsp:cNvPr id="0" name=""/>
        <dsp:cNvSpPr/>
      </dsp:nvSpPr>
      <dsp:spPr>
        <a:xfrm>
          <a:off x="0" y="2753216"/>
          <a:ext cx="6254724" cy="90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Much of what you find will have not be written about before</a:t>
          </a:r>
        </a:p>
      </dsp:txBody>
      <dsp:txXfrm>
        <a:off x="44094" y="2797310"/>
        <a:ext cx="6166536" cy="815091"/>
      </dsp:txXfrm>
    </dsp:sp>
    <dsp:sp modelId="{7371A50A-FC4F-4C3A-A232-E3A8612179E7}">
      <dsp:nvSpPr>
        <dsp:cNvPr id="0" name=""/>
        <dsp:cNvSpPr/>
      </dsp:nvSpPr>
      <dsp:spPr>
        <a:xfrm>
          <a:off x="0" y="3670178"/>
          <a:ext cx="6254724" cy="9032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Don’t wait to be perfect before you start communicating</a:t>
          </a:r>
        </a:p>
      </dsp:txBody>
      <dsp:txXfrm>
        <a:off x="44094" y="3714272"/>
        <a:ext cx="6166536" cy="815091"/>
      </dsp:txXfrm>
    </dsp:sp>
    <dsp:sp modelId="{97B121D1-64E1-44CE-8EB3-2D73CB7D85CE}">
      <dsp:nvSpPr>
        <dsp:cNvPr id="0" name=""/>
        <dsp:cNvSpPr/>
      </dsp:nvSpPr>
      <dsp:spPr>
        <a:xfrm>
          <a:off x="0" y="4587140"/>
          <a:ext cx="6254724" cy="90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you don’t have a blog, try medium.com</a:t>
          </a:r>
        </a:p>
      </dsp:txBody>
      <dsp:txXfrm>
        <a:off x="44094" y="4631234"/>
        <a:ext cx="6166536" cy="815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68AC6-6615-49F9-9FDA-FEFF42A20107}">
      <dsp:nvSpPr>
        <dsp:cNvPr id="0" name=""/>
        <dsp:cNvSpPr/>
      </dsp:nvSpPr>
      <dsp:spPr>
        <a:xfrm>
          <a:off x="255144" y="3376"/>
          <a:ext cx="2537499" cy="1522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Affine functions &amp; non-linearities</a:t>
          </a:r>
          <a:endParaRPr lang="en-US" sz="3000" kern="1200" dirty="0"/>
        </a:p>
      </dsp:txBody>
      <dsp:txXfrm>
        <a:off x="255144" y="3376"/>
        <a:ext cx="2537499" cy="1522499"/>
      </dsp:txXfrm>
    </dsp:sp>
    <dsp:sp modelId="{14C7CDC1-6382-48E9-B981-2FDB50120184}">
      <dsp:nvSpPr>
        <dsp:cNvPr id="0" name=""/>
        <dsp:cNvSpPr/>
      </dsp:nvSpPr>
      <dsp:spPr>
        <a:xfrm>
          <a:off x="3046393" y="3376"/>
          <a:ext cx="2537499" cy="15224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Parameters &amp; activations</a:t>
          </a:r>
          <a:endParaRPr lang="en-US" sz="3000" kern="1200" dirty="0"/>
        </a:p>
      </dsp:txBody>
      <dsp:txXfrm>
        <a:off x="3046393" y="3376"/>
        <a:ext cx="2537499" cy="1522499"/>
      </dsp:txXfrm>
    </dsp:sp>
    <dsp:sp modelId="{3B6F44D5-FBA2-4304-8E6B-AFCAA150269A}">
      <dsp:nvSpPr>
        <dsp:cNvPr id="0" name=""/>
        <dsp:cNvSpPr/>
      </dsp:nvSpPr>
      <dsp:spPr>
        <a:xfrm>
          <a:off x="5837642" y="3376"/>
          <a:ext cx="2537499" cy="15224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Random </a:t>
          </a:r>
          <a:r>
            <a:rPr lang="en-AU" sz="3000" kern="1200" dirty="0" err="1"/>
            <a:t>init</a:t>
          </a:r>
          <a:r>
            <a:rPr lang="en-AU" sz="3000" kern="1200" dirty="0"/>
            <a:t> &amp; transfer learning</a:t>
          </a:r>
          <a:endParaRPr lang="en-US" sz="3000" kern="1200" dirty="0"/>
        </a:p>
      </dsp:txBody>
      <dsp:txXfrm>
        <a:off x="5837642" y="3376"/>
        <a:ext cx="2537499" cy="1522499"/>
      </dsp:txXfrm>
    </dsp:sp>
    <dsp:sp modelId="{74D2CE1D-705C-43DE-B8B6-5160D405C5BE}">
      <dsp:nvSpPr>
        <dsp:cNvPr id="0" name=""/>
        <dsp:cNvSpPr/>
      </dsp:nvSpPr>
      <dsp:spPr>
        <a:xfrm>
          <a:off x="8628891" y="3376"/>
          <a:ext cx="2537499" cy="15224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SGD; Momentum, Adam</a:t>
          </a:r>
          <a:endParaRPr lang="en-US" sz="3000" kern="1200" dirty="0"/>
        </a:p>
      </dsp:txBody>
      <dsp:txXfrm>
        <a:off x="8628891" y="3376"/>
        <a:ext cx="2537499" cy="1522499"/>
      </dsp:txXfrm>
    </dsp:sp>
    <dsp:sp modelId="{8F91C6F4-73CA-4BB7-9C3F-9257B86A4B64}">
      <dsp:nvSpPr>
        <dsp:cNvPr id="0" name=""/>
        <dsp:cNvSpPr/>
      </dsp:nvSpPr>
      <dsp:spPr>
        <a:xfrm>
          <a:off x="255144" y="1779625"/>
          <a:ext cx="2537499" cy="15224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Convolutions</a:t>
          </a:r>
          <a:endParaRPr lang="en-US" sz="3000" kern="1200" dirty="0"/>
        </a:p>
      </dsp:txBody>
      <dsp:txXfrm>
        <a:off x="255144" y="1779625"/>
        <a:ext cx="2537499" cy="1522499"/>
      </dsp:txXfrm>
    </dsp:sp>
    <dsp:sp modelId="{0DD6D863-A8ED-4020-9CB2-14C9C1A13C7F}">
      <dsp:nvSpPr>
        <dsp:cNvPr id="0" name=""/>
        <dsp:cNvSpPr/>
      </dsp:nvSpPr>
      <dsp:spPr>
        <a:xfrm>
          <a:off x="3046393" y="1779625"/>
          <a:ext cx="2537499" cy="1522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Batch-norm</a:t>
          </a:r>
          <a:endParaRPr lang="en-US" sz="3000" kern="1200" dirty="0"/>
        </a:p>
      </dsp:txBody>
      <dsp:txXfrm>
        <a:off x="3046393" y="1779625"/>
        <a:ext cx="2537499" cy="1522499"/>
      </dsp:txXfrm>
    </dsp:sp>
    <dsp:sp modelId="{E932A2BF-8379-49B7-8386-554497782202}">
      <dsp:nvSpPr>
        <dsp:cNvPr id="0" name=""/>
        <dsp:cNvSpPr/>
      </dsp:nvSpPr>
      <dsp:spPr>
        <a:xfrm>
          <a:off x="5837642" y="1779625"/>
          <a:ext cx="2537499" cy="15224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Dropout</a:t>
          </a:r>
          <a:endParaRPr lang="en-US" sz="3000" kern="1200" dirty="0"/>
        </a:p>
      </dsp:txBody>
      <dsp:txXfrm>
        <a:off x="5837642" y="1779625"/>
        <a:ext cx="2537499" cy="1522499"/>
      </dsp:txXfrm>
    </dsp:sp>
    <dsp:sp modelId="{D70565A3-2D7B-4BF4-93F7-0D9161635A63}">
      <dsp:nvSpPr>
        <dsp:cNvPr id="0" name=""/>
        <dsp:cNvSpPr/>
      </dsp:nvSpPr>
      <dsp:spPr>
        <a:xfrm>
          <a:off x="8628891" y="1779625"/>
          <a:ext cx="2537499" cy="15224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Data augmentation</a:t>
          </a:r>
          <a:endParaRPr lang="en-US" sz="3000" kern="1200" dirty="0"/>
        </a:p>
      </dsp:txBody>
      <dsp:txXfrm>
        <a:off x="8628891" y="1779625"/>
        <a:ext cx="2537499" cy="1522499"/>
      </dsp:txXfrm>
    </dsp:sp>
    <dsp:sp modelId="{1CDD14A6-8ED4-464C-828C-5557695C3FF7}">
      <dsp:nvSpPr>
        <dsp:cNvPr id="0" name=""/>
        <dsp:cNvSpPr/>
      </dsp:nvSpPr>
      <dsp:spPr>
        <a:xfrm>
          <a:off x="255144" y="3555874"/>
          <a:ext cx="2537499" cy="15224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Weight decay</a:t>
          </a:r>
          <a:endParaRPr lang="en-US" sz="3000" kern="1200" dirty="0"/>
        </a:p>
      </dsp:txBody>
      <dsp:txXfrm>
        <a:off x="255144" y="3555874"/>
        <a:ext cx="2537499" cy="1522499"/>
      </dsp:txXfrm>
    </dsp:sp>
    <dsp:sp modelId="{A742A344-EAB3-446F-85D8-B8C98674E75F}">
      <dsp:nvSpPr>
        <dsp:cNvPr id="0" name=""/>
        <dsp:cNvSpPr/>
      </dsp:nvSpPr>
      <dsp:spPr>
        <a:xfrm>
          <a:off x="3046393" y="3555874"/>
          <a:ext cx="2537499" cy="15224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Res/dense blocks</a:t>
          </a:r>
          <a:endParaRPr lang="en-US" sz="3000" kern="1200" dirty="0"/>
        </a:p>
      </dsp:txBody>
      <dsp:txXfrm>
        <a:off x="3046393" y="3555874"/>
        <a:ext cx="2537499" cy="1522499"/>
      </dsp:txXfrm>
    </dsp:sp>
    <dsp:sp modelId="{6A83E015-C9EC-4553-B5FC-1228FF6D0F25}">
      <dsp:nvSpPr>
        <dsp:cNvPr id="0" name=""/>
        <dsp:cNvSpPr/>
      </dsp:nvSpPr>
      <dsp:spPr>
        <a:xfrm>
          <a:off x="5837642" y="3555874"/>
          <a:ext cx="2537499" cy="1522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Image classification and regression</a:t>
          </a:r>
          <a:endParaRPr lang="en-US" sz="3000" kern="1200" dirty="0"/>
        </a:p>
      </dsp:txBody>
      <dsp:txXfrm>
        <a:off x="5837642" y="3555874"/>
        <a:ext cx="2537499" cy="1522499"/>
      </dsp:txXfrm>
    </dsp:sp>
    <dsp:sp modelId="{C10CD9FA-D2DB-4B32-98B7-EB2738DAB749}">
      <dsp:nvSpPr>
        <dsp:cNvPr id="0" name=""/>
        <dsp:cNvSpPr/>
      </dsp:nvSpPr>
      <dsp:spPr>
        <a:xfrm>
          <a:off x="8628891" y="3555874"/>
          <a:ext cx="2537499" cy="15224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Embeddings</a:t>
          </a:r>
          <a:endParaRPr lang="en-US" sz="3000" kern="1200" dirty="0"/>
        </a:p>
      </dsp:txBody>
      <dsp:txXfrm>
        <a:off x="8628891" y="3555874"/>
        <a:ext cx="2537499" cy="1522499"/>
      </dsp:txXfrm>
    </dsp:sp>
    <dsp:sp modelId="{CD7DF046-D978-401B-AD8B-0C3D66F2A324}">
      <dsp:nvSpPr>
        <dsp:cNvPr id="0" name=""/>
        <dsp:cNvSpPr/>
      </dsp:nvSpPr>
      <dsp:spPr>
        <a:xfrm>
          <a:off x="255144" y="5332124"/>
          <a:ext cx="2537499" cy="15224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Continuous &amp; Categorical Variables</a:t>
          </a:r>
          <a:endParaRPr lang="en-US" sz="3000" kern="1200" dirty="0"/>
        </a:p>
      </dsp:txBody>
      <dsp:txXfrm>
        <a:off x="255144" y="5332124"/>
        <a:ext cx="2537499" cy="1522499"/>
      </dsp:txXfrm>
    </dsp:sp>
    <dsp:sp modelId="{378E6641-A4FD-4D2E-A493-4E4E6AB70F5E}">
      <dsp:nvSpPr>
        <dsp:cNvPr id="0" name=""/>
        <dsp:cNvSpPr/>
      </dsp:nvSpPr>
      <dsp:spPr>
        <a:xfrm>
          <a:off x="3046393" y="5332124"/>
          <a:ext cx="2537499" cy="15224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Collaborative filtering</a:t>
          </a:r>
          <a:endParaRPr lang="en-US" sz="3000" kern="1200" dirty="0"/>
        </a:p>
      </dsp:txBody>
      <dsp:txXfrm>
        <a:off x="3046393" y="5332124"/>
        <a:ext cx="2537499" cy="1522499"/>
      </dsp:txXfrm>
    </dsp:sp>
    <dsp:sp modelId="{591DBAE4-673D-4431-B7C9-D29BEE0C6682}">
      <dsp:nvSpPr>
        <dsp:cNvPr id="0" name=""/>
        <dsp:cNvSpPr/>
      </dsp:nvSpPr>
      <dsp:spPr>
        <a:xfrm>
          <a:off x="5837642" y="5332124"/>
          <a:ext cx="2537499" cy="15224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Language models; NLP classification</a:t>
          </a:r>
          <a:endParaRPr lang="en-US" sz="3000" kern="1200" dirty="0"/>
        </a:p>
      </dsp:txBody>
      <dsp:txXfrm>
        <a:off x="5837642" y="5332124"/>
        <a:ext cx="2537499" cy="1522499"/>
      </dsp:txXfrm>
    </dsp:sp>
    <dsp:sp modelId="{FA3F9237-CE3B-44B8-8CF8-EC5E1CFA9C7D}">
      <dsp:nvSpPr>
        <dsp:cNvPr id="0" name=""/>
        <dsp:cNvSpPr/>
      </dsp:nvSpPr>
      <dsp:spPr>
        <a:xfrm>
          <a:off x="8628891" y="5332124"/>
          <a:ext cx="2537499" cy="1522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Segmentation; U-net; GANs</a:t>
          </a:r>
          <a:endParaRPr lang="en-US" sz="3000" kern="1200" dirty="0"/>
        </a:p>
      </dsp:txBody>
      <dsp:txXfrm>
        <a:off x="8628891" y="5332124"/>
        <a:ext cx="2537499" cy="1522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2CAC5-889D-46B7-8C0E-DEF55DE6DEBF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460B83-D60C-4EBD-9793-FD614BFCE582}">
      <dsp:nvSpPr>
        <dsp:cNvPr id="0" name=""/>
        <dsp:cNvSpPr/>
      </dsp:nvSpPr>
      <dsp:spPr>
        <a:xfrm>
          <a:off x="4365" y="1625600"/>
          <a:ext cx="2616200" cy="21674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1. Overfit</a:t>
          </a:r>
        </a:p>
      </dsp:txBody>
      <dsp:txXfrm>
        <a:off x="110172" y="1731407"/>
        <a:ext cx="2404586" cy="1955852"/>
      </dsp:txXfrm>
    </dsp:sp>
    <dsp:sp modelId="{29E3CF32-3160-448B-99A6-0C3CB84195E2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2. Reduce over-fitting</a:t>
          </a:r>
        </a:p>
      </dsp:txBody>
      <dsp:txXfrm>
        <a:off x="2861706" y="1731407"/>
        <a:ext cx="2404586" cy="1955852"/>
      </dsp:txXfrm>
    </dsp:sp>
    <dsp:sp modelId="{B33A21A6-D5DE-4D4D-AEEF-D8125DE0CDCF}">
      <dsp:nvSpPr>
        <dsp:cNvPr id="0" name=""/>
        <dsp:cNvSpPr/>
      </dsp:nvSpPr>
      <dsp:spPr>
        <a:xfrm>
          <a:off x="5507434" y="1625600"/>
          <a:ext cx="2616200" cy="21674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3. There is no step 3</a:t>
          </a:r>
        </a:p>
      </dsp:txBody>
      <dsp:txXfrm>
        <a:off x="5613241" y="1731407"/>
        <a:ext cx="2404586" cy="1955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217E7-7E10-47A4-8288-601538C10421}">
      <dsp:nvSpPr>
        <dsp:cNvPr id="0" name=""/>
        <dsp:cNvSpPr/>
      </dsp:nvSpPr>
      <dsp:spPr>
        <a:xfrm>
          <a:off x="0" y="0"/>
          <a:ext cx="4816137" cy="988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b="0" i="0" kern="1200"/>
            <a:t>More data</a:t>
          </a:r>
          <a:endParaRPr lang="en-US" sz="3200" kern="1200"/>
        </a:p>
      </dsp:txBody>
      <dsp:txXfrm>
        <a:off x="28958" y="28958"/>
        <a:ext cx="3633580" cy="930779"/>
      </dsp:txXfrm>
    </dsp:sp>
    <dsp:sp modelId="{CF70FACF-810D-445C-971D-784B37DD1304}">
      <dsp:nvSpPr>
        <dsp:cNvPr id="0" name=""/>
        <dsp:cNvSpPr/>
      </dsp:nvSpPr>
      <dsp:spPr>
        <a:xfrm>
          <a:off x="359646" y="1126013"/>
          <a:ext cx="4816137" cy="9886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b="0" i="0" kern="1200"/>
            <a:t>Data augmentation</a:t>
          </a:r>
        </a:p>
      </dsp:txBody>
      <dsp:txXfrm>
        <a:off x="388604" y="1154971"/>
        <a:ext cx="3755923" cy="930779"/>
      </dsp:txXfrm>
    </dsp:sp>
    <dsp:sp modelId="{413A6E21-7B04-4584-855D-848063F8096C}">
      <dsp:nvSpPr>
        <dsp:cNvPr id="0" name=""/>
        <dsp:cNvSpPr/>
      </dsp:nvSpPr>
      <dsp:spPr>
        <a:xfrm>
          <a:off x="719293" y="2252027"/>
          <a:ext cx="4816137" cy="9886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b="0" i="0" kern="1200"/>
            <a:t>Generalizable architectures</a:t>
          </a:r>
        </a:p>
      </dsp:txBody>
      <dsp:txXfrm>
        <a:off x="748251" y="2280985"/>
        <a:ext cx="3755923" cy="930779"/>
      </dsp:txXfrm>
    </dsp:sp>
    <dsp:sp modelId="{E26D363C-ABC8-46A7-A63E-123E4F6CAB2F}">
      <dsp:nvSpPr>
        <dsp:cNvPr id="0" name=""/>
        <dsp:cNvSpPr/>
      </dsp:nvSpPr>
      <dsp:spPr>
        <a:xfrm>
          <a:off x="1078939" y="3378041"/>
          <a:ext cx="4816137" cy="9886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b="0" i="0" kern="1200"/>
            <a:t>Regularization</a:t>
          </a:r>
        </a:p>
      </dsp:txBody>
      <dsp:txXfrm>
        <a:off x="1107897" y="3406999"/>
        <a:ext cx="3755923" cy="930779"/>
      </dsp:txXfrm>
    </dsp:sp>
    <dsp:sp modelId="{B99D918C-FD2C-4AD7-B02E-09CD49437D4B}">
      <dsp:nvSpPr>
        <dsp:cNvPr id="0" name=""/>
        <dsp:cNvSpPr/>
      </dsp:nvSpPr>
      <dsp:spPr>
        <a:xfrm>
          <a:off x="1438586" y="4504055"/>
          <a:ext cx="4816137" cy="9886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b="0" i="0" kern="1200"/>
            <a:t>Reduce architecture complexity</a:t>
          </a:r>
        </a:p>
      </dsp:txBody>
      <dsp:txXfrm>
        <a:off x="1467544" y="4533013"/>
        <a:ext cx="3755923" cy="930779"/>
      </dsp:txXfrm>
    </dsp:sp>
    <dsp:sp modelId="{6F06DD3A-3D89-4D79-A630-D4E752288EA9}">
      <dsp:nvSpPr>
        <dsp:cNvPr id="0" name=""/>
        <dsp:cNvSpPr/>
      </dsp:nvSpPr>
      <dsp:spPr>
        <a:xfrm>
          <a:off x="4173485" y="722296"/>
          <a:ext cx="642651" cy="6426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8081" y="722296"/>
        <a:ext cx="353459" cy="483595"/>
      </dsp:txXfrm>
    </dsp:sp>
    <dsp:sp modelId="{B59A1FE1-1CF7-4B7B-970A-16671640189A}">
      <dsp:nvSpPr>
        <dsp:cNvPr id="0" name=""/>
        <dsp:cNvSpPr/>
      </dsp:nvSpPr>
      <dsp:spPr>
        <a:xfrm>
          <a:off x="4533132" y="1848310"/>
          <a:ext cx="642651" cy="6426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728" y="1848310"/>
        <a:ext cx="353459" cy="483595"/>
      </dsp:txXfrm>
    </dsp:sp>
    <dsp:sp modelId="{3E4E7F7F-7102-4877-B424-36D99432F441}">
      <dsp:nvSpPr>
        <dsp:cNvPr id="0" name=""/>
        <dsp:cNvSpPr/>
      </dsp:nvSpPr>
      <dsp:spPr>
        <a:xfrm>
          <a:off x="4892778" y="2957845"/>
          <a:ext cx="642651" cy="6426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37374" y="2957845"/>
        <a:ext cx="353459" cy="483595"/>
      </dsp:txXfrm>
    </dsp:sp>
    <dsp:sp modelId="{879EF9A7-3D4D-43BB-ABA6-819F9E1A8AAF}">
      <dsp:nvSpPr>
        <dsp:cNvPr id="0" name=""/>
        <dsp:cNvSpPr/>
      </dsp:nvSpPr>
      <dsp:spPr>
        <a:xfrm>
          <a:off x="5252425" y="4094845"/>
          <a:ext cx="642651" cy="6426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97021" y="4094845"/>
        <a:ext cx="353459" cy="4835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6753-03C9-460B-AD54-B82965D0B9B4}">
      <dsp:nvSpPr>
        <dsp:cNvPr id="0" name=""/>
        <dsp:cNvSpPr/>
      </dsp:nvSpPr>
      <dsp:spPr>
        <a:xfrm>
          <a:off x="4747" y="480"/>
          <a:ext cx="10763280" cy="112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Recreate: fastai*</a:t>
          </a:r>
        </a:p>
      </dsp:txBody>
      <dsp:txXfrm>
        <a:off x="37572" y="33305"/>
        <a:ext cx="10697630" cy="1055064"/>
      </dsp:txXfrm>
    </dsp:sp>
    <dsp:sp modelId="{C1301B4A-D650-46E8-8663-C274C1DD9D20}">
      <dsp:nvSpPr>
        <dsp:cNvPr id="0" name=""/>
        <dsp:cNvSpPr/>
      </dsp:nvSpPr>
      <dsp:spPr>
        <a:xfrm>
          <a:off x="4747" y="1302648"/>
          <a:ext cx="10763280" cy="1120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…and much of PyTorch:</a:t>
          </a:r>
          <a:br>
            <a:rPr lang="en-US" sz="2900" kern="1200" dirty="0"/>
          </a:br>
          <a:r>
            <a:rPr lang="en-US" sz="2900" kern="1200" dirty="0"/>
            <a:t>matrix multiply, torch.nn, torch.optim, Dataset, DataLoader</a:t>
          </a:r>
        </a:p>
      </dsp:txBody>
      <dsp:txXfrm>
        <a:off x="37572" y="1335473"/>
        <a:ext cx="10697630" cy="1055064"/>
      </dsp:txXfrm>
    </dsp:sp>
    <dsp:sp modelId="{7D45BCBD-EEFE-4C78-A853-145AD9D2EA07}">
      <dsp:nvSpPr>
        <dsp:cNvPr id="0" name=""/>
        <dsp:cNvSpPr/>
      </dsp:nvSpPr>
      <dsp:spPr>
        <a:xfrm>
          <a:off x="4747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37572" y="2637642"/>
        <a:ext cx="1667567" cy="1055064"/>
      </dsp:txXfrm>
    </dsp:sp>
    <dsp:sp modelId="{CE79B6F3-7E88-41E1-8F66-0DD60BE0B579}">
      <dsp:nvSpPr>
        <dsp:cNvPr id="0" name=""/>
        <dsp:cNvSpPr/>
      </dsp:nvSpPr>
      <dsp:spPr>
        <a:xfrm>
          <a:off x="1810759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</a:t>
          </a:r>
          <a:r>
            <a:rPr lang="en-US" sz="2000" kern="1200" dirty="0" err="1"/>
            <a:t>stdlib</a:t>
          </a:r>
          <a:endParaRPr lang="en-US" sz="2000" kern="1200" dirty="0"/>
        </a:p>
      </dsp:txBody>
      <dsp:txXfrm>
        <a:off x="1843584" y="2637642"/>
        <a:ext cx="1667567" cy="1055064"/>
      </dsp:txXfrm>
    </dsp:sp>
    <dsp:sp modelId="{CE77E445-3F27-4CB5-AC45-EA451C954B46}">
      <dsp:nvSpPr>
        <dsp:cNvPr id="0" name=""/>
        <dsp:cNvSpPr/>
      </dsp:nvSpPr>
      <dsp:spPr>
        <a:xfrm>
          <a:off x="3616772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Non-data science modules</a:t>
          </a:r>
        </a:p>
      </dsp:txBody>
      <dsp:txXfrm>
        <a:off x="3649597" y="2637642"/>
        <a:ext cx="1667567" cy="1055064"/>
      </dsp:txXfrm>
    </dsp:sp>
    <dsp:sp modelId="{D42100DC-95CB-429A-922A-C327C7C3A91A}">
      <dsp:nvSpPr>
        <dsp:cNvPr id="0" name=""/>
        <dsp:cNvSpPr/>
      </dsp:nvSpPr>
      <dsp:spPr>
        <a:xfrm>
          <a:off x="5422785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PyTorch array creation, RNG, indexer</a:t>
          </a:r>
        </a:p>
      </dsp:txBody>
      <dsp:txXfrm>
        <a:off x="5455610" y="2637642"/>
        <a:ext cx="1667567" cy="1055064"/>
      </dsp:txXfrm>
    </dsp:sp>
    <dsp:sp modelId="{E5CFE968-90CF-4D38-B01B-B63C6F81EF4B}">
      <dsp:nvSpPr>
        <dsp:cNvPr id="0" name=""/>
        <dsp:cNvSpPr/>
      </dsp:nvSpPr>
      <dsp:spPr>
        <a:xfrm>
          <a:off x="7228797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fastai.datasets</a:t>
          </a:r>
          <a:endParaRPr lang="en-US" sz="2000" kern="1200" dirty="0"/>
        </a:p>
      </dsp:txBody>
      <dsp:txXfrm>
        <a:off x="7261622" y="2637642"/>
        <a:ext cx="1667567" cy="1055064"/>
      </dsp:txXfrm>
    </dsp:sp>
    <dsp:sp modelId="{0DEC7DA8-4A80-4C67-BAB8-CB435235DBA6}">
      <dsp:nvSpPr>
        <dsp:cNvPr id="0" name=""/>
        <dsp:cNvSpPr/>
      </dsp:nvSpPr>
      <dsp:spPr>
        <a:xfrm>
          <a:off x="9034810" y="2604817"/>
          <a:ext cx="1733217" cy="1120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matplotlib</a:t>
          </a:r>
        </a:p>
      </dsp:txBody>
      <dsp:txXfrm>
        <a:off x="9067635" y="2637642"/>
        <a:ext cx="1667567" cy="1055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3157" cy="104454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790471"/>
            <a:ext cx="10773157" cy="1760482"/>
          </a:xfrm>
          <a:noFill/>
        </p:spPr>
        <p:txBody>
          <a:bodyPr wrap="square" rtlCol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sz="2000" dirty="0" smtClean="0">
                <a:solidFill>
                  <a:schemeClr val="tx1"/>
                </a:solidFill>
              </a:defRPr>
            </a:lvl2pPr>
            <a:lvl3pPr>
              <a:defRPr lang="en-US" sz="2000" i="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marL="285750" lvl="0" indent="-285750" defTabSz="457200">
              <a:buChar char="•"/>
            </a:pPr>
            <a:r>
              <a:rPr lang="en-US" dirty="0"/>
              <a:t>Edit Master text styles</a:t>
            </a:r>
          </a:p>
          <a:p>
            <a:pPr marL="742950" lvl="1" indent="-285750" defTabSz="457200">
              <a:buChar char="•"/>
            </a:pPr>
            <a:r>
              <a:rPr lang="en-US" dirty="0"/>
              <a:t>Second level</a:t>
            </a:r>
          </a:p>
          <a:p>
            <a:pPr marL="1200150" lvl="2" indent="-285750" defTabSz="457200">
              <a:buChar char="•"/>
            </a:pPr>
            <a:r>
              <a:rPr lang="en-US" dirty="0"/>
              <a:t>Third level</a:t>
            </a:r>
          </a:p>
          <a:p>
            <a:pPr marL="1657350" lvl="3" indent="-285750" defTabSz="457200">
              <a:buChar char="•"/>
            </a:pPr>
            <a:r>
              <a:rPr lang="en-US" dirty="0"/>
              <a:t>Fourth level</a:t>
            </a:r>
          </a:p>
          <a:p>
            <a:pPr marL="2114550" lvl="4" indent="-285750" defTabSz="45720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429" y="6483572"/>
            <a:ext cx="4114800" cy="228600"/>
          </a:xfrm>
        </p:spPr>
        <p:txBody>
          <a:bodyPr/>
          <a:lstStyle/>
          <a:p>
            <a:fld id="{52E0B4D7-1420-4BDE-BBD8-F2F001D07F51}" type="datetimeFigureOut">
              <a:rPr lang="en-US" smtClean="0"/>
              <a:pPr/>
              <a:t>3/18/2019</a:t>
            </a:fld>
            <a:r>
              <a:rPr lang="en-US" dirty="0"/>
              <a:t> Fast.ai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0686" y="6412447"/>
            <a:ext cx="2699319" cy="370850"/>
          </a:xfrm>
        </p:spPr>
        <p:txBody>
          <a:bodyPr/>
          <a:lstStyle>
            <a:lvl1pPr>
              <a:defRPr sz="2800"/>
            </a:lvl1pPr>
          </a:lstStyle>
          <a:p>
            <a:fld id="{38AFA14E-F8F6-443A-9B75-79CE2A897A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E0B4D7-1420-4BDE-BBD8-F2F001D07F5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8AFA14E-F8F6-443A-9B75-79CE2A8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3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883554"/>
            <a:ext cx="10753725" cy="43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 defTabSz="457200">
              <a:buChar char="•"/>
            </a:pPr>
            <a:r>
              <a:rPr lang="en-US" dirty="0"/>
              <a:t>Edit Master text styles</a:t>
            </a:r>
          </a:p>
          <a:p>
            <a:pPr marL="742950" lvl="1" indent="-285750" defTabSz="457200">
              <a:buChar char="•"/>
            </a:pPr>
            <a:r>
              <a:rPr lang="en-US" dirty="0"/>
              <a:t>Second level</a:t>
            </a:r>
          </a:p>
          <a:p>
            <a:pPr marL="1200150" lvl="2" indent="-285750" defTabSz="457200">
              <a:buChar char="•"/>
            </a:pPr>
            <a:r>
              <a:rPr lang="en-US" dirty="0"/>
              <a:t>Third level</a:t>
            </a:r>
          </a:p>
          <a:p>
            <a:pPr marL="1657350" lvl="3" indent="-285750" defTabSz="457200">
              <a:buChar char="•"/>
            </a:pPr>
            <a:r>
              <a:rPr lang="en-US" dirty="0"/>
              <a:t>Fourth level</a:t>
            </a:r>
          </a:p>
          <a:p>
            <a:pPr marL="2114550" lvl="4" indent="-285750" defTabSz="45720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224" y="6510420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2E0B4D7-1420-4BDE-BBD8-F2F001D07F51}" type="datetimeFigureOut">
              <a:rPr lang="en-US" smtClean="0"/>
              <a:pPr/>
              <a:t>3/18/2019</a:t>
            </a:fld>
            <a:r>
              <a:rPr lang="en-US" dirty="0"/>
              <a:t> fast.ai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6307717"/>
            <a:ext cx="2926080" cy="550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8AFA14E-F8F6-443A-9B75-79CE2A89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Some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201" y="445403"/>
            <a:ext cx="7643493" cy="5967196"/>
          </a:xfrm>
        </p:spPr>
        <p:txBody>
          <a:bodyPr anchor="ctr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Video is posted shortly after class to forum thread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You can join class remotely up to 2 times if you have to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Please ask questions or add comments through forums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Questions with &lt;</a:t>
            </a:r>
            <a:r>
              <a:rPr lang="en-US" sz="2800" i="1" dirty="0"/>
              <a:t>x</a:t>
            </a:r>
            <a:r>
              <a:rPr lang="en-US" sz="2800" dirty="0"/>
              <a:t>&gt;+ likes will be asked by Rachel if she thinks it’s of general interest, so be sure to ‘like’ anything you want to see addressed</a:t>
            </a:r>
          </a:p>
          <a:p>
            <a:pPr marL="484632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If you aren’t sure whether to ask – just ask anyway! There are no stupid questions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I’ll be looking at questions after class too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868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8E9227-4E13-47D9-9201-116A28C67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11950"/>
              </p:ext>
            </p:extLst>
          </p:nvPr>
        </p:nvGraphicFramePr>
        <p:xfrm>
          <a:off x="657225" y="95986"/>
          <a:ext cx="10772775" cy="661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96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8AD6-D524-4BC9-ACA0-1E6645AF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“from the foundations”?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A06D31-F631-4C1A-BE22-FE56F84DA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671801"/>
              </p:ext>
            </p:extLst>
          </p:nvPr>
        </p:nvGraphicFramePr>
        <p:xfrm>
          <a:off x="657225" y="1522949"/>
          <a:ext cx="10772775" cy="372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15F54E3-9107-4EE7-B001-A41DEE3C3577}"/>
              </a:ext>
            </a:extLst>
          </p:cNvPr>
          <p:cNvSpPr txBox="1">
            <a:spLocks/>
          </p:cNvSpPr>
          <p:nvPr/>
        </p:nvSpPr>
        <p:spPr>
          <a:xfrm>
            <a:off x="656843" y="5991593"/>
            <a:ext cx="10773157" cy="777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* but we’ll make it </a:t>
            </a:r>
            <a:r>
              <a:rPr lang="en-US" sz="3200" i="1" dirty="0"/>
              <a:t>even better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719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7D5A-701E-4657-9BF2-5A17FA74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why?...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A604EE-0CB0-43E2-A351-4416BA9BB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736722"/>
              </p:ext>
            </p:extLst>
          </p:nvPr>
        </p:nvGraphicFramePr>
        <p:xfrm>
          <a:off x="1471797" y="1818697"/>
          <a:ext cx="9248406" cy="415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27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50" y="639763"/>
            <a:ext cx="4438176" cy="549275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There are many opportunities for you in this class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E89AB1-70E9-4F0A-B8A1-7D720E0B2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53503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72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1001009-E497-44D9-8023-8ADB56BD3C28}"/>
              </a:ext>
            </a:extLst>
          </p:cNvPr>
          <p:cNvGraphicFramePr/>
          <p:nvPr>
            <p:extLst/>
          </p:nvPr>
        </p:nvGraphicFramePr>
        <p:xfrm>
          <a:off x="516465" y="0"/>
          <a:ext cx="1142153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5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36F420-721D-403C-B9F6-2BDAE7A5A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1929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65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Five steps to avoiding overfitting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3898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76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time to start reading papers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1696831"/>
            <a:ext cx="5915642" cy="4150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2871" y="1648106"/>
            <a:ext cx="4665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familiar stuff looks complex in a paper!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Papers are important for deep learning beyond the basics, but hard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for a blog post describing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to pronounce Greek letters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7624" y="3327878"/>
            <a:ext cx="4271994" cy="3148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66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01E15-BC07-4109-95EF-ED112CDB2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CD1E0B-90B5-4873-AF18-63D84666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641194"/>
            <a:ext cx="9870830" cy="55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3157" cy="1044544"/>
          </a:xfrm>
        </p:spPr>
        <p:txBody>
          <a:bodyPr/>
          <a:lstStyle/>
          <a:p>
            <a:r>
              <a:rPr lang="en-US"/>
              <a:t>Get to know the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693757"/>
            <a:ext cx="10773157" cy="4501873"/>
          </a:xfrm>
        </p:spPr>
        <p:txBody>
          <a:bodyPr/>
          <a:lstStyle/>
          <a:p>
            <a:r>
              <a:rPr lang="en-US" sz="3200" dirty="0"/>
              <a:t>Shift-r to reply; Ctrl-enter to send</a:t>
            </a:r>
          </a:p>
          <a:p>
            <a:r>
              <a:rPr lang="en-US" sz="3200" dirty="0"/>
              <a:t>Replies are instant: join the ‘lesson 8 in-class’ thread now!</a:t>
            </a:r>
          </a:p>
          <a:p>
            <a:r>
              <a:rPr lang="en-US" sz="3200" dirty="0"/>
              <a:t>You can watch and pin threads</a:t>
            </a:r>
          </a:p>
          <a:p>
            <a:r>
              <a:rPr lang="en-US" sz="3200" dirty="0"/>
              <a:t>Try creating a thread for your area of interest, for ongoing discussion</a:t>
            </a:r>
          </a:p>
          <a:p>
            <a:r>
              <a:rPr lang="en-US" sz="3200" dirty="0"/>
              <a:t>Feel free to experiment with ways to organize study groups, topics you’re interested in, </a:t>
            </a:r>
            <a:r>
              <a:rPr lang="en-US" sz="3200" dirty="0" err="1"/>
              <a:t>etc</a:t>
            </a: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Don’t at-mention to encourage an answer, or the people you at-mention may turn off notifications! If you don’t get an answer, try to rephrase</a:t>
            </a:r>
          </a:p>
        </p:txBody>
      </p:sp>
    </p:spTree>
    <p:extLst>
      <p:ext uri="{BB962C8B-B14F-4D97-AF65-F5344CB8AC3E}">
        <p14:creationId xmlns:p14="http://schemas.microsoft.com/office/powerpoint/2010/main" val="388408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8AD6-D524-4BC9-ACA0-1E6645AF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“from the foundations”?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A06D31-F631-4C1A-BE22-FE56F84DAB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1522949"/>
          <a:ext cx="10772775" cy="372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15F54E3-9107-4EE7-B001-A41DEE3C3577}"/>
              </a:ext>
            </a:extLst>
          </p:cNvPr>
          <p:cNvSpPr txBox="1">
            <a:spLocks/>
          </p:cNvSpPr>
          <p:nvPr/>
        </p:nvSpPr>
        <p:spPr>
          <a:xfrm>
            <a:off x="656843" y="5991593"/>
            <a:ext cx="10773157" cy="777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* but we’ll make it </a:t>
            </a:r>
            <a:r>
              <a:rPr lang="en-US" sz="3200" i="1" dirty="0"/>
              <a:t>even better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547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277-4624-4325-9C70-A04FB5CD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basic modern CNN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5C5191-6883-423C-BF97-17A48C812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470408"/>
              </p:ext>
            </p:extLst>
          </p:nvPr>
        </p:nvGraphicFramePr>
        <p:xfrm>
          <a:off x="656843" y="2108971"/>
          <a:ext cx="10772775" cy="288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31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1631-482A-44AE-81B2-4E92CCCA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8C67-B455-4371-AFBE-267EE722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0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73E9C7-517F-45CE-B44D-09038EF483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9612" y="442044"/>
          <a:ext cx="10772775" cy="597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3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69F-873A-4860-ABFA-3CD7CA67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EC7F-BF83-4F5A-9D3A-2FAA7276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790471"/>
            <a:ext cx="10773157" cy="2689967"/>
          </a:xfrm>
        </p:spPr>
        <p:txBody>
          <a:bodyPr/>
          <a:lstStyle/>
          <a:p>
            <a:r>
              <a:rPr lang="en-US" sz="4000" dirty="0"/>
              <a:t>Room 153 @ USF (101 Howard St)</a:t>
            </a:r>
          </a:p>
          <a:p>
            <a:r>
              <a:rPr lang="en-US" sz="4000" dirty="0"/>
              <a:t>For in person participants only.</a:t>
            </a:r>
          </a:p>
          <a:p>
            <a:r>
              <a:rPr lang="en-US" sz="4000" dirty="0"/>
              <a:t>Interstate/international visitors priority if full</a:t>
            </a:r>
          </a:p>
          <a:p>
            <a:r>
              <a:rPr lang="en-US" sz="4000" dirty="0"/>
              <a:t>Generally someone is there at least 10a-4p</a:t>
            </a:r>
          </a:p>
        </p:txBody>
      </p:sp>
    </p:spTree>
    <p:extLst>
      <p:ext uri="{BB962C8B-B14F-4D97-AF65-F5344CB8AC3E}">
        <p14:creationId xmlns:p14="http://schemas.microsoft.com/office/powerpoint/2010/main" val="21031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AE6623-0041-46E0-8A2F-98CC3CDD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" y="1"/>
            <a:ext cx="1062949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46071-1360-461A-9E62-E4805568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49096"/>
          </a:xfrm>
        </p:spPr>
        <p:txBody>
          <a:bodyPr>
            <a:normAutofit/>
          </a:bodyPr>
          <a:lstStyle/>
          <a:p>
            <a:r>
              <a:rPr lang="en-US" sz="8000"/>
              <a:t>Deep learning…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AF40A4-3554-4EFD-A314-7C1AFD12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02709"/>
            <a:ext cx="10923638" cy="979445"/>
          </a:xfrm>
        </p:spPr>
        <p:txBody>
          <a:bodyPr>
            <a:normAutofit/>
          </a:bodyPr>
          <a:lstStyle/>
          <a:p>
            <a:r>
              <a:rPr lang="en-US" sz="2800" dirty="0"/>
              <a:t>…from the foundations.   Lesson 8.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30383-17C7-4E63-8744-6BC6B752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95" y="-289503"/>
            <a:ext cx="2948770" cy="37804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EF05507-6CE3-45B8-94D0-18E33224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11" y="249393"/>
            <a:ext cx="6292428" cy="10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7520" y="1059895"/>
            <a:ext cx="3536558" cy="4738211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“</a:t>
            </a:r>
            <a:r>
              <a:rPr lang="en-US" sz="4000" i="1">
                <a:solidFill>
                  <a:srgbClr val="FFFFFF"/>
                </a:solidFill>
              </a:rPr>
              <a:t>Deep Learning from the Foundations”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41681" y="294664"/>
            <a:ext cx="7542544" cy="6237486"/>
          </a:xfrm>
        </p:spPr>
        <p:txBody>
          <a:bodyPr anchor="ctr">
            <a:norm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Implement much of fastai from </a:t>
            </a:r>
            <a:r>
              <a:rPr lang="en-US" sz="2800" b="1" dirty="0"/>
              <a:t>Foundations</a:t>
            </a:r>
            <a:endParaRPr lang="en-US" sz="2800" dirty="0"/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sz="2400" dirty="0"/>
              <a:t>Basic matrix calculus; Training loops w callbacks; Custom optimizer; custom annealing; regularization; dataset, loader, and blocks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sz="2400" dirty="0"/>
              <a:t>Lots of layers and architectures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sz="2400" dirty="0"/>
              <a:t>Jupyter dev, testing and docs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Read papers, </a:t>
            </a:r>
            <a:r>
              <a:rPr lang="en-US" sz="2400" dirty="0"/>
              <a:t>and implement them. We’ll even do some new research!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Learn object detection, seq2seq/attention, Transformer/XL, </a:t>
            </a:r>
            <a:r>
              <a:rPr lang="en-US" sz="2800" dirty="0" err="1"/>
              <a:t>CycleGAN</a:t>
            </a:r>
            <a:r>
              <a:rPr lang="en-US" sz="2800" dirty="0"/>
              <a:t>, Audio…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Performance: distributed training, JIT, CUDA/C++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Implement some of fastai in Swift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112BC-D872-4401-91B8-37DC072D1F3B}"/>
              </a:ext>
            </a:extLst>
          </p:cNvPr>
          <p:cNvSpPr/>
          <p:nvPr/>
        </p:nvSpPr>
        <p:spPr>
          <a:xfrm>
            <a:off x="319436" y="4475257"/>
            <a:ext cx="3420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(aka “</a:t>
            </a:r>
            <a:r>
              <a:rPr lang="en-US" sz="3600" i="1" dirty="0">
                <a:solidFill>
                  <a:srgbClr val="FFFFFF"/>
                </a:solidFill>
              </a:rPr>
              <a:t>Impractical Deep Learning for Coders”)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27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0C0DE1-9E1D-4B5E-A835-1D8AAD00D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677329"/>
              </p:ext>
            </p:extLst>
          </p:nvPr>
        </p:nvGraphicFramePr>
        <p:xfrm>
          <a:off x="657225" y="586025"/>
          <a:ext cx="10772775" cy="5754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26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255C11-8E65-49BB-848F-7E45B80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05" y="4246684"/>
            <a:ext cx="9854420" cy="2162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3A43D-CE75-4071-8E5D-7D17C74F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40" y="2379979"/>
            <a:ext cx="6325914" cy="1627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D3399-DC91-41B0-8638-E8BC3FC2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446" y="707240"/>
            <a:ext cx="2713707" cy="27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B7D6D-C141-45DF-9DCC-4FE1BCED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23" y="705118"/>
            <a:ext cx="8587154" cy="5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07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Some logistics</vt:lpstr>
      <vt:lpstr>Get to know the forum</vt:lpstr>
      <vt:lpstr>Study group</vt:lpstr>
      <vt:lpstr>PowerPoint Presentation</vt:lpstr>
      <vt:lpstr>Deep learning…</vt:lpstr>
      <vt:lpstr>“Deep Learning from the Foundations”</vt:lpstr>
      <vt:lpstr>PowerPoint Presentation</vt:lpstr>
      <vt:lpstr>PowerPoint Presentation</vt:lpstr>
      <vt:lpstr>PowerPoint Presentation</vt:lpstr>
      <vt:lpstr>PowerPoint Presentation</vt:lpstr>
      <vt:lpstr>What do we mean by “from the foundations”?</vt:lpstr>
      <vt:lpstr>But why?...</vt:lpstr>
      <vt:lpstr>There are many opportunities for you in this class</vt:lpstr>
      <vt:lpstr>PowerPoint Presentation</vt:lpstr>
      <vt:lpstr>PowerPoint Presentation</vt:lpstr>
      <vt:lpstr>Five steps to avoiding overfitting</vt:lpstr>
      <vt:lpstr>It’s time to start reading papers</vt:lpstr>
      <vt:lpstr>PowerPoint Presentation</vt:lpstr>
      <vt:lpstr>PowerPoint Presentation</vt:lpstr>
      <vt:lpstr>What do we mean by “from the foundations”?</vt:lpstr>
      <vt:lpstr>Steps to a basic modern CNN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logistics</dc:title>
  <dc:creator>Jeremy Howard</dc:creator>
  <cp:lastModifiedBy>Jeremy Howard</cp:lastModifiedBy>
  <cp:revision>18</cp:revision>
  <dcterms:created xsi:type="dcterms:W3CDTF">2019-03-18T14:13:15Z</dcterms:created>
  <dcterms:modified xsi:type="dcterms:W3CDTF">2019-03-19T04:25:48Z</dcterms:modified>
</cp:coreProperties>
</file>