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59" r:id="rId8"/>
    <p:sldId id="260" r:id="rId9"/>
    <p:sldId id="261" r:id="rId10"/>
    <p:sldId id="262" r:id="rId11"/>
    <p:sldId id="263" r:id="rId12"/>
    <p:sldId id="264" r:id="rId13"/>
    <p:sldId id="270" r:id="rId14"/>
    <p:sldId id="266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713"/>
  </p:normalViewPr>
  <p:slideViewPr>
    <p:cSldViewPr snapToGrid="0" snapToObjects="1">
      <p:cViewPr varScale="1">
        <p:scale>
          <a:sx n="74" d="100"/>
          <a:sy n="74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drive.google.com/file/d/1nc2MkRvHA75HauYx2IfgZeaBea7vfXIc/vie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drive.google.com/file/d/17Ao5BQtORlds11OwjhkEJhTsRbMQS0aL/view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6BC21F-2659-5547-B03D-0BB280A78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317" y="2404534"/>
            <a:ext cx="8329961" cy="1646302"/>
          </a:xfrm>
        </p:spPr>
        <p:txBody>
          <a:bodyPr/>
          <a:lstStyle/>
          <a:p>
            <a:r>
              <a:rPr lang="en-US" dirty="0"/>
              <a:t>URAAN-CHANGING PERSPECTIVES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1AA0503-805E-2C47-9271-EE34428A22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578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84109B-280A-1048-B253-990A941B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A4B04B-BD47-9B40-9BC0-478441AD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9659"/>
            <a:ext cx="8596668" cy="4591703"/>
          </a:xfrm>
        </p:spPr>
        <p:txBody>
          <a:bodyPr/>
          <a:lstStyle/>
          <a:p>
            <a:r>
              <a:rPr lang="en-US" dirty="0"/>
              <a:t>In the signup screen, user is required to enter the following details: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Full name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Email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Password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Phone number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5C35CEA-4B80-F946-8BBD-48FD18D470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12322" y="2029104"/>
            <a:ext cx="2237054" cy="385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74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6EF178-CC04-3941-A30D-4E1EC9718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794" y="609600"/>
            <a:ext cx="8404207" cy="918117"/>
          </a:xfrm>
        </p:spPr>
        <p:txBody>
          <a:bodyPr/>
          <a:lstStyle/>
          <a:p>
            <a:r>
              <a:rPr lang="en-US" dirty="0"/>
              <a:t>Signup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014B14-F13C-9E40-9D9C-FB1C62C55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51" y="1371601"/>
            <a:ext cx="8805651" cy="4669762"/>
          </a:xfrm>
        </p:spPr>
        <p:txBody>
          <a:bodyPr/>
          <a:lstStyle/>
          <a:p>
            <a:r>
              <a:rPr lang="en-US" dirty="0"/>
              <a:t>By default, every new user is registered as a general user. </a:t>
            </a:r>
          </a:p>
          <a:p>
            <a:r>
              <a:rPr lang="en-US" dirty="0"/>
              <a:t>Admins can only be added from database by administrators upon request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863E1D7-2542-9342-ADBC-7DA42650A5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46923" y="2371274"/>
            <a:ext cx="2218055" cy="40246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8DF5D8C-2596-C543-ADBE-812541A61FF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76" y="2371274"/>
            <a:ext cx="2370455" cy="401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83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1B80F3-243C-8A4E-88B2-E432F9E07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27" y="568712"/>
            <a:ext cx="8571475" cy="1361688"/>
          </a:xfrm>
        </p:spPr>
        <p:txBody>
          <a:bodyPr/>
          <a:lstStyle/>
          <a:p>
            <a:r>
              <a:rPr lang="en-US" dirty="0"/>
              <a:t>Admin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83FD00-3933-3044-B4A4-990607F54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956" y="1204331"/>
            <a:ext cx="8761046" cy="4837031"/>
          </a:xfrm>
        </p:spPr>
        <p:txBody>
          <a:bodyPr/>
          <a:lstStyle/>
          <a:p>
            <a:r>
              <a:rPr lang="en-US" dirty="0"/>
              <a:t>When user enters details in login, backend checks if it is admin </a:t>
            </a:r>
            <a:r>
              <a:rPr lang="en-US" dirty="0" err="1"/>
              <a:t>aor</a:t>
            </a:r>
            <a:r>
              <a:rPr lang="en-US" dirty="0"/>
              <a:t> a general member. If it is admin, admin panel opens.</a:t>
            </a:r>
          </a:p>
          <a:p>
            <a:r>
              <a:rPr lang="en-US" dirty="0"/>
              <a:t>We have registered admin account in database and the name of account holder is Imad Rashid.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B5AAECB-6078-EC4C-9A94-023251B1B8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765" y="2422912"/>
            <a:ext cx="2430098" cy="4345878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xmlns="" id="{C27B7616-DC80-A449-AE1F-52FC67CB648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863" y="2436851"/>
            <a:ext cx="2829153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33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 </a:t>
            </a:r>
            <a:r>
              <a:rPr lang="en-US" dirty="0" err="1" smtClean="0"/>
              <a:t>Homescreen</a:t>
            </a:r>
            <a:r>
              <a:rPr lang="en-US" dirty="0" smtClean="0"/>
              <a:t> is linked with the official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facebook</a:t>
            </a:r>
            <a:r>
              <a:rPr lang="en-US" dirty="0" smtClean="0"/>
              <a:t> page of </a:t>
            </a:r>
            <a:r>
              <a:rPr lang="en-US" dirty="0" err="1" smtClean="0"/>
              <a:t>Uraan</a:t>
            </a:r>
            <a:r>
              <a:rPr lang="en-US" dirty="0" smtClean="0"/>
              <a:t> and it shows all the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fb</a:t>
            </a:r>
            <a:r>
              <a:rPr lang="en-US" dirty="0" smtClean="0"/>
              <a:t> posts.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707" y="1930400"/>
            <a:ext cx="2782960" cy="468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0532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D6E3B2-CF5A-8D45-B435-ABFF25A48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Member’s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58EEC5-42D1-894F-BFE7-6F7AB6E97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3" y="1528763"/>
            <a:ext cx="8716789" cy="4512599"/>
          </a:xfrm>
        </p:spPr>
        <p:txBody>
          <a:bodyPr/>
          <a:lstStyle/>
          <a:p>
            <a:r>
              <a:rPr lang="en-US" dirty="0"/>
              <a:t>When backend checks that it is a general member, it opens member dashboard or member’s panel.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5738983-19DC-6C43-AAE1-4035367E656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480" y="2146011"/>
            <a:ext cx="2525419" cy="45125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0299869-D525-6748-8702-33747DC63F2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103" y="2146010"/>
            <a:ext cx="2525420" cy="451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013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Plus sign is the task assignment. It is used to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assign a task to an employee or member.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438" y="1755332"/>
            <a:ext cx="2410892" cy="4286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4837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– Add an Employee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 also have the option to add an employee.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117" y="2844801"/>
            <a:ext cx="2149698" cy="3686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273" y="2844801"/>
            <a:ext cx="2073499" cy="3686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3553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1507067" y="5147732"/>
            <a:ext cx="45719" cy="132606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6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D2EDAF-4AF4-3345-95FC-BB620AF5C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55B851-38E5-EF4E-963F-9CE410206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Imad Rashid (17PWCSE1541)</a:t>
            </a:r>
          </a:p>
          <a:p>
            <a:r>
              <a:rPr lang="en-US" dirty="0">
                <a:latin typeface="Georgia" panose="02040502050405020303" pitchFamily="18" charset="0"/>
              </a:rPr>
              <a:t>Muhammad Nasir (17PWCSE1519)</a:t>
            </a:r>
          </a:p>
          <a:p>
            <a:r>
              <a:rPr lang="en-US" dirty="0">
                <a:latin typeface="Georgia" panose="02040502050405020303" pitchFamily="18" charset="0"/>
              </a:rPr>
              <a:t>Amna Abid (17PWCSE1531)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37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630D11-CC4D-0C40-8AD1-12D9D01F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63EDFF-A1E8-7249-961C-C2ED08624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Splash Screen</a:t>
            </a:r>
          </a:p>
          <a:p>
            <a:r>
              <a:rPr lang="en-US" dirty="0" err="1"/>
              <a:t>Signin</a:t>
            </a:r>
            <a:r>
              <a:rPr lang="en-US" dirty="0"/>
              <a:t>/Signup Screen</a:t>
            </a:r>
          </a:p>
          <a:p>
            <a:r>
              <a:rPr lang="en-US" dirty="0" err="1"/>
              <a:t>Signin</a:t>
            </a:r>
            <a:endParaRPr lang="en-US" dirty="0"/>
          </a:p>
          <a:p>
            <a:r>
              <a:rPr lang="en-US" dirty="0"/>
              <a:t>Signup</a:t>
            </a:r>
          </a:p>
          <a:p>
            <a:r>
              <a:rPr lang="en-US" dirty="0"/>
              <a:t>Admin Login</a:t>
            </a:r>
          </a:p>
          <a:p>
            <a:r>
              <a:rPr lang="en-US" dirty="0"/>
              <a:t>Member’s Login</a:t>
            </a:r>
          </a:p>
        </p:txBody>
      </p:sp>
    </p:spTree>
    <p:extLst>
      <p:ext uri="{BB962C8B-B14F-4D97-AF65-F5344CB8AC3E}">
        <p14:creationId xmlns:p14="http://schemas.microsoft.com/office/powerpoint/2010/main" val="134263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D93FE6-35AC-9E4F-A6FE-50B581373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ERD</a:t>
            </a:r>
            <a:br>
              <a:rPr lang="en-US" dirty="0"/>
            </a:br>
            <a:r>
              <a:rPr lang="en-US" sz="1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https://drive.google.com/file/d/1nc2MkRvHA75HauYx2IfgZeaBea7vfXIc/view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C329E426-5C5E-BC4E-B885-6648EA14F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48834" y="1572895"/>
            <a:ext cx="5653668" cy="5048993"/>
          </a:xfrm>
        </p:spPr>
      </p:pic>
    </p:spTree>
    <p:extLst>
      <p:ext uri="{BB962C8B-B14F-4D97-AF65-F5344CB8AC3E}">
        <p14:creationId xmlns:p14="http://schemas.microsoft.com/office/powerpoint/2010/main" val="114433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8DE0BD-61E8-E94C-B563-744ACD91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Schema</a:t>
            </a:r>
            <a:br>
              <a:rPr lang="en-US" dirty="0"/>
            </a:br>
            <a:r>
              <a:rPr lang="en-US" sz="1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https://drive.google.com/file/d/17Ao5BQtORlds11OwjhkEJhTsRbMQS0aL/view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xmlns="" id="{9B5DCB3C-95C1-9C4E-8F11-E3B2A2396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5309" y="2520176"/>
            <a:ext cx="9048866" cy="3011641"/>
          </a:xfrm>
        </p:spPr>
      </p:pic>
    </p:spTree>
    <p:extLst>
      <p:ext uri="{BB962C8B-B14F-4D97-AF65-F5344CB8AC3E}">
        <p14:creationId xmlns:p14="http://schemas.microsoft.com/office/powerpoint/2010/main" val="1625396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8622F9-BDC8-8B4F-9E16-84CE3F9D2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00785D-D98D-5E49-832C-E4C05E704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4985"/>
            <a:ext cx="8596668" cy="434637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45760AA-D2B6-7F41-BB20-27AB85417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94984"/>
            <a:ext cx="6035700" cy="434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09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E0C62C-BC8B-3448-9149-037BF134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Splash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7EF98F-8873-E349-ABC9-09210E546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712" y="1538869"/>
            <a:ext cx="8705290" cy="4502494"/>
          </a:xfrm>
        </p:spPr>
        <p:txBody>
          <a:bodyPr/>
          <a:lstStyle/>
          <a:p>
            <a:r>
              <a:rPr lang="en-US" dirty="0"/>
              <a:t>Splash screen or Welcome screen is the first screen to be appeared in the app.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FE89FC7-52E5-6D45-ACCF-D83E2875E1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284" y="2054094"/>
            <a:ext cx="2176145" cy="406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22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CBE94C-C490-3545-9B25-BC0ECADC8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SignIn</a:t>
            </a:r>
            <a:r>
              <a:rPr lang="en-US" dirty="0"/>
              <a:t>/</a:t>
            </a:r>
            <a:r>
              <a:rPr lang="en-US" dirty="0" err="1"/>
              <a:t>SignUp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D4E5E0-77B3-9E45-B7E4-9DCEB44F0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410" y="1438507"/>
            <a:ext cx="8727592" cy="4602855"/>
          </a:xfrm>
        </p:spPr>
        <p:txBody>
          <a:bodyPr/>
          <a:lstStyle/>
          <a:p>
            <a:r>
              <a:rPr lang="en-US" dirty="0"/>
              <a:t>The next screen is the </a:t>
            </a:r>
            <a:r>
              <a:rPr lang="en-US" dirty="0" err="1"/>
              <a:t>signin</a:t>
            </a:r>
            <a:r>
              <a:rPr lang="en-US" dirty="0"/>
              <a:t>/signup screen.</a:t>
            </a:r>
          </a:p>
          <a:p>
            <a:r>
              <a:rPr lang="en-US" dirty="0"/>
              <a:t>If the user clicks </a:t>
            </a:r>
            <a:r>
              <a:rPr lang="en-US" dirty="0" err="1"/>
              <a:t>signin</a:t>
            </a:r>
            <a:r>
              <a:rPr lang="en-US" dirty="0"/>
              <a:t>, </a:t>
            </a:r>
            <a:r>
              <a:rPr lang="en-US" dirty="0" err="1"/>
              <a:t>signin</a:t>
            </a:r>
            <a:r>
              <a:rPr lang="en-US" dirty="0"/>
              <a:t> screen opens.</a:t>
            </a:r>
          </a:p>
          <a:p>
            <a:r>
              <a:rPr lang="en-US" dirty="0"/>
              <a:t>If signup is clicked, signup screen opens.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143EA86-36B3-1B4C-B5B9-EC399E53C18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69097"/>
            <a:ext cx="2473325" cy="435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75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616B5-E5BC-7649-B4BA-92153C31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Signin</a:t>
            </a:r>
            <a:r>
              <a:rPr lang="en-US" dirty="0"/>
              <a:t>/Login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8A0634-31A2-B240-BD9E-C29B49D9E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712" y="1449659"/>
            <a:ext cx="8705290" cy="4591703"/>
          </a:xfrm>
        </p:spPr>
        <p:txBody>
          <a:bodyPr/>
          <a:lstStyle/>
          <a:p>
            <a:r>
              <a:rPr lang="en-US" dirty="0"/>
              <a:t>If the user clicks </a:t>
            </a:r>
            <a:r>
              <a:rPr lang="en-US" dirty="0" err="1"/>
              <a:t>signin</a:t>
            </a:r>
            <a:r>
              <a:rPr lang="en-US" dirty="0"/>
              <a:t>, a screen will appear and the user is required to enter username and password.</a:t>
            </a:r>
          </a:p>
          <a:p>
            <a:r>
              <a:rPr lang="en-US" dirty="0"/>
              <a:t>Backend checks if user is admin or a member.</a:t>
            </a:r>
          </a:p>
          <a:p>
            <a:r>
              <a:rPr lang="en-US" dirty="0"/>
              <a:t>If user is admin, admin panel opens.</a:t>
            </a:r>
          </a:p>
          <a:p>
            <a:r>
              <a:rPr lang="en-US" dirty="0"/>
              <a:t>If user is general member, user dashboard opens.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CE9762A-1DB1-3641-96B9-EC942905D0F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002" y="2098107"/>
            <a:ext cx="2437130" cy="408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090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</TotalTime>
  <Words>306</Words>
  <Application>Microsoft Office PowerPoint</Application>
  <PresentationFormat>Custom</PresentationFormat>
  <Paragraphs>51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Facet</vt:lpstr>
      <vt:lpstr>URAAN-CHANGING PERSPECTIVES</vt:lpstr>
      <vt:lpstr>Group Members</vt:lpstr>
      <vt:lpstr>Project Progress</vt:lpstr>
      <vt:lpstr>ERD https://drive.google.com/file/d/1nc2MkRvHA75HauYx2IfgZeaBea7vfXIc/view</vt:lpstr>
      <vt:lpstr>Logical Schema https://drive.google.com/file/d/17Ao5BQtORlds11OwjhkEJhTsRbMQS0aL/view</vt:lpstr>
      <vt:lpstr>Database</vt:lpstr>
      <vt:lpstr>Splash Screen</vt:lpstr>
      <vt:lpstr>SignIn/SignUp</vt:lpstr>
      <vt:lpstr>Signin/Login</vt:lpstr>
      <vt:lpstr>Signup</vt:lpstr>
      <vt:lpstr>Signup</vt:lpstr>
      <vt:lpstr>Admin Login</vt:lpstr>
      <vt:lpstr>Admin</vt:lpstr>
      <vt:lpstr>Member’s Login</vt:lpstr>
      <vt:lpstr>Admin</vt:lpstr>
      <vt:lpstr>Admin – Add an Employee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URAAN-CHANGING PERSPECTIVES</dc:title>
  <dc:creator>Naveed Ahmad</dc:creator>
  <cp:lastModifiedBy>pc</cp:lastModifiedBy>
  <cp:revision>13</cp:revision>
  <dcterms:created xsi:type="dcterms:W3CDTF">2020-08-18T13:09:56Z</dcterms:created>
  <dcterms:modified xsi:type="dcterms:W3CDTF">2020-08-30T20:11:39Z</dcterms:modified>
</cp:coreProperties>
</file>