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1" r:id="rId9"/>
    <p:sldId id="268" r:id="rId10"/>
    <p:sldId id="262" r:id="rId11"/>
    <p:sldId id="269" r:id="rId12"/>
    <p:sldId id="270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6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2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1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0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8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1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0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4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7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9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46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0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5993C-C17F-8F38-2D91-BE67A81D92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0155" b="58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2DA132B-0028-2FFB-ED1F-45D597ACF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9" y="978408"/>
            <a:ext cx="5393403" cy="2334248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r-FR" dirty="0">
                <a:solidFill>
                  <a:srgbClr val="FFFFFF"/>
                </a:solidFill>
              </a:rPr>
              <a:t>Projet de création d’un logiciel d’audit SEO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893EFC-E769-4F9C-C192-4F7F5343E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 lnSpcReduction="10000"/>
          </a:bodyPr>
          <a:lstStyle/>
          <a:p>
            <a:endParaRPr lang="fr-FR" dirty="0">
              <a:solidFill>
                <a:srgbClr val="FFFFFF"/>
              </a:solidFill>
            </a:endParaRPr>
          </a:p>
          <a:p>
            <a:endParaRPr lang="fr-FR" dirty="0">
              <a:solidFill>
                <a:srgbClr val="FFFFFF"/>
              </a:solidFill>
            </a:endParaRPr>
          </a:p>
          <a:p>
            <a:endParaRPr lang="fr-FR" dirty="0">
              <a:solidFill>
                <a:srgbClr val="FFFFFF"/>
              </a:solidFill>
            </a:endParaRPr>
          </a:p>
          <a:p>
            <a:r>
              <a:rPr lang="fr-FR" dirty="0">
                <a:solidFill>
                  <a:srgbClr val="FFFFFF"/>
                </a:solidFill>
              </a:rPr>
              <a:t>Imad SALEEM -  BAXTER FACTORY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8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47B50E6-724A-E087-E8BF-6F5EA5599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28" y="868212"/>
            <a:ext cx="9797990" cy="569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1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CC4AA17-D182-3F1D-DCA2-5A4D1E6C1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53" y="740984"/>
            <a:ext cx="10111894" cy="591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88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12C3A2-5B48-3857-3975-8E77DE274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8"/>
            <a:ext cx="11165481" cy="1109299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Développement et limites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1A2527-B9C4-ECBB-5344-5E404BDFC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Limites :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19EAAC3-629B-1ADC-D8D0-8C52BA3B17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fr-FR" dirty="0"/>
              <a:t>Barre de progression inactive (impossibilité de voir l’avancement du crawl)</a:t>
            </a:r>
          </a:p>
          <a:p>
            <a:pPr marL="342900" indent="-342900">
              <a:buFontTx/>
              <a:buChar char="-"/>
            </a:pPr>
            <a:r>
              <a:rPr lang="fr-FR" dirty="0"/>
              <a:t>Interface encore trop simpliste</a:t>
            </a:r>
          </a:p>
          <a:p>
            <a:pPr marL="342900" indent="-342900">
              <a:buFontTx/>
              <a:buChar char="-"/>
            </a:pPr>
            <a:r>
              <a:rPr lang="fr-FR" dirty="0"/>
              <a:t>Résultats parfois inexacts</a:t>
            </a:r>
          </a:p>
          <a:p>
            <a:pPr marL="342900" indent="-342900">
              <a:buFontTx/>
              <a:buChar char="-"/>
            </a:pPr>
            <a:r>
              <a:rPr lang="fr-FR" dirty="0"/>
              <a:t>Ne fonctionne pas pour certains sites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B1FFD0-4A89-CCBE-00B3-85C3A83EF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Reste à développer :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3420872-A5D9-04F0-EB05-C45E3EF4F90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fr-FR" dirty="0"/>
              <a:t>Catégorisation des URLs</a:t>
            </a:r>
          </a:p>
          <a:p>
            <a:pPr marL="342900" indent="-342900">
              <a:buFontTx/>
              <a:buChar char="-"/>
            </a:pPr>
            <a:r>
              <a:rPr lang="fr-FR" dirty="0"/>
              <a:t>Temps de chargement des pages</a:t>
            </a:r>
          </a:p>
          <a:p>
            <a:pPr marL="342900" indent="-342900">
              <a:buFontTx/>
              <a:buChar char="-"/>
            </a:pPr>
            <a:r>
              <a:rPr lang="fr-FR" dirty="0"/>
              <a:t>Recherche avancée</a:t>
            </a:r>
          </a:p>
          <a:p>
            <a:pPr marL="342900" indent="-342900">
              <a:buFontTx/>
              <a:buChar char="-"/>
            </a:pPr>
            <a:r>
              <a:rPr lang="fr-FR" dirty="0"/>
              <a:t>Progression du crawl</a:t>
            </a:r>
          </a:p>
        </p:txBody>
      </p:sp>
    </p:spTree>
    <p:extLst>
      <p:ext uri="{BB962C8B-B14F-4D97-AF65-F5344CB8AC3E}">
        <p14:creationId xmlns:p14="http://schemas.microsoft.com/office/powerpoint/2010/main" val="253799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0DC01E-AB89-B806-DA01-E6BBE040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26B7E9-858F-D6A6-BF78-81C97D94E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fr-FR" sz="2400" dirty="0"/>
              <a:t>Création d’un logiciel/extension permettant de réaliser un audit d’un site web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Rendre l’analyse et l’interprétation du résultat simple et facile à comprendre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Proposer des solutions pour résoudre les problèmes présents sur le site concerné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D4553F-7718-CECB-01AC-711E5B062D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1"/>
          <a:stretch/>
        </p:blipFill>
        <p:spPr bwMode="auto">
          <a:xfrm>
            <a:off x="1114714" y="2289609"/>
            <a:ext cx="3943784" cy="246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92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31274E-3431-D55B-4703-A3C02943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AA437C-991F-5E73-643C-082171FCD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fr-FR" dirty="0"/>
              <a:t>Inspiration de la solution </a:t>
            </a:r>
            <a:r>
              <a:rPr lang="fr-FR" dirty="0" err="1"/>
              <a:t>OnCrawl</a:t>
            </a:r>
            <a:endParaRPr lang="fr-FR" dirty="0"/>
          </a:p>
          <a:p>
            <a:pPr marL="342900" indent="-342900">
              <a:buFontTx/>
              <a:buChar char="-"/>
            </a:pP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Utilisation de plusieurs bibliothèques python</a:t>
            </a:r>
          </a:p>
          <a:p>
            <a:pPr marL="342900" indent="-342900">
              <a:buFontTx/>
              <a:buChar char="-"/>
            </a:pP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Structuration du code et mise en forme de l’interface au fur et à mesure avec le peu de critères possibles</a:t>
            </a:r>
          </a:p>
          <a:p>
            <a:pPr marL="342900" indent="-342900">
              <a:buFontTx/>
              <a:buChar char="-"/>
            </a:pP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Permettre à l’utilisateur d’exporter les résultats</a:t>
            </a:r>
          </a:p>
          <a:p>
            <a:pPr marL="342900" indent="-342900">
              <a:buFontTx/>
              <a:buChar char="-"/>
            </a:pPr>
            <a:endParaRPr lang="fr-FR" dirty="0"/>
          </a:p>
          <a:p>
            <a:pPr marL="342900" indent="-34290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865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1C449F-9534-3522-B2E9-C8086E5A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CC49E1C-7B40-41EA-FD81-4AA57D6C8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" y="770043"/>
            <a:ext cx="10501745" cy="587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5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521FE5E-D67A-4E7A-285B-1A6252AF4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374" y="220551"/>
            <a:ext cx="7341808" cy="189716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C1F74A4-0CE2-899C-1893-5B884F571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291" y="2025354"/>
            <a:ext cx="8127417" cy="483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5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6049F00-3D28-D445-32D5-E9CD04136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775247"/>
            <a:ext cx="9448801" cy="596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591E7FC-21A9-046F-A271-06A004F12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994" y="1550214"/>
            <a:ext cx="7575854" cy="356871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B306433-FF9C-3F8A-A2B7-EB43C498A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5" y="1550214"/>
            <a:ext cx="4493989" cy="356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2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7FAF54BB-9D54-820E-4128-C0A5D696726F}"/>
              </a:ext>
            </a:extLst>
          </p:cNvPr>
          <p:cNvSpPr txBox="1"/>
          <p:nvPr/>
        </p:nvSpPr>
        <p:spPr>
          <a:xfrm>
            <a:off x="223048" y="3652732"/>
            <a:ext cx="1674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Profondeur d’analyse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3BA1DD2-91AF-A6E9-256F-EBB6E43CF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508" y="1327320"/>
            <a:ext cx="9683910" cy="4868382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586D8C-69CF-1069-0C1A-B567E1D1CCD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898039" y="3499774"/>
            <a:ext cx="640062" cy="29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6FD929EF-63E1-91B6-5C4A-FA03B9AA4862}"/>
              </a:ext>
            </a:extLst>
          </p:cNvPr>
          <p:cNvSpPr txBox="1"/>
          <p:nvPr/>
        </p:nvSpPr>
        <p:spPr>
          <a:xfrm>
            <a:off x="429018" y="2743604"/>
            <a:ext cx="1532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Prendre en compte robots.txt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3DA4729C-A1CA-65B2-86FD-AEDDC75CDB73}"/>
              </a:ext>
            </a:extLst>
          </p:cNvPr>
          <p:cNvCxnSpPr>
            <a:cxnSpLocks/>
          </p:cNvCxnSpPr>
          <p:nvPr/>
        </p:nvCxnSpPr>
        <p:spPr>
          <a:xfrm>
            <a:off x="1898039" y="2974437"/>
            <a:ext cx="708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466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1C119D2-79EA-EC48-761E-0B26E5ABE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69" y="1297133"/>
            <a:ext cx="10970262" cy="398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4791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RightStep">
      <a:dk1>
        <a:srgbClr val="000000"/>
      </a:dk1>
      <a:lt1>
        <a:srgbClr val="FFFFFF"/>
      </a:lt1>
      <a:dk2>
        <a:srgbClr val="351E1F"/>
      </a:dk2>
      <a:lt2>
        <a:srgbClr val="E8E2E7"/>
      </a:lt2>
      <a:accent1>
        <a:srgbClr val="47B662"/>
      </a:accent1>
      <a:accent2>
        <a:srgbClr val="3BB189"/>
      </a:accent2>
      <a:accent3>
        <a:srgbClr val="47AEB6"/>
      </a:accent3>
      <a:accent4>
        <a:srgbClr val="3B77B1"/>
      </a:accent4>
      <a:accent5>
        <a:srgbClr val="4D58C3"/>
      </a:accent5>
      <a:accent6>
        <a:srgbClr val="613BB1"/>
      </a:accent6>
      <a:hlink>
        <a:srgbClr val="BF3FA0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142</Words>
  <Application>Microsoft Office PowerPoint</Application>
  <PresentationFormat>Grand écran</PresentationFormat>
  <Paragraphs>31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Bierstadt</vt:lpstr>
      <vt:lpstr>GestaltVTI</vt:lpstr>
      <vt:lpstr>Projet de création d’un logiciel d’audit SEO</vt:lpstr>
      <vt:lpstr>Objectif</vt:lpstr>
      <vt:lpstr>Approche</vt:lpstr>
      <vt:lpstr>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Développement et limites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création d’un logiciel d’audit SEO</dc:title>
  <dc:creator>Imad Saleem</dc:creator>
  <cp:lastModifiedBy>Imad Saleem</cp:lastModifiedBy>
  <cp:revision>9</cp:revision>
  <dcterms:created xsi:type="dcterms:W3CDTF">2022-06-02T13:59:40Z</dcterms:created>
  <dcterms:modified xsi:type="dcterms:W3CDTF">2022-07-21T12:22:30Z</dcterms:modified>
</cp:coreProperties>
</file>