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ebb2fe7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ebb2fe7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ebb2fe70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ebb2fe70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ebb2fe7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ebb2fe7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ebb2fe7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ebb2fe7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11103" y="451233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Courier Management System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66800" y="3023400"/>
            <a:ext cx="32811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Under</a:t>
            </a:r>
            <a:r>
              <a:rPr b="1" lang="en" sz="2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the supervision of</a:t>
            </a:r>
            <a:endParaRPr b="1" sz="20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Dr. Sangram Ray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703250" y="3023400"/>
            <a:ext cx="32811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Submitted by</a:t>
            </a:r>
            <a:endParaRPr b="1" sz="20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Slab"/>
                <a:ea typeface="Roboto Slab"/>
                <a:cs typeface="Roboto Slab"/>
                <a:sym typeface="Roboto Slab"/>
              </a:rPr>
              <a:t>Adarsh Srivastava</a:t>
            </a:r>
            <a:endParaRPr b="1"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B180001CS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Pre-Final Year, CSE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21300" y="469950"/>
            <a:ext cx="5437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45100" y="164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Application based service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Handles and manages the courier services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Efficiently and smoothly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A solution for Courier &amp; Logistics Tracking Business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Offers a variety of services to its users and contains different modules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Project Details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66650" y="979875"/>
            <a:ext cx="64500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Cloud Firestore </a:t>
            </a: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42850" y="2109725"/>
            <a:ext cx="72909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A </a:t>
            </a: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NOSQL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Database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.i.e. Not Only SQL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Document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-oriented database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Can be imagined as a cloud-hosted JSON tree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Data is stored as JSON objects organized into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collections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Each document contains a set of key-value pairs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Primary Key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for them are usually document-id which can be either auto-generated or se</a:t>
            </a:r>
            <a:r>
              <a:rPr lang="en" sz="1500"/>
              <a:t>t by user.</a:t>
            </a:r>
            <a:endParaRPr sz="1500"/>
          </a:p>
        </p:txBody>
      </p:sp>
      <p:sp>
        <p:nvSpPr>
          <p:cNvPr id="154" name="Google Shape;154;p16"/>
          <p:cNvSpPr txBox="1"/>
          <p:nvPr/>
        </p:nvSpPr>
        <p:spPr>
          <a:xfrm>
            <a:off x="359425" y="260275"/>
            <a:ext cx="4536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At first, l</a:t>
            </a:r>
            <a:r>
              <a:rPr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et's</a:t>
            </a:r>
            <a:r>
              <a:rPr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 talk about</a:t>
            </a:r>
            <a:r>
              <a:rPr b="1"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Database</a:t>
            </a:r>
            <a:r>
              <a:rPr b="1"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we have used for the project,</a:t>
            </a:r>
            <a:endParaRPr sz="16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338550" y="1264175"/>
            <a:ext cx="75852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Collections </a:t>
            </a: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used for the project have following schemas for documents: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75" y="1911575"/>
            <a:ext cx="3158125" cy="2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1407100" y="4446750"/>
            <a:ext cx="3158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userAddresses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836825" y="4446750"/>
            <a:ext cx="3826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customers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550" y="1905750"/>
            <a:ext cx="3399475" cy="24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1445838" y="4582450"/>
            <a:ext cx="601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ouriers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00" y="380375"/>
            <a:ext cx="6016575" cy="4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31626"/>
            <a:ext cx="4238975" cy="40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4988500" y="4446750"/>
            <a:ext cx="3158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admins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13" y="586325"/>
            <a:ext cx="3410875" cy="3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873700" y="4218150"/>
            <a:ext cx="3158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CRUD Operations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921900"/>
            <a:ext cx="404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Create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Operations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Account creation  of Customer, Employee and Admin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Creation of a Shipment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Adding an Address by a customer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➢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Read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Operations: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Check</a:t>
            </a: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ing courier details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Tracking Courier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Checking Employee Details, etc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92676" y="1950725"/>
            <a:ext cx="39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Update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Operations: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Changing status of the courier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Assigning an employee for courier delivery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Setting estimated delivery cost and time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Slab"/>
              <a:buChar char="➢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Delete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Operations: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Removing an Address from list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297500" y="1348925"/>
            <a:ext cx="6256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CRUD operations used in this project are: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068900" y="1491350"/>
            <a:ext cx="773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Aim of this project: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To automate the courier management services.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Objective of the project: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To deliver an efficient system whose main  functionality is to provide a simple and user friendly interface with all the facilities.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Personalized to fit in any business and can either be used as a complete system or as separate modules.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❖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Can be used for day to day actions such as maintaining employee details, creating a shipment, checking details and tracking the courier and many more things.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