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4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BBF90-370A-4F09-9095-92AB52705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0BB84E-C24D-46E2-8E16-C46EF9746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EA342B-05C5-43C1-BDEE-27F5DEB9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99DA-DD65-4A93-B986-92B4E0F2EEA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E197C4-140B-4A97-AABE-50B62980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6A8D06-F014-4CC9-A977-5C93B3F0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A18A-6B77-4A4C-9C76-32437C023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46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31A83-761D-4F4D-B861-FBE071E9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AF0011-26F0-482F-9BCF-F9B924858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A3436-2C01-4BC9-BB69-D045C1B4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99DA-DD65-4A93-B986-92B4E0F2EEA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90251-F8EA-4257-ACAD-EC255E96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D4922C-1D95-45B7-BAFB-34B8957A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A18A-6B77-4A4C-9C76-32437C023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17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206F34-EBDB-4844-8523-3CD51D3A0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BBE9D9-E10C-441F-AB24-BA3308ED3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081778-2820-420B-AD14-B81BF2D4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99DA-DD65-4A93-B986-92B4E0F2EEA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D09963-277E-4D4A-BACB-D16FD611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7FA270-47A8-4610-BF0E-83A30658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A18A-6B77-4A4C-9C76-32437C023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45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090CA-7694-4925-877E-2AD76EC1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2D800-D50E-45AB-BF41-604A6849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477702-C6C8-460E-A83B-796949D8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99DA-DD65-4A93-B986-92B4E0F2EEA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69D847-C8C9-45AC-83F7-0B9BADA3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4EC6B4-F852-4910-83D5-C0F69702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A18A-6B77-4A4C-9C76-32437C023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03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D78EA-4CAB-451F-AA02-2B0FC8F1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F2E32C-3BBC-4C35-BDDE-E64DFAC7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33CC04-FA09-437D-90ED-889BA2F5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99DA-DD65-4A93-B986-92B4E0F2EEA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B22EA-FBFC-4F29-8CDB-35BE0666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D66876-99B5-4C3F-99EA-D66EB16F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A18A-6B77-4A4C-9C76-32437C023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59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93BF7-2660-4217-B25A-E8335B14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52E5C-1829-4AAB-ACAF-563C5030A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B9E1BE-CE7C-494E-97AA-0DB815382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8FDE6F-7F39-4F16-8C45-CEE10BC5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99DA-DD65-4A93-B986-92B4E0F2EEA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9CCBB6-BD54-457F-92F7-8EC3C63C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E80C11-956B-4C90-A4CE-C8A5F8C7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A18A-6B77-4A4C-9C76-32437C023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15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8C0DB-312B-4BA5-8A18-66344C17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71B771-101E-4ED3-9B35-07C8ADF9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42A003-96C4-463D-9D27-414827E15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8792B5-7C9D-4849-956A-BF224A2E4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DC967D-7D52-40E5-9AEC-A6FB29FF8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5B5818-1DE0-47ED-A5C5-102AEE2D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99DA-DD65-4A93-B986-92B4E0F2EEA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D0219E-1E14-4D1F-96C3-F34D186D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A0DA9F-B244-470B-B227-6944CD38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A18A-6B77-4A4C-9C76-32437C023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68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18319-1670-4BC9-BB49-77F075DA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117F3A-8E94-4D29-8A4B-74148435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99DA-DD65-4A93-B986-92B4E0F2EEA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723B3E-4A2A-48E4-83C4-A572BADA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AF460F-DC41-4F27-9AED-AD223796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A18A-6B77-4A4C-9C76-32437C023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31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94C9B6-7D51-45A5-AAEC-229C3C7D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99DA-DD65-4A93-B986-92B4E0F2EEA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93D0DE-42D2-4BF2-A918-CC4BC557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46BBFC-F202-41C4-9C69-BE384AD6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A18A-6B77-4A4C-9C76-32437C023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26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0AC8D-EBDB-4B4D-8C9D-79C7EC64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711CC-C8D5-475D-AF1A-C987386B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764253-298D-4616-87AB-DC44CF853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C94E74-4D2A-4480-A566-ACA6EDB1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99DA-DD65-4A93-B986-92B4E0F2EEA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178D33-D9DB-41E5-A163-173E0580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EB488C-736D-4F60-AF41-0A46C8E7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A18A-6B77-4A4C-9C76-32437C023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06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7F0D4-1E67-4721-9D79-E214AF82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F8D240-A9C4-4462-8C9E-5F8E66404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63E308-F02D-47ED-A5AA-A713A96EB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76427E-A256-4216-8972-13AE21F5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99DA-DD65-4A93-B986-92B4E0F2EEA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94E9B-746A-464A-B821-906C7094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3D35B-408E-495A-9F45-34426AAB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A18A-6B77-4A4C-9C76-32437C023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778910-C9D3-4A6B-9AE0-5BDBF9F6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4493EA-F5C1-4BEE-8DA4-782DC9FB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B30969-2E7D-449F-958B-F8FB4B84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99DA-DD65-4A93-B986-92B4E0F2EEA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61B5EB-00AD-4FBC-9E92-1BBAF7CA3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ACC1E7-027B-4018-BC63-ABA9E70FE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FA18A-6B77-4A4C-9C76-32437C023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8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4E153F-FD99-4DBC-B592-0D5555C43A39}"/>
              </a:ext>
            </a:extLst>
          </p:cNvPr>
          <p:cNvSpPr/>
          <p:nvPr/>
        </p:nvSpPr>
        <p:spPr>
          <a:xfrm>
            <a:off x="162642" y="826057"/>
            <a:ext cx="4228851" cy="308300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rgbClr val="00B0F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3B532-63EC-4977-8DE6-1AA2F4C86169}"/>
              </a:ext>
            </a:extLst>
          </p:cNvPr>
          <p:cNvSpPr/>
          <p:nvPr/>
        </p:nvSpPr>
        <p:spPr>
          <a:xfrm>
            <a:off x="316230" y="1691640"/>
            <a:ext cx="935355" cy="1920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14D9B-7E79-4A70-AC84-BC1BF91FAE43}"/>
              </a:ext>
            </a:extLst>
          </p:cNvPr>
          <p:cNvSpPr/>
          <p:nvPr/>
        </p:nvSpPr>
        <p:spPr>
          <a:xfrm>
            <a:off x="1391954" y="1691639"/>
            <a:ext cx="1508761" cy="1920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Components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586B05-D9A1-4823-AF7E-8AA3AB10DCDD}"/>
              </a:ext>
            </a:extLst>
          </p:cNvPr>
          <p:cNvSpPr/>
          <p:nvPr/>
        </p:nvSpPr>
        <p:spPr>
          <a:xfrm>
            <a:off x="3136582" y="1737360"/>
            <a:ext cx="935355" cy="18745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Service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C8B31B-28AA-42F8-BCAB-68404C6CF221}"/>
              </a:ext>
            </a:extLst>
          </p:cNvPr>
          <p:cNvSpPr txBox="1"/>
          <p:nvPr/>
        </p:nvSpPr>
        <p:spPr>
          <a:xfrm>
            <a:off x="1604593" y="751762"/>
            <a:ext cx="1794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00B0F0"/>
                </a:solidFill>
              </a:rPr>
              <a:t>React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9DEB02-9CE0-4C61-A3DC-A0FEE6D94A08}"/>
              </a:ext>
            </a:extLst>
          </p:cNvPr>
          <p:cNvSpPr/>
          <p:nvPr/>
        </p:nvSpPr>
        <p:spPr>
          <a:xfrm>
            <a:off x="4858082" y="2011814"/>
            <a:ext cx="807720" cy="8552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Http</a:t>
            </a:r>
          </a:p>
          <a:p>
            <a:pPr algn="ctr"/>
            <a:r>
              <a:rPr lang="fr-FR" sz="2000" b="1" dirty="0"/>
              <a:t>JSON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4EC2742-3BF0-4559-AF65-F72BC2B7B9F0}"/>
              </a:ext>
            </a:extLst>
          </p:cNvPr>
          <p:cNvSpPr/>
          <p:nvPr/>
        </p:nvSpPr>
        <p:spPr>
          <a:xfrm>
            <a:off x="6095453" y="504186"/>
            <a:ext cx="4235235" cy="609058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rgbClr val="00B0F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D244FF6-1927-46CA-970B-1C3E0C1528B7}"/>
              </a:ext>
            </a:extLst>
          </p:cNvPr>
          <p:cNvSpPr txBox="1"/>
          <p:nvPr/>
        </p:nvSpPr>
        <p:spPr>
          <a:xfrm>
            <a:off x="6442131" y="472113"/>
            <a:ext cx="3522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6">
                    <a:lumMod val="75000"/>
                  </a:schemeClr>
                </a:solidFill>
              </a:rPr>
              <a:t>Node,js Express</a:t>
            </a:r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:a16="http://schemas.microsoft.com/office/drawing/2014/main" id="{398E4E76-C3A9-409E-AF2B-BCCF22BB9785}"/>
              </a:ext>
            </a:extLst>
          </p:cNvPr>
          <p:cNvSpPr/>
          <p:nvPr/>
        </p:nvSpPr>
        <p:spPr>
          <a:xfrm>
            <a:off x="10890052" y="2946748"/>
            <a:ext cx="1236252" cy="1652964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3C8B811-DA6F-4303-9B1B-6D91107F453C}"/>
              </a:ext>
            </a:extLst>
          </p:cNvPr>
          <p:cNvSpPr txBox="1"/>
          <p:nvPr/>
        </p:nvSpPr>
        <p:spPr>
          <a:xfrm>
            <a:off x="10824789" y="3432007"/>
            <a:ext cx="1303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Mongo DB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0DE5A6-246E-44D7-B395-387F723FA958}"/>
              </a:ext>
            </a:extLst>
          </p:cNvPr>
          <p:cNvSpPr/>
          <p:nvPr/>
        </p:nvSpPr>
        <p:spPr>
          <a:xfrm>
            <a:off x="6276291" y="1668304"/>
            <a:ext cx="1045601" cy="47175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BFE383-49FA-479E-8D5A-24AFCBB2CB1E}"/>
              </a:ext>
            </a:extLst>
          </p:cNvPr>
          <p:cNvSpPr/>
          <p:nvPr/>
        </p:nvSpPr>
        <p:spPr>
          <a:xfrm>
            <a:off x="7439826" y="1668305"/>
            <a:ext cx="1441815" cy="47175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Controller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E2F13-5523-4F27-B475-AAF85D051D80}"/>
              </a:ext>
            </a:extLst>
          </p:cNvPr>
          <p:cNvSpPr/>
          <p:nvPr/>
        </p:nvSpPr>
        <p:spPr>
          <a:xfrm>
            <a:off x="9117508" y="1636232"/>
            <a:ext cx="953086" cy="47175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ORM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4EAB120-6138-46B1-A30C-500612954CC3}"/>
              </a:ext>
            </a:extLst>
          </p:cNvPr>
          <p:cNvSpPr/>
          <p:nvPr/>
        </p:nvSpPr>
        <p:spPr>
          <a:xfrm>
            <a:off x="169027" y="4186773"/>
            <a:ext cx="4228851" cy="237592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1F550DD-B1DA-46EF-81C8-18C17E200EF5}"/>
              </a:ext>
            </a:extLst>
          </p:cNvPr>
          <p:cNvSpPr txBox="1"/>
          <p:nvPr/>
        </p:nvSpPr>
        <p:spPr>
          <a:xfrm>
            <a:off x="819085" y="4713013"/>
            <a:ext cx="3391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Client Mobile </a:t>
            </a:r>
          </a:p>
          <a:p>
            <a:r>
              <a:rPr lang="fr-FR" sz="4000" b="1" dirty="0"/>
              <a:t>Android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68D59-4DA3-45A1-9092-0DA93B928980}"/>
              </a:ext>
            </a:extLst>
          </p:cNvPr>
          <p:cNvSpPr/>
          <p:nvPr/>
        </p:nvSpPr>
        <p:spPr>
          <a:xfrm>
            <a:off x="4857916" y="4836035"/>
            <a:ext cx="807886" cy="8960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Http</a:t>
            </a:r>
          </a:p>
          <a:p>
            <a:pPr algn="ctr"/>
            <a:r>
              <a:rPr lang="fr-FR" sz="2000" b="1" dirty="0"/>
              <a:t>JSON</a:t>
            </a: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B2BF236E-E92E-4846-9592-1EEF386F619F}"/>
              </a:ext>
            </a:extLst>
          </p:cNvPr>
          <p:cNvSpPr/>
          <p:nvPr/>
        </p:nvSpPr>
        <p:spPr>
          <a:xfrm rot="5400000">
            <a:off x="5218609" y="1899752"/>
            <a:ext cx="189355" cy="2231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B2437178-F657-4264-BB0C-A9612223DE46}"/>
              </a:ext>
            </a:extLst>
          </p:cNvPr>
          <p:cNvSpPr/>
          <p:nvPr/>
        </p:nvSpPr>
        <p:spPr>
          <a:xfrm rot="16200000">
            <a:off x="5247817" y="611853"/>
            <a:ext cx="159832" cy="2325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732AB7A3-476D-4DFC-9455-0C26D9D68940}"/>
              </a:ext>
            </a:extLst>
          </p:cNvPr>
          <p:cNvSpPr/>
          <p:nvPr/>
        </p:nvSpPr>
        <p:spPr>
          <a:xfrm rot="5400000">
            <a:off x="5186115" y="4757868"/>
            <a:ext cx="189355" cy="2231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A64AA561-F078-474A-BF5D-9025E8FED921}"/>
              </a:ext>
            </a:extLst>
          </p:cNvPr>
          <p:cNvSpPr/>
          <p:nvPr/>
        </p:nvSpPr>
        <p:spPr>
          <a:xfrm rot="16200000">
            <a:off x="5219545" y="3578553"/>
            <a:ext cx="189355" cy="2231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FE14CA99-1C0A-447B-90D4-00E12584936D}"/>
              </a:ext>
            </a:extLst>
          </p:cNvPr>
          <p:cNvSpPr/>
          <p:nvPr/>
        </p:nvSpPr>
        <p:spPr>
          <a:xfrm rot="16200000">
            <a:off x="10344734" y="3373034"/>
            <a:ext cx="428113" cy="662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1C30B8F4-991D-47F9-A071-9A68F088C901}"/>
              </a:ext>
            </a:extLst>
          </p:cNvPr>
          <p:cNvSpPr/>
          <p:nvPr/>
        </p:nvSpPr>
        <p:spPr>
          <a:xfrm rot="5400000">
            <a:off x="10255523" y="3818354"/>
            <a:ext cx="409532" cy="725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8299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Soukaina Elouaji</dc:creator>
  <cp:lastModifiedBy>Soukaina Elouaji</cp:lastModifiedBy>
  <cp:revision>2</cp:revision>
  <dcterms:created xsi:type="dcterms:W3CDTF">2022-04-21T23:14:25Z</dcterms:created>
  <dcterms:modified xsi:type="dcterms:W3CDTF">2022-04-21T23:53:57Z</dcterms:modified>
</cp:coreProperties>
</file>