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1600A-1859-BF4F-16E7-57FD2F2E1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83B1AB-36AE-8C96-E26C-45B015ADA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7E1306-4AD6-3602-BE3A-4BCAF1EA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3723B6-6477-141E-468D-C712407D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824882-3EDD-553B-4186-0443F37C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76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594BA-C266-EB8F-C936-45A66018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35A450-1DA5-721E-E98E-5F604B875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E90DE-F210-5CF6-AD65-6F2DE379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6011A-1605-0A85-F0B3-C9D57278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77ACB-157E-7C89-2AE4-15FB35DB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3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F003D7-6F59-CA7E-0D42-5617CC03A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258C04-8F34-D33F-76A3-6A470D34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F95238-DFB1-F81E-EF9E-95A461EA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17F84F-0FAF-705C-2297-6E8D466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4DE85-A55C-1A3B-98DA-28B6F969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1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422A6-73FB-1292-BAA6-EF1DF3C4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89DA1-B419-C013-2A61-C0C554FE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74AC1D-3380-835F-7248-50F6E67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B08B7-B70A-F63D-ED0A-56AA987B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50FE1-752A-1833-90EF-84525FC8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83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0D568-F3EE-A455-F5E1-69DBF902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FEE27-B2D3-701F-2979-3BDF44F97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210295-642D-F387-EC50-9DABF30F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5C3EED-65BA-35D3-0348-B21DB15D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7C5F45-3987-7592-3AF1-CF1C009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12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C8F3F-064D-C0D7-AE4F-381EA526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5EED24-0DE5-4B63-029B-A0A5C1029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554521-B042-774F-F7DE-14622D81B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9FDCB4-918C-5CEC-00F2-622662AF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EF5456-B477-6C0B-FD41-B7F4B155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E18A5-18F9-9747-0AC2-4904031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77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DEB55-ADD7-D922-1061-39C905485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C573FB-EB4F-6B28-CA10-B352C3E34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E6EB6F-C4A4-9788-A262-148E40B2B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89DF45-9C12-BE6D-593C-10B247338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FFC59A-EBE5-4021-3483-F42E6EC1A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1192E6-97B0-E024-F848-A0D8CB99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04DF45-D184-D598-DE0E-CAA14A13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73A272-A920-3D78-7CC3-44FD448B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59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2AEB9-D671-E7F6-4DFC-F133F3D9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9BCC74-1CE1-F86D-2B65-D6385B85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82DAD16-4DE2-1E0A-0792-87C708BD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673A0A-31F4-911A-686C-B55A73C8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7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FFBCF2-BE89-0C6D-06F8-017DBBF5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DA9EF23-BF3F-51F9-CB83-BADCFB15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A8F492-43CA-E3A1-5F19-AA9A790F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3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91982-8EBB-CC41-B1FA-2A2A8C15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F5FC9-7F19-5733-8DB1-F12A3918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40F70B-722B-1D46-925B-1B0F2724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69F266-1A40-E39E-8FEC-4CA32177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0A32E7-7E9A-1BC6-7FE4-02522407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06BCAD-EF69-8310-1E3B-5F7F231E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6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965222-BFCF-C689-A04D-4149EFCB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D9F0052-C914-0EF0-0AAE-45FDDCA10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186FC4-7318-84C8-EC2B-B7A7C6573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3CD1AE-4BC9-B7A6-02D0-12D0A76C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B625CC-D58D-3DB0-2D35-684CBE364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4C75C4-4B8D-6530-7DA5-D2C41AAD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10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A491E6-E57E-D342-A52C-BD3296A5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158CDE-8A79-B4E2-B27D-922F2335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C4DC10-3834-82E8-DE39-C7B74FECB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2C907-D86A-4ACB-BDE7-900E2DD67766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602DE-5792-0F61-6184-B96B65D79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AC0310-FD96-0394-FEF0-37194D702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CD409-B279-4C09-A475-07BCD37164E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3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4412EDC8-2741-FD9C-080A-56D9A0F09D9A}"/>
              </a:ext>
            </a:extLst>
          </p:cNvPr>
          <p:cNvGrpSpPr/>
          <p:nvPr/>
        </p:nvGrpSpPr>
        <p:grpSpPr>
          <a:xfrm>
            <a:off x="400386" y="285291"/>
            <a:ext cx="10839892" cy="5855988"/>
            <a:chOff x="400386" y="285291"/>
            <a:chExt cx="10839892" cy="5855988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18F1BE8-0EB1-C326-B645-7ADBC76B70C0}"/>
                </a:ext>
              </a:extLst>
            </p:cNvPr>
            <p:cNvGrpSpPr/>
            <p:nvPr/>
          </p:nvGrpSpPr>
          <p:grpSpPr>
            <a:xfrm>
              <a:off x="400386" y="285291"/>
              <a:ext cx="10839892" cy="5855988"/>
              <a:chOff x="400386" y="285291"/>
              <a:chExt cx="10839892" cy="5855988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8F7B1E52-0224-4A2D-17C2-85B22A5EA149}"/>
                  </a:ext>
                </a:extLst>
              </p:cNvPr>
              <p:cNvGrpSpPr/>
              <p:nvPr/>
            </p:nvGrpSpPr>
            <p:grpSpPr>
              <a:xfrm>
                <a:off x="400386" y="285291"/>
                <a:ext cx="10839892" cy="5855988"/>
                <a:chOff x="400386" y="285291"/>
                <a:chExt cx="10839892" cy="5855988"/>
              </a:xfrm>
            </p:grpSpPr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0A3227A2-0FBE-0E53-BB1A-54A9E1E22FFB}"/>
                    </a:ext>
                  </a:extLst>
                </p:cNvPr>
                <p:cNvGrpSpPr/>
                <p:nvPr/>
              </p:nvGrpSpPr>
              <p:grpSpPr>
                <a:xfrm>
                  <a:off x="6659338" y="285291"/>
                  <a:ext cx="4580940" cy="4222505"/>
                  <a:chOff x="6659338" y="285291"/>
                  <a:chExt cx="4580940" cy="4222505"/>
                </a:xfrm>
              </p:grpSpPr>
              <p:pic>
                <p:nvPicPr>
                  <p:cNvPr id="5" name="Image 4">
                    <a:extLst>
                      <a:ext uri="{FF2B5EF4-FFF2-40B4-BE49-F238E27FC236}">
                        <a16:creationId xmlns:a16="http://schemas.microsoft.com/office/drawing/2014/main" id="{C409ACB4-9A0D-2589-EA48-451DBA62B6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b="2816"/>
                  <a:stretch/>
                </p:blipFill>
                <p:spPr>
                  <a:xfrm>
                    <a:off x="6687328" y="285291"/>
                    <a:ext cx="4552950" cy="3832279"/>
                  </a:xfrm>
                  <a:prstGeom prst="rect">
                    <a:avLst/>
                  </a:prstGeom>
                </p:spPr>
              </p:pic>
              <p:pic>
                <p:nvPicPr>
                  <p:cNvPr id="7" name="Image 6">
                    <a:extLst>
                      <a:ext uri="{FF2B5EF4-FFF2-40B4-BE49-F238E27FC236}">
                        <a16:creationId xmlns:a16="http://schemas.microsoft.com/office/drawing/2014/main" id="{5D633639-4642-D782-2BF5-9FD95AC7FD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40875"/>
                  <a:stretch/>
                </p:blipFill>
                <p:spPr>
                  <a:xfrm>
                    <a:off x="6659338" y="4164260"/>
                    <a:ext cx="4467225" cy="34353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120B31F4-E0CC-BA33-59B1-553D2B804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7106" y="3350454"/>
                  <a:ext cx="5781675" cy="2790825"/>
                </a:xfrm>
                <a:prstGeom prst="rect">
                  <a:avLst/>
                </a:prstGeom>
              </p:spPr>
            </p:pic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BC370A9-784E-14A9-95AC-56F85E328552}"/>
                    </a:ext>
                  </a:extLst>
                </p:cNvPr>
                <p:cNvSpPr txBox="1"/>
                <p:nvPr/>
              </p:nvSpPr>
              <p:spPr>
                <a:xfrm>
                  <a:off x="400386" y="375726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67E0B4DC-4DE5-D3E2-0FDE-21C7CEC2FCE3}"/>
                    </a:ext>
                  </a:extLst>
                </p:cNvPr>
                <p:cNvSpPr txBox="1"/>
                <p:nvPr/>
              </p:nvSpPr>
              <p:spPr>
                <a:xfrm>
                  <a:off x="6232618" y="375726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5DA4C78-FD6E-5AAC-3C10-BE195B731E1F}"/>
                  </a:ext>
                </a:extLst>
              </p:cNvPr>
              <p:cNvSpPr txBox="1"/>
              <p:nvPr/>
            </p:nvSpPr>
            <p:spPr>
              <a:xfrm>
                <a:off x="400855" y="3350454"/>
                <a:ext cx="42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321E9B0-EDA0-C0B1-DB77-8483D9433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106" y="285291"/>
              <a:ext cx="4914900" cy="2828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32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DE3A4D4A-D634-C82E-367B-E4564320FA62}"/>
              </a:ext>
            </a:extLst>
          </p:cNvPr>
          <p:cNvGrpSpPr/>
          <p:nvPr/>
        </p:nvGrpSpPr>
        <p:grpSpPr>
          <a:xfrm>
            <a:off x="422420" y="377230"/>
            <a:ext cx="10439022" cy="5698402"/>
            <a:chOff x="422420" y="377230"/>
            <a:chExt cx="10439022" cy="56984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7FD84EF-7058-3E82-8622-E84FE2600712}"/>
                </a:ext>
              </a:extLst>
            </p:cNvPr>
            <p:cNvGrpSpPr/>
            <p:nvPr/>
          </p:nvGrpSpPr>
          <p:grpSpPr>
            <a:xfrm>
              <a:off x="422420" y="377230"/>
              <a:ext cx="10172322" cy="2800350"/>
              <a:chOff x="1104906" y="1834290"/>
              <a:chExt cx="10172322" cy="2800350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8F7B1E52-0224-4A2D-17C2-85B22A5EA149}"/>
                  </a:ext>
                </a:extLst>
              </p:cNvPr>
              <p:cNvGrpSpPr/>
              <p:nvPr/>
            </p:nvGrpSpPr>
            <p:grpSpPr>
              <a:xfrm>
                <a:off x="1104906" y="1834290"/>
                <a:ext cx="5419347" cy="2447925"/>
                <a:chOff x="342906" y="3835810"/>
                <a:chExt cx="5419347" cy="2447925"/>
              </a:xfrm>
            </p:grpSpPr>
            <p:pic>
              <p:nvPicPr>
                <p:cNvPr id="15" name="Image 14">
                  <a:extLst>
                    <a:ext uri="{FF2B5EF4-FFF2-40B4-BE49-F238E27FC236}">
                      <a16:creationId xmlns:a16="http://schemas.microsoft.com/office/drawing/2014/main" id="{9A3E53C9-6CBD-E9FD-C5EE-F76E42BA1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69626" y="3835810"/>
                  <a:ext cx="4724400" cy="2447925"/>
                </a:xfrm>
                <a:prstGeom prst="rect">
                  <a:avLst/>
                </a:prstGeom>
              </p:spPr>
            </p:pic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C9C3C50E-10D1-E8F0-3D8F-2F2980D86E5C}"/>
                    </a:ext>
                  </a:extLst>
                </p:cNvPr>
                <p:cNvSpPr txBox="1"/>
                <p:nvPr/>
              </p:nvSpPr>
              <p:spPr>
                <a:xfrm>
                  <a:off x="342906" y="3856663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</a:p>
              </p:txBody>
            </p: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A5472B0B-DCB5-EFFB-8F5C-5AC88B48F6D0}"/>
                    </a:ext>
                  </a:extLst>
                </p:cNvPr>
                <p:cNvSpPr txBox="1"/>
                <p:nvPr/>
              </p:nvSpPr>
              <p:spPr>
                <a:xfrm>
                  <a:off x="5335533" y="3835810"/>
                  <a:ext cx="4267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</a:p>
              </p:txBody>
            </p:sp>
          </p:grpSp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C28E31A8-8DB2-C44D-DE5A-11CB034E8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4253" y="1834290"/>
                <a:ext cx="4752975" cy="2800350"/>
              </a:xfrm>
              <a:prstGeom prst="rect">
                <a:avLst/>
              </a:prstGeom>
            </p:spPr>
          </p:pic>
        </p:grp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C4EF884-AB33-7A4E-FDB3-6976B8670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381"/>
            <a:stretch/>
          </p:blipFill>
          <p:spPr>
            <a:xfrm>
              <a:off x="849140" y="3313382"/>
              <a:ext cx="4643710" cy="2762250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28BC91C-BCE2-06A7-0DFE-98EF5258E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41767" y="3284807"/>
              <a:ext cx="5019675" cy="2790825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50AD2C8-9373-DEBB-08A4-09314B7289A8}"/>
                </a:ext>
              </a:extLst>
            </p:cNvPr>
            <p:cNvSpPr txBox="1"/>
            <p:nvPr/>
          </p:nvSpPr>
          <p:spPr>
            <a:xfrm>
              <a:off x="422420" y="3429000"/>
              <a:ext cx="295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EE6A342-E4EF-3D29-BFA0-7A4B23288C17}"/>
                </a:ext>
              </a:extLst>
            </p:cNvPr>
            <p:cNvSpPr txBox="1"/>
            <p:nvPr/>
          </p:nvSpPr>
          <p:spPr>
            <a:xfrm>
              <a:off x="5476507" y="3429000"/>
              <a:ext cx="295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79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C97F3725-AAD1-8148-D829-4E97A927E480}"/>
              </a:ext>
            </a:extLst>
          </p:cNvPr>
          <p:cNvGrpSpPr/>
          <p:nvPr/>
        </p:nvGrpSpPr>
        <p:grpSpPr>
          <a:xfrm>
            <a:off x="73614" y="71234"/>
            <a:ext cx="12512658" cy="6296025"/>
            <a:chOff x="73614" y="71234"/>
            <a:chExt cx="12512658" cy="6296025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8BF60C0-E526-A8C5-8EAB-072D39E691D6}"/>
                </a:ext>
              </a:extLst>
            </p:cNvPr>
            <p:cNvGrpSpPr/>
            <p:nvPr/>
          </p:nvGrpSpPr>
          <p:grpSpPr>
            <a:xfrm>
              <a:off x="73614" y="83099"/>
              <a:ext cx="12512658" cy="6284160"/>
              <a:chOff x="73614" y="83099"/>
              <a:chExt cx="12512658" cy="6284160"/>
            </a:xfrm>
          </p:grpSpPr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F4CD25AE-F7E9-32C6-CDD9-2B03796B729D}"/>
                  </a:ext>
                </a:extLst>
              </p:cNvPr>
              <p:cNvGrpSpPr/>
              <p:nvPr/>
            </p:nvGrpSpPr>
            <p:grpSpPr>
              <a:xfrm>
                <a:off x="492663" y="83099"/>
                <a:ext cx="3810000" cy="4244284"/>
                <a:chOff x="398293" y="18847"/>
                <a:chExt cx="3810000" cy="4244284"/>
              </a:xfrm>
            </p:grpSpPr>
            <p:pic>
              <p:nvPicPr>
                <p:cNvPr id="11" name="Image 10">
                  <a:extLst>
                    <a:ext uri="{FF2B5EF4-FFF2-40B4-BE49-F238E27FC236}">
                      <a16:creationId xmlns:a16="http://schemas.microsoft.com/office/drawing/2014/main" id="{AB274824-99F7-7FE7-350B-47FD982D86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b="1071"/>
                <a:stretch/>
              </p:blipFill>
              <p:spPr>
                <a:xfrm>
                  <a:off x="398293" y="18847"/>
                  <a:ext cx="3810000" cy="3910534"/>
                </a:xfrm>
                <a:prstGeom prst="rect">
                  <a:avLst/>
                </a:prstGeom>
              </p:spPr>
            </p:pic>
            <p:pic>
              <p:nvPicPr>
                <p:cNvPr id="3" name="Image 2">
                  <a:extLst>
                    <a:ext uri="{FF2B5EF4-FFF2-40B4-BE49-F238E27FC236}">
                      <a16:creationId xmlns:a16="http://schemas.microsoft.com/office/drawing/2014/main" id="{4AC48C02-3835-9DB2-A15E-82F42329A6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30959"/>
                <a:stretch/>
              </p:blipFill>
              <p:spPr>
                <a:xfrm>
                  <a:off x="398293" y="3901442"/>
                  <a:ext cx="3743325" cy="361689"/>
                </a:xfrm>
                <a:prstGeom prst="rect">
                  <a:avLst/>
                </a:prstGeom>
              </p:spPr>
            </p:pic>
          </p:grpSp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575055C1-4142-A181-C652-74175FA85E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08"/>
              <a:stretch/>
            </p:blipFill>
            <p:spPr>
              <a:xfrm>
                <a:off x="402379" y="4652759"/>
                <a:ext cx="4535318" cy="1609725"/>
              </a:xfrm>
              <a:prstGeom prst="rect">
                <a:avLst/>
              </a:prstGeom>
            </p:spPr>
          </p:pic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00C759B5-ADBF-CF28-CE17-D3F2AB75C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37697" y="2938259"/>
                <a:ext cx="7648575" cy="3429000"/>
              </a:xfrm>
              <a:prstGeom prst="rect">
                <a:avLst/>
              </a:prstGeom>
            </p:spPr>
          </p:pic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6E43B564-27B9-7495-9006-2DDE9B0AD093}"/>
                  </a:ext>
                </a:extLst>
              </p:cNvPr>
              <p:cNvSpPr txBox="1"/>
              <p:nvPr/>
            </p:nvSpPr>
            <p:spPr>
              <a:xfrm>
                <a:off x="107004" y="330740"/>
                <a:ext cx="295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C97A0C-8C2D-ECE2-489C-A96CE1E62FCC}"/>
                  </a:ext>
                </a:extLst>
              </p:cNvPr>
              <p:cNvSpPr txBox="1"/>
              <p:nvPr/>
            </p:nvSpPr>
            <p:spPr>
              <a:xfrm>
                <a:off x="4472492" y="330740"/>
                <a:ext cx="295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850FE47-8F4F-CE3D-7AE6-C289001EC93E}"/>
                  </a:ext>
                </a:extLst>
              </p:cNvPr>
              <p:cNvSpPr txBox="1"/>
              <p:nvPr/>
            </p:nvSpPr>
            <p:spPr>
              <a:xfrm>
                <a:off x="4575542" y="2942229"/>
                <a:ext cx="295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625B49E-0AF1-4C19-23D1-E20CDC386090}"/>
                  </a:ext>
                </a:extLst>
              </p:cNvPr>
              <p:cNvSpPr txBox="1"/>
              <p:nvPr/>
            </p:nvSpPr>
            <p:spPr>
              <a:xfrm>
                <a:off x="73614" y="4652759"/>
                <a:ext cx="295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C33F9269-9861-F184-E56D-9B61FB171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7696" y="71234"/>
              <a:ext cx="5772150" cy="276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93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035684E-6F88-C1A2-491A-379104DE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304" y="1176621"/>
            <a:ext cx="6486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6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6F943C-45EC-FE19-817F-C434CF79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37" y="1281112"/>
            <a:ext cx="10753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2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A5232A0-B0D2-C3BC-49C8-152F824A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281112"/>
            <a:ext cx="104489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56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11</Words>
  <Application>Microsoft Office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Imadeddine Laouici</dc:creator>
  <cp:lastModifiedBy>Imadeddine Laouici</cp:lastModifiedBy>
  <cp:revision>7</cp:revision>
  <dcterms:created xsi:type="dcterms:W3CDTF">2024-07-30T14:17:26Z</dcterms:created>
  <dcterms:modified xsi:type="dcterms:W3CDTF">2024-07-31T10:49:31Z</dcterms:modified>
</cp:coreProperties>
</file>