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43F4F-E7C3-45B2-A732-D09C4A0F104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C3FB-2915-4CD2-B1A1-2C15DFAE1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6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C3FB-2915-4CD2-B1A1-2C15DFAE1E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0F13-82D7-9FD4-9D97-C852F1C5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ABF2C1-EC6A-9CD7-4535-4539A13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8BC91-A5C9-48D9-1228-BDB8CC8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8F8C8-2D74-854D-85E7-20066D0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9A475-C81A-F760-A5B3-AB6DCDE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862-104C-5F1D-F204-B86AD06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4903E-1B41-10AF-3A25-66E42C57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FD4FB-5DE4-BCE0-22D4-716C895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597A7-06F0-AB89-EB41-A9C1CA6E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CC01C-5E15-72B0-9691-AF9CED23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07CD0F-E129-CF84-7117-2F3B61513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9DDD9-525A-AF4F-FD47-BF54FFC7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619EA-9F48-1CF6-DCF5-8A6344A9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859BC-427C-08C0-3247-235B669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2A234-2569-67F1-60D7-6FBF1A02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FF47A-3927-4151-1CCA-98351EC9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478CA-D947-8489-E85E-12D966A1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71A25-CC26-DC17-1DAA-F4AB11D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CAC07-3D46-E390-D6DE-FB4A680B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CFD22-032B-4429-D635-6914A4BC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EE4E-462F-575E-47CD-D68C12FF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76FA9-76C7-6E5E-9E1C-53FF52E2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DDAFC-69E0-16F8-3645-049C39D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CC932-FEA2-A094-6D86-10BCE00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01A172-8153-0AA7-1B7C-A26D3038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1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68C2D-06BB-D6B1-9BB3-93205E5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1D9D2-5E2D-1653-10C1-E186FF311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B2EB1-C3B8-2C4C-306E-BA0F9B84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42F44-F0C1-1C52-EE33-5D61536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E3E05-A720-689D-97E7-C58096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8F18A-671C-0340-B98E-849B7BB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04819-7F00-E29F-EBC1-416DC1EB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6AD3C-C7C0-8AF2-4F7B-E3B7B56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2BF94-370C-3B6A-27FF-93BFEBEF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020A03-5CB8-B1F4-ED1B-150E4A3F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8FE628-5C0A-5EAA-8610-30AF09D2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EBCFFA-21DA-411B-93DA-D18DD5C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F6C0F-E062-CDC0-0807-7D3F3C3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6A4C8-E0F7-8539-FEAB-25E5FC8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3EB42-731E-C9E8-227C-4984B6F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6BF0DD-F3CA-A73F-0EC0-A2F3260F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CEFE7-3CEC-97CF-FB87-20447730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6A50E-416B-DEA1-2C50-4362432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D468B-88A7-88B6-8836-1E76470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C2E1E9-C5DA-8B62-663D-AAD3378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A120B9-6FAE-80EC-179C-C471F30C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751F-E5E7-7109-727C-FFBCC7FB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4792A-C66F-363B-9B77-0640E4F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CBF53B-3B93-CC37-1696-29BD9D99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CB2098-B002-AA21-264C-40C0A33A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6FEDC-68B4-8CB2-CB7D-674313CB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912E3-5652-0143-721A-4A0C11E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78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F82B-7CE3-ED25-8EAB-8451CCAE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6DDBFF-BE5D-E6AC-F728-92E53C9A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F14DC8-3E19-67EC-7543-5A0EE8D2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23DA6-25D2-C9F3-84C5-A6A2D0C9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2AD05B-A5E7-39CD-38EA-514C1480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67059-2835-DC8E-DF6F-F7392202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3E5F62-A158-07E4-68E4-93DE8474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1AEB1D-F100-F766-B94B-2DA55300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5F649-04FF-CEDA-9341-6423A27C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331FB-B5F4-4144-B7D4-2A36DEDE8382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FEC0-5660-5F5A-5CF6-F62F932E5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CFFA-D2C9-639A-FF82-385C467C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506DB50F-C2B8-E888-B75A-39CC6BA43688}"/>
              </a:ext>
            </a:extLst>
          </p:cNvPr>
          <p:cNvGrpSpPr>
            <a:grpSpLocks noChangeAspect="1"/>
          </p:cNvGrpSpPr>
          <p:nvPr/>
        </p:nvGrpSpPr>
        <p:grpSpPr>
          <a:xfrm>
            <a:off x="5981710" y="167609"/>
            <a:ext cx="4186656" cy="2256746"/>
            <a:chOff x="6317012" y="167608"/>
            <a:chExt cx="4509873" cy="243097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FFE32C4-AA52-1C3A-329A-056C22F8ED2F}"/>
                </a:ext>
              </a:extLst>
            </p:cNvPr>
            <p:cNvGrpSpPr/>
            <p:nvPr/>
          </p:nvGrpSpPr>
          <p:grpSpPr>
            <a:xfrm>
              <a:off x="6317013" y="167608"/>
              <a:ext cx="4418521" cy="2376242"/>
              <a:chOff x="5630676" y="1"/>
              <a:chExt cx="4418521" cy="2376242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999D5AE1-B23E-BA02-EADD-9D80D94A72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7404"/>
              <a:stretch/>
            </p:blipFill>
            <p:spPr>
              <a:xfrm>
                <a:off x="5702012" y="1"/>
                <a:ext cx="4347185" cy="1040860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C10DC0C-471A-59B9-55A4-C3F40DA5F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6340" b="1840"/>
              <a:stretch/>
            </p:blipFill>
            <p:spPr>
              <a:xfrm>
                <a:off x="5630676" y="1040861"/>
                <a:ext cx="4347185" cy="1335382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FB56D-8D6E-511B-0C81-9B72E571A686}"/>
                </a:ext>
              </a:extLst>
            </p:cNvPr>
            <p:cNvSpPr/>
            <p:nvPr/>
          </p:nvSpPr>
          <p:spPr>
            <a:xfrm>
              <a:off x="6317012" y="167608"/>
              <a:ext cx="4509873" cy="24309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8AB178A-CB02-F75A-C5AB-92EFE2913D28}"/>
              </a:ext>
            </a:extLst>
          </p:cNvPr>
          <p:cNvGrpSpPr>
            <a:grpSpLocks noChangeAspect="1"/>
          </p:cNvGrpSpPr>
          <p:nvPr/>
        </p:nvGrpSpPr>
        <p:grpSpPr>
          <a:xfrm>
            <a:off x="6010290" y="2621305"/>
            <a:ext cx="4158076" cy="3337065"/>
            <a:chOff x="6347796" y="2966936"/>
            <a:chExt cx="4479089" cy="359469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7351AE2-BBAF-AEC0-4825-58245DA11164}"/>
                </a:ext>
              </a:extLst>
            </p:cNvPr>
            <p:cNvGrpSpPr/>
            <p:nvPr/>
          </p:nvGrpSpPr>
          <p:grpSpPr>
            <a:xfrm>
              <a:off x="6347796" y="2966936"/>
              <a:ext cx="3346316" cy="3594694"/>
              <a:chOff x="6451041" y="2814891"/>
              <a:chExt cx="3346316" cy="3594694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61518B8E-A774-7040-DA3F-4504781E9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202" b="2606"/>
              <a:stretch/>
            </p:blipFill>
            <p:spPr>
              <a:xfrm>
                <a:off x="6451042" y="3978613"/>
                <a:ext cx="3346315" cy="2430972"/>
              </a:xfrm>
              <a:prstGeom prst="rect">
                <a:avLst/>
              </a:prstGeom>
            </p:spPr>
          </p:pic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153F405D-A732-F431-4055-4652FEC24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999" b="68452"/>
              <a:stretch/>
            </p:blipFill>
            <p:spPr>
              <a:xfrm>
                <a:off x="6451041" y="2814891"/>
                <a:ext cx="3346315" cy="1163721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7EA4CF-F18F-717F-1951-43752F98ABE8}"/>
                </a:ext>
              </a:extLst>
            </p:cNvPr>
            <p:cNvSpPr/>
            <p:nvPr/>
          </p:nvSpPr>
          <p:spPr>
            <a:xfrm>
              <a:off x="6347796" y="2966936"/>
              <a:ext cx="4479089" cy="35946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14D82FF-61A4-9AA3-4609-F896359FE798}"/>
              </a:ext>
            </a:extLst>
          </p:cNvPr>
          <p:cNvGrpSpPr/>
          <p:nvPr/>
        </p:nvGrpSpPr>
        <p:grpSpPr>
          <a:xfrm>
            <a:off x="398835" y="167609"/>
            <a:ext cx="5476153" cy="5790761"/>
            <a:chOff x="379379" y="167609"/>
            <a:chExt cx="5716621" cy="601225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C05BB46-5828-A372-2815-8D015597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80" y="457992"/>
              <a:ext cx="5321030" cy="57218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27709E-5D9A-26C8-E165-02E8E0CDA6A6}"/>
                </a:ext>
              </a:extLst>
            </p:cNvPr>
            <p:cNvSpPr/>
            <p:nvPr/>
          </p:nvSpPr>
          <p:spPr>
            <a:xfrm>
              <a:off x="379379" y="167609"/>
              <a:ext cx="5716621" cy="60122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94E58F-C083-E762-F113-CCE6DD1617E5}"/>
              </a:ext>
            </a:extLst>
          </p:cNvPr>
          <p:cNvSpPr txBox="1"/>
          <p:nvPr/>
        </p:nvSpPr>
        <p:spPr>
          <a:xfrm>
            <a:off x="5203337" y="26262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53661-BA62-BDDF-4F78-D2BB1F2B2DC3}"/>
              </a:ext>
            </a:extLst>
          </p:cNvPr>
          <p:cNvSpPr txBox="1"/>
          <p:nvPr/>
        </p:nvSpPr>
        <p:spPr>
          <a:xfrm>
            <a:off x="9633063" y="25935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2E29E8-4160-2902-677B-F9EDAA0FFA45}"/>
              </a:ext>
            </a:extLst>
          </p:cNvPr>
          <p:cNvSpPr txBox="1"/>
          <p:nvPr/>
        </p:nvSpPr>
        <p:spPr>
          <a:xfrm>
            <a:off x="9633063" y="5354796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25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3FD0AE-5BBB-79FF-5F12-B51214B6F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91"/>
          <a:stretch/>
        </p:blipFill>
        <p:spPr>
          <a:xfrm>
            <a:off x="366611" y="769853"/>
            <a:ext cx="4682909" cy="1170707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BE8AB-1A12-2C13-4273-A2932B8BA796}"/>
              </a:ext>
            </a:extLst>
          </p:cNvPr>
          <p:cNvGrpSpPr/>
          <p:nvPr/>
        </p:nvGrpSpPr>
        <p:grpSpPr>
          <a:xfrm>
            <a:off x="5303100" y="769853"/>
            <a:ext cx="6045620" cy="2345204"/>
            <a:chOff x="5303100" y="769853"/>
            <a:chExt cx="6045620" cy="2345204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544CC1A-5567-DEEB-1779-EE8C6D21A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534" r="4244" b="-601"/>
            <a:stretch/>
          </p:blipFill>
          <p:spPr>
            <a:xfrm>
              <a:off x="5303100" y="2255521"/>
              <a:ext cx="6045619" cy="85953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C13F83A-8242-5331-BA1C-3D7EDE8C2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44" b="49759"/>
            <a:stretch/>
          </p:blipFill>
          <p:spPr>
            <a:xfrm>
              <a:off x="5303101" y="769853"/>
              <a:ext cx="6045619" cy="148566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380542-2050-0BAD-7F95-0EEC81BE9945}"/>
              </a:ext>
            </a:extLst>
          </p:cNvPr>
          <p:cNvSpPr/>
          <p:nvPr/>
        </p:nvSpPr>
        <p:spPr>
          <a:xfrm>
            <a:off x="5303101" y="769853"/>
            <a:ext cx="604561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48A9BB-2A8C-26B9-B95A-807AA239803B}"/>
              </a:ext>
            </a:extLst>
          </p:cNvPr>
          <p:cNvSpPr txBox="1"/>
          <p:nvPr/>
        </p:nvSpPr>
        <p:spPr>
          <a:xfrm>
            <a:off x="1078171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0FCA6-525C-F0E8-36E8-2AB4595AD065}"/>
              </a:ext>
            </a:extLst>
          </p:cNvPr>
          <p:cNvSpPr/>
          <p:nvPr/>
        </p:nvSpPr>
        <p:spPr>
          <a:xfrm>
            <a:off x="366611" y="769853"/>
            <a:ext cx="476418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7C13CA-F1D0-86AE-5A00-AFBC7CA82B05}"/>
              </a:ext>
            </a:extLst>
          </p:cNvPr>
          <p:cNvSpPr txBox="1"/>
          <p:nvPr/>
        </p:nvSpPr>
        <p:spPr>
          <a:xfrm>
            <a:off x="450283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3F98753-FEDF-AF6B-A287-1AA32784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00" b="2156"/>
          <a:stretch/>
        </p:blipFill>
        <p:spPr>
          <a:xfrm>
            <a:off x="366611" y="1996441"/>
            <a:ext cx="4682909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7E795E-6C99-9172-E2BD-6175799F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2" y="93052"/>
            <a:ext cx="5302948" cy="3450036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DDFB218-F0EC-7BF5-A982-9FA106B4D450}"/>
              </a:ext>
            </a:extLst>
          </p:cNvPr>
          <p:cNvGrpSpPr/>
          <p:nvPr/>
        </p:nvGrpSpPr>
        <p:grpSpPr>
          <a:xfrm>
            <a:off x="5765450" y="0"/>
            <a:ext cx="5043096" cy="3078488"/>
            <a:chOff x="5765450" y="0"/>
            <a:chExt cx="5043096" cy="3078488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AD2C430-928D-4162-2F13-4118B5F6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" t="63450" r="-295" b="-184"/>
            <a:stretch/>
          </p:blipFill>
          <p:spPr>
            <a:xfrm>
              <a:off x="5765450" y="1679577"/>
              <a:ext cx="5043096" cy="1398911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4D792AA-DE09-A8CE-5839-90BA692FB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343"/>
            <a:stretch/>
          </p:blipFill>
          <p:spPr>
            <a:xfrm>
              <a:off x="5765450" y="0"/>
              <a:ext cx="5043096" cy="1700613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8DB5A39-57C3-FCB0-8AAC-211B6848B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164"/>
          <a:stretch/>
        </p:blipFill>
        <p:spPr>
          <a:xfrm>
            <a:off x="5765450" y="3628586"/>
            <a:ext cx="5272915" cy="17431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114563-3BBF-F59E-2577-190B34F2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199" y="5602042"/>
            <a:ext cx="6023610" cy="18779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C3F15D-70E9-8516-21D2-E27B6ECBCD50}"/>
              </a:ext>
            </a:extLst>
          </p:cNvPr>
          <p:cNvSpPr/>
          <p:nvPr/>
        </p:nvSpPr>
        <p:spPr>
          <a:xfrm>
            <a:off x="5765450" y="93052"/>
            <a:ext cx="5802718" cy="34073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C1C552-53F5-1E6B-8D04-4DE3E3CD3AB3}"/>
              </a:ext>
            </a:extLst>
          </p:cNvPr>
          <p:cNvSpPr txBox="1"/>
          <p:nvPr/>
        </p:nvSpPr>
        <p:spPr>
          <a:xfrm>
            <a:off x="10778842" y="18823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67AFA-A45E-6E2E-384D-7DD200082F7D}"/>
              </a:ext>
            </a:extLst>
          </p:cNvPr>
          <p:cNvSpPr/>
          <p:nvPr/>
        </p:nvSpPr>
        <p:spPr>
          <a:xfrm>
            <a:off x="5765451" y="3628586"/>
            <a:ext cx="5802718" cy="17530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8FC51A-E0AA-76B4-E394-82278AF81706}"/>
              </a:ext>
            </a:extLst>
          </p:cNvPr>
          <p:cNvSpPr txBox="1"/>
          <p:nvPr/>
        </p:nvSpPr>
        <p:spPr>
          <a:xfrm>
            <a:off x="10778842" y="3798809"/>
            <a:ext cx="7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D767A-3702-FC83-76F8-1F477EA459DE}"/>
              </a:ext>
            </a:extLst>
          </p:cNvPr>
          <p:cNvSpPr/>
          <p:nvPr/>
        </p:nvSpPr>
        <p:spPr>
          <a:xfrm>
            <a:off x="289782" y="93052"/>
            <a:ext cx="5302947" cy="34500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E30A90-2471-7AE6-937A-9F860056C9C6}"/>
              </a:ext>
            </a:extLst>
          </p:cNvPr>
          <p:cNvSpPr txBox="1"/>
          <p:nvPr/>
        </p:nvSpPr>
        <p:spPr>
          <a:xfrm>
            <a:off x="4945457" y="188237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65EBA7-0EE3-FF8F-DDD3-B2A2786CCCD4}"/>
              </a:ext>
            </a:extLst>
          </p:cNvPr>
          <p:cNvGrpSpPr/>
          <p:nvPr/>
        </p:nvGrpSpPr>
        <p:grpSpPr>
          <a:xfrm>
            <a:off x="282162" y="3624847"/>
            <a:ext cx="5310567" cy="1753018"/>
            <a:chOff x="283915" y="3887688"/>
            <a:chExt cx="5310567" cy="175301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AF3EDB3-D566-1CFD-D2BA-56D1903E7851}"/>
                </a:ext>
              </a:extLst>
            </p:cNvPr>
            <p:cNvGrpSpPr/>
            <p:nvPr/>
          </p:nvGrpSpPr>
          <p:grpSpPr>
            <a:xfrm>
              <a:off x="311082" y="3887688"/>
              <a:ext cx="5278494" cy="1753018"/>
              <a:chOff x="311082" y="3887688"/>
              <a:chExt cx="5278494" cy="175301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0B79DFA-1910-DB4D-87EA-B015A8F77D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15"/>
              <a:stretch/>
            </p:blipFill>
            <p:spPr>
              <a:xfrm>
                <a:off x="311082" y="3887688"/>
                <a:ext cx="5196122" cy="1753018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732A85D-ED2E-6875-C498-473ED043913A}"/>
                  </a:ext>
                </a:extLst>
              </p:cNvPr>
              <p:cNvSpPr txBox="1"/>
              <p:nvPr/>
            </p:nvSpPr>
            <p:spPr>
              <a:xfrm>
                <a:off x="4947210" y="4003256"/>
                <a:ext cx="642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2C1AC8-4DD1-7D1D-BADF-74F867E70631}"/>
                </a:ext>
              </a:extLst>
            </p:cNvPr>
            <p:cNvSpPr/>
            <p:nvPr/>
          </p:nvSpPr>
          <p:spPr>
            <a:xfrm>
              <a:off x="283915" y="3921846"/>
              <a:ext cx="5310567" cy="171885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96ABE-4EFE-4C2D-F539-343D1F1DB5A7}"/>
              </a:ext>
            </a:extLst>
          </p:cNvPr>
          <p:cNvSpPr/>
          <p:nvPr/>
        </p:nvSpPr>
        <p:spPr>
          <a:xfrm>
            <a:off x="2654935" y="5497214"/>
            <a:ext cx="7257744" cy="19828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7D5561D-235C-72B6-65FF-DB03CC973C23}"/>
              </a:ext>
            </a:extLst>
          </p:cNvPr>
          <p:cNvSpPr txBox="1"/>
          <p:nvPr/>
        </p:nvSpPr>
        <p:spPr>
          <a:xfrm>
            <a:off x="9127640" y="5602042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2894F2-5CEF-EC77-7AA3-21EA43C0DD16}"/>
              </a:ext>
            </a:extLst>
          </p:cNvPr>
          <p:cNvSpPr txBox="1"/>
          <p:nvPr/>
        </p:nvSpPr>
        <p:spPr>
          <a:xfrm>
            <a:off x="2872740" y="1775460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Add</a:t>
            </a:r>
            <a:r>
              <a:rPr lang="fr-FR" dirty="0">
                <a:highlight>
                  <a:srgbClr val="FFFF00"/>
                </a:highlight>
              </a:rPr>
              <a:t> model has DCE </a:t>
            </a:r>
          </a:p>
        </p:txBody>
      </p:sp>
    </p:spTree>
    <p:extLst>
      <p:ext uri="{BB962C8B-B14F-4D97-AF65-F5344CB8AC3E}">
        <p14:creationId xmlns:p14="http://schemas.microsoft.com/office/powerpoint/2010/main" val="3572314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</Words>
  <Application>Microsoft Office PowerPoint</Application>
  <PresentationFormat>Grand écran</PresentationFormat>
  <Paragraphs>12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Imadeddine Laouici</dc:creator>
  <cp:lastModifiedBy>Imadeddine Laouici</cp:lastModifiedBy>
  <cp:revision>7</cp:revision>
  <dcterms:created xsi:type="dcterms:W3CDTF">2024-07-03T13:45:20Z</dcterms:created>
  <dcterms:modified xsi:type="dcterms:W3CDTF">2024-07-05T16:22:59Z</dcterms:modified>
</cp:coreProperties>
</file>