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1600A-1859-BF4F-16E7-57FD2F2E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83B1AB-36AE-8C96-E26C-45B015ADA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E1306-4AD6-3602-BE3A-4BCAF1EA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723B6-6477-141E-468D-C712407D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24882-3EDD-553B-4186-0443F37C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94BA-C266-EB8F-C936-45A66018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5A450-1DA5-721E-E98E-5F604B875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E90DE-F210-5CF6-AD65-6F2DE379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6011A-1605-0A85-F0B3-C9D57278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77ACB-157E-7C89-2AE4-15FB35DB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3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F003D7-6F59-CA7E-0D42-5617CC03A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258C04-8F34-D33F-76A3-6A470D34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F95238-DFB1-F81E-EF9E-95A461E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7F84F-0FAF-705C-2297-6E8D466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4DE85-A55C-1A3B-98DA-28B6F969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1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422A6-73FB-1292-BAA6-EF1DF3C4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89DA1-B419-C013-2A61-C0C554FE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4AC1D-3380-835F-7248-50F6E67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B08B7-B70A-F63D-ED0A-56AA987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50FE1-752A-1833-90EF-84525FC8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0D568-F3EE-A455-F5E1-69DBF902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FEE27-B2D3-701F-2979-3BDF44F9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10295-642D-F387-EC50-9DABF30F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C3EED-65BA-35D3-0348-B21DB15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C5F45-3987-7592-3AF1-CF1C009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C8F3F-064D-C0D7-AE4F-381EA526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5EED24-0DE5-4B63-029B-A0A5C1029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554521-B042-774F-F7DE-14622D81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9FDCB4-918C-5CEC-00F2-622662AF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EF5456-B477-6C0B-FD41-B7F4B15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E18A5-18F9-9747-0AC2-4904031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7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DEB55-ADD7-D922-1061-39C90548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C573FB-EB4F-6B28-CA10-B352C3E3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6EB6F-C4A4-9788-A262-148E40B2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89DF45-9C12-BE6D-593C-10B24733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FFC59A-EBE5-4021-3483-F42E6EC1A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1192E6-97B0-E024-F848-A0D8CB99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4DF45-D184-D598-DE0E-CAA14A13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73A272-A920-3D78-7CC3-44FD448B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59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2AEB9-D671-E7F6-4DFC-F133F3D9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9BCC74-1CE1-F86D-2B65-D6385B85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2DAD16-4DE2-1E0A-0792-87C708BD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673A0A-31F4-911A-686C-B55A73C8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7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FFBCF2-BE89-0C6D-06F8-017DBBF5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A9EF23-BF3F-51F9-CB83-BADCFB15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8F492-43CA-E3A1-5F19-AA9A79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91982-8EBB-CC41-B1FA-2A2A8C15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F5FC9-7F19-5733-8DB1-F12A3918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40F70B-722B-1D46-925B-1B0F2724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69F266-1A40-E39E-8FEC-4CA32177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0A32E7-7E9A-1BC6-7FE4-02522407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6BCAD-EF69-8310-1E3B-5F7F231E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6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65222-BFCF-C689-A04D-4149EFCB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9F0052-C914-0EF0-0AAE-45FDDCA10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186FC4-7318-84C8-EC2B-B7A7C657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CD1AE-4BC9-B7A6-02D0-12D0A76C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B625CC-D58D-3DB0-2D35-684CBE36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4C75C4-4B8D-6530-7DA5-D2C41AAD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0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A491E6-E57E-D342-A52C-BD3296A5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158CDE-8A79-B4E2-B27D-922F2335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C4DC10-3834-82E8-DE39-C7B74FEC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2C907-D86A-4ACB-BDE7-900E2DD67766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602DE-5792-0F61-6184-B96B65D79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C0310-FD96-0394-FEF0-37194D702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189E73-435D-12BD-9FE4-A6872487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347"/>
            <a:ext cx="12192000" cy="56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EA82325-DA7A-05D1-F933-7E17F0B1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740"/>
            <a:ext cx="12192000" cy="57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44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86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906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Imadeddine Laouici</dc:creator>
  <cp:lastModifiedBy>Imadeddine Laouici</cp:lastModifiedBy>
  <cp:revision>10</cp:revision>
  <dcterms:created xsi:type="dcterms:W3CDTF">2024-07-30T14:17:26Z</dcterms:created>
  <dcterms:modified xsi:type="dcterms:W3CDTF">2024-10-04T23:12:03Z</dcterms:modified>
</cp:coreProperties>
</file>