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97" autoAdjust="0"/>
  </p:normalViewPr>
  <p:slideViewPr>
    <p:cSldViewPr snapToGrid="0">
      <p:cViewPr>
        <p:scale>
          <a:sx n="66" d="100"/>
          <a:sy n="66" d="100"/>
        </p:scale>
        <p:origin x="605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43F4F-E7C3-45B2-A732-D09C4A0F1042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2C3FB-2915-4CD2-B1A1-2C15DFAE1E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867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2C3FB-2915-4CD2-B1A1-2C15DFAE1E6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59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50F13-82D7-9FD4-9D97-C852F1C5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BABF2C1-EC6A-9CD7-4535-4539A1354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08BC91-A5C9-48D9-1228-BDB8CC89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31FB-B5F4-4144-B7D4-2A36DEDE8382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58F8C8-2D74-854D-85E7-20066D03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89A475-C81A-F760-A5B3-AB6DCDE7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C3F2-366A-4920-8FEA-A09847C12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86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22C862-104C-5F1D-F204-B86AD06F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5E4903E-1B41-10AF-3A25-66E42C57F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9FD4FB-5DE4-BCE0-22D4-716C8959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31FB-B5F4-4144-B7D4-2A36DEDE8382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F597A7-06F0-AB89-EB41-A9C1CA6E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ACC01C-5E15-72B0-9691-AF9CED23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C3F2-366A-4920-8FEA-A09847C12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47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607CD0F-E129-CF84-7117-2F3B61513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39DDD9-525A-AF4F-FD47-BF54FFC76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6619EA-9F48-1CF6-DCF5-8A6344A90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31FB-B5F4-4144-B7D4-2A36DEDE8382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E859BC-427C-08C0-3247-235B669E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B2A234-2569-67F1-60D7-6FBF1A02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C3F2-366A-4920-8FEA-A09847C12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50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FF47A-3927-4151-1CCA-98351EC9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6478CA-D947-8489-E85E-12D966A1B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771A25-CC26-DC17-1DAA-F4AB11D47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31FB-B5F4-4144-B7D4-2A36DEDE8382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DCAC07-3D46-E390-D6DE-FB4A680B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FCFD22-032B-4429-D635-6914A4BC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C3F2-366A-4920-8FEA-A09847C12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17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9AEE4E-462F-575E-47CD-D68C12FF6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976FA9-76C7-6E5E-9E1C-53FF52E2A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5DDAFC-69E0-16F8-3645-049C39D3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31FB-B5F4-4144-B7D4-2A36DEDE8382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7CC932-FEA2-A094-6D86-10BCE00C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01A172-8153-0AA7-1B7C-A26D3038C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C3F2-366A-4920-8FEA-A09847C12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01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B68C2D-06BB-D6B1-9BB3-93205E57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11D9D2-5E2D-1653-10C1-E186FF311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FB2EB1-C3B8-2C4C-306E-BA0F9B846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242F44-F0C1-1C52-EE33-5D6153676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31FB-B5F4-4144-B7D4-2A36DEDE8382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2E3E05-A720-689D-97E7-C58096BC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E8F18A-671C-0340-B98E-849B7BB8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C3F2-366A-4920-8FEA-A09847C12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1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104819-7F00-E29F-EBC1-416DC1EB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06AD3C-C7C0-8AF2-4F7B-E3B7B5671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02BF94-370C-3B6A-27FF-93BFEBEFC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0020A03-5CB8-B1F4-ED1B-150E4A3F4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78FE628-5C0A-5EAA-8610-30AF09D23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EBCFFA-21DA-411B-93DA-D18DD5C3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31FB-B5F4-4144-B7D4-2A36DEDE8382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B1F6C0F-E062-CDC0-0807-7D3F3C33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B86A4C8-E0F7-8539-FEAB-25E5FC88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C3F2-366A-4920-8FEA-A09847C12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62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3EB42-731E-C9E8-227C-4984B6F85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D6BF0DD-F3CA-A73F-0EC0-A2F3260F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31FB-B5F4-4144-B7D4-2A36DEDE8382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B1CEFE7-3CEC-97CF-FB87-204477306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66A50E-416B-DEA1-2C50-43624325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C3F2-366A-4920-8FEA-A09847C12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82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F5D468B-88A7-88B6-8836-1E7647078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31FB-B5F4-4144-B7D4-2A36DEDE8382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6C2E1E9-C5DA-8B62-663D-AAD3378F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A120B9-6FAE-80EC-179C-C471F30C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C3F2-366A-4920-8FEA-A09847C12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31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751F-E5E7-7109-727C-FFBCC7FB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F4792A-C66F-363B-9B77-0640E4FC0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CBF53B-3B93-CC37-1696-29BD9D99F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CB2098-B002-AA21-264C-40C0A33AD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31FB-B5F4-4144-B7D4-2A36DEDE8382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36FEDC-68B4-8CB2-CB7D-674313CB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B912E3-5652-0143-721A-4A0C11E3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C3F2-366A-4920-8FEA-A09847C12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78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4AF82B-7CE3-ED25-8EAB-8451CCAE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6DDBFF-BE5D-E6AC-F728-92E53C9A4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F14DC8-3E19-67EC-7543-5A0EE8D25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E23DA6-25D2-C9F3-84C5-A6A2D0C90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31FB-B5F4-4144-B7D4-2A36DEDE8382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2AD05B-A5E7-39CD-38EA-514C1480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267059-2835-DC8E-DF6F-F7392202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C3F2-366A-4920-8FEA-A09847C12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12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D3E5F62-A158-07E4-68E4-93DE8474B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1AEB1D-F100-F766-B94B-2DA55300B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45F649-04FF-CEDA-9341-6423A27CE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E331FB-B5F4-4144-B7D4-2A36DEDE8382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33FEC0-5660-5F5A-5CF6-F62F932E5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AACFFA-D2C9-639A-FF82-385C467C6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9DC3F2-366A-4920-8FEA-A09847C12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34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506DB50F-C2B8-E888-B75A-39CC6BA43688}"/>
              </a:ext>
            </a:extLst>
          </p:cNvPr>
          <p:cNvGrpSpPr>
            <a:grpSpLocks noChangeAspect="1"/>
          </p:cNvGrpSpPr>
          <p:nvPr/>
        </p:nvGrpSpPr>
        <p:grpSpPr>
          <a:xfrm>
            <a:off x="5981710" y="167609"/>
            <a:ext cx="4186656" cy="2256746"/>
            <a:chOff x="6317012" y="167608"/>
            <a:chExt cx="4509873" cy="2430971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2FFE32C4-AA52-1C3A-329A-056C22F8ED2F}"/>
                </a:ext>
              </a:extLst>
            </p:cNvPr>
            <p:cNvGrpSpPr/>
            <p:nvPr/>
          </p:nvGrpSpPr>
          <p:grpSpPr>
            <a:xfrm>
              <a:off x="6317013" y="167608"/>
              <a:ext cx="4418521" cy="2376242"/>
              <a:chOff x="5630676" y="1"/>
              <a:chExt cx="4418521" cy="2376242"/>
            </a:xfrm>
          </p:grpSpPr>
          <p:pic>
            <p:nvPicPr>
              <p:cNvPr id="7" name="Image 6">
                <a:extLst>
                  <a:ext uri="{FF2B5EF4-FFF2-40B4-BE49-F238E27FC236}">
                    <a16:creationId xmlns:a16="http://schemas.microsoft.com/office/drawing/2014/main" id="{999D5AE1-B23E-BA02-EADD-9D80D94A72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67404"/>
              <a:stretch/>
            </p:blipFill>
            <p:spPr>
              <a:xfrm>
                <a:off x="5702012" y="1"/>
                <a:ext cx="4347185" cy="1040860"/>
              </a:xfrm>
              <a:prstGeom prst="rect">
                <a:avLst/>
              </a:prstGeom>
            </p:spPr>
          </p:pic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DC10DC0C-471A-59B9-55A4-C3F40DA5F7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56340" b="1840"/>
              <a:stretch/>
            </p:blipFill>
            <p:spPr>
              <a:xfrm>
                <a:off x="5630676" y="1040861"/>
                <a:ext cx="4347185" cy="1335382"/>
              </a:xfrm>
              <a:prstGeom prst="rect">
                <a:avLst/>
              </a:prstGeom>
            </p:spPr>
          </p:pic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6FB56D-8D6E-511B-0C81-9B72E571A686}"/>
                </a:ext>
              </a:extLst>
            </p:cNvPr>
            <p:cNvSpPr/>
            <p:nvPr/>
          </p:nvSpPr>
          <p:spPr>
            <a:xfrm>
              <a:off x="6317012" y="167608"/>
              <a:ext cx="4509873" cy="243097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38AB178A-CB02-F75A-C5AB-92EFE2913D28}"/>
              </a:ext>
            </a:extLst>
          </p:cNvPr>
          <p:cNvGrpSpPr>
            <a:grpSpLocks noChangeAspect="1"/>
          </p:cNvGrpSpPr>
          <p:nvPr/>
        </p:nvGrpSpPr>
        <p:grpSpPr>
          <a:xfrm>
            <a:off x="6010290" y="2621305"/>
            <a:ext cx="4158076" cy="3337065"/>
            <a:chOff x="6347796" y="2966936"/>
            <a:chExt cx="4479089" cy="3594694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27351AE2-BBAF-AEC0-4825-58245DA11164}"/>
                </a:ext>
              </a:extLst>
            </p:cNvPr>
            <p:cNvGrpSpPr/>
            <p:nvPr/>
          </p:nvGrpSpPr>
          <p:grpSpPr>
            <a:xfrm>
              <a:off x="6347796" y="2966936"/>
              <a:ext cx="3346316" cy="3594694"/>
              <a:chOff x="6451041" y="2814891"/>
              <a:chExt cx="3346316" cy="3594694"/>
            </a:xfrm>
          </p:grpSpPr>
          <p:pic>
            <p:nvPicPr>
              <p:cNvPr id="11" name="Image 10">
                <a:extLst>
                  <a:ext uri="{FF2B5EF4-FFF2-40B4-BE49-F238E27FC236}">
                    <a16:creationId xmlns:a16="http://schemas.microsoft.com/office/drawing/2014/main" id="{61518B8E-A774-7040-DA3F-4504781E9C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48202" b="2606"/>
              <a:stretch/>
            </p:blipFill>
            <p:spPr>
              <a:xfrm>
                <a:off x="6451042" y="3978613"/>
                <a:ext cx="3346315" cy="2430972"/>
              </a:xfrm>
              <a:prstGeom prst="rect">
                <a:avLst/>
              </a:prstGeom>
            </p:spPr>
          </p:pic>
          <p:pic>
            <p:nvPicPr>
              <p:cNvPr id="2" name="Image 1">
                <a:extLst>
                  <a:ext uri="{FF2B5EF4-FFF2-40B4-BE49-F238E27FC236}">
                    <a16:creationId xmlns:a16="http://schemas.microsoft.com/office/drawing/2014/main" id="{153F405D-A732-F431-4055-4652FEC241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7999" b="68452"/>
              <a:stretch/>
            </p:blipFill>
            <p:spPr>
              <a:xfrm>
                <a:off x="6451041" y="2814891"/>
                <a:ext cx="3346315" cy="1163721"/>
              </a:xfrm>
              <a:prstGeom prst="rect">
                <a:avLst/>
              </a:prstGeom>
            </p:spPr>
          </p:pic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7EA4CF-F18F-717F-1951-43752F98ABE8}"/>
                </a:ext>
              </a:extLst>
            </p:cNvPr>
            <p:cNvSpPr/>
            <p:nvPr/>
          </p:nvSpPr>
          <p:spPr>
            <a:xfrm>
              <a:off x="6347796" y="2966936"/>
              <a:ext cx="4479089" cy="359469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714D82FF-61A4-9AA3-4609-F896359FE798}"/>
              </a:ext>
            </a:extLst>
          </p:cNvPr>
          <p:cNvGrpSpPr/>
          <p:nvPr/>
        </p:nvGrpSpPr>
        <p:grpSpPr>
          <a:xfrm>
            <a:off x="398835" y="167609"/>
            <a:ext cx="5476153" cy="5790761"/>
            <a:chOff x="379379" y="167609"/>
            <a:chExt cx="5716621" cy="6012258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7C05BB46-5828-A372-2815-8D015597E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380" y="457992"/>
              <a:ext cx="5321030" cy="572187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27709E-5D9A-26C8-E165-02E8E0CDA6A6}"/>
                </a:ext>
              </a:extLst>
            </p:cNvPr>
            <p:cNvSpPr/>
            <p:nvPr/>
          </p:nvSpPr>
          <p:spPr>
            <a:xfrm>
              <a:off x="379379" y="167609"/>
              <a:ext cx="5716621" cy="601225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A294E58F-C083-E762-F113-CCE6DD1617E5}"/>
              </a:ext>
            </a:extLst>
          </p:cNvPr>
          <p:cNvSpPr txBox="1"/>
          <p:nvPr/>
        </p:nvSpPr>
        <p:spPr>
          <a:xfrm>
            <a:off x="5203337" y="262628"/>
            <a:ext cx="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C453661-BA62-BDDF-4F78-D2BB1F2B2DC3}"/>
              </a:ext>
            </a:extLst>
          </p:cNvPr>
          <p:cNvSpPr txBox="1"/>
          <p:nvPr/>
        </p:nvSpPr>
        <p:spPr>
          <a:xfrm>
            <a:off x="9633063" y="259357"/>
            <a:ext cx="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22E29E8-4160-2902-677B-F9EDAA0FFA45}"/>
              </a:ext>
            </a:extLst>
          </p:cNvPr>
          <p:cNvSpPr txBox="1"/>
          <p:nvPr/>
        </p:nvSpPr>
        <p:spPr>
          <a:xfrm>
            <a:off x="9633063" y="5354796"/>
            <a:ext cx="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2250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D3FD0AE-5BBB-79FF-5F12-B51214B6F0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791"/>
          <a:stretch/>
        </p:blipFill>
        <p:spPr>
          <a:xfrm>
            <a:off x="366611" y="769853"/>
            <a:ext cx="4682909" cy="1170707"/>
          </a:xfrm>
          <a:prstGeom prst="rect">
            <a:avLst/>
          </a:prstGeom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C5FBE8AB-1A12-2C13-4273-A2932B8BA796}"/>
              </a:ext>
            </a:extLst>
          </p:cNvPr>
          <p:cNvGrpSpPr/>
          <p:nvPr/>
        </p:nvGrpSpPr>
        <p:grpSpPr>
          <a:xfrm>
            <a:off x="5303100" y="769853"/>
            <a:ext cx="6045620" cy="2345204"/>
            <a:chOff x="5303100" y="769853"/>
            <a:chExt cx="6045620" cy="2345204"/>
          </a:xfrm>
        </p:grpSpPr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E544CC1A-5567-DEEB-1779-EE8C6D21AC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1534" r="4244" b="-601"/>
            <a:stretch/>
          </p:blipFill>
          <p:spPr>
            <a:xfrm>
              <a:off x="5303100" y="2255521"/>
              <a:ext cx="6045619" cy="859536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AC13F83A-8242-5331-BA1C-3D7EDE8C2F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244" b="49759"/>
            <a:stretch/>
          </p:blipFill>
          <p:spPr>
            <a:xfrm>
              <a:off x="5303101" y="769853"/>
              <a:ext cx="6045619" cy="1485667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C380542-2050-0BAD-7F95-0EEC81BE9945}"/>
              </a:ext>
            </a:extLst>
          </p:cNvPr>
          <p:cNvSpPr/>
          <p:nvPr/>
        </p:nvSpPr>
        <p:spPr>
          <a:xfrm>
            <a:off x="5303101" y="769853"/>
            <a:ext cx="6045619" cy="27963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348A9BB-2A8C-26B9-B95A-807AA239803B}"/>
              </a:ext>
            </a:extLst>
          </p:cNvPr>
          <p:cNvSpPr txBox="1"/>
          <p:nvPr/>
        </p:nvSpPr>
        <p:spPr>
          <a:xfrm>
            <a:off x="10781719" y="909597"/>
            <a:ext cx="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E0FCA6-525C-F0E8-36E8-2AB4595AD065}"/>
              </a:ext>
            </a:extLst>
          </p:cNvPr>
          <p:cNvSpPr/>
          <p:nvPr/>
        </p:nvSpPr>
        <p:spPr>
          <a:xfrm>
            <a:off x="366611" y="769853"/>
            <a:ext cx="4764189" cy="27963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17C13CA-F1D0-86AE-5A00-AFBC7CA82B05}"/>
              </a:ext>
            </a:extLst>
          </p:cNvPr>
          <p:cNvSpPr txBox="1"/>
          <p:nvPr/>
        </p:nvSpPr>
        <p:spPr>
          <a:xfrm>
            <a:off x="4502839" y="909597"/>
            <a:ext cx="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B3F98753-FEDF-AF6B-A287-1AA32784E8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300" b="2156"/>
          <a:stretch/>
        </p:blipFill>
        <p:spPr>
          <a:xfrm>
            <a:off x="366611" y="1996441"/>
            <a:ext cx="4682909" cy="148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E7E795E-6C99-9172-E2BD-6175799F6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82" y="93052"/>
            <a:ext cx="5302948" cy="3450036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1DDFB218-F0EC-7BF5-A982-9FA106B4D450}"/>
              </a:ext>
            </a:extLst>
          </p:cNvPr>
          <p:cNvGrpSpPr/>
          <p:nvPr/>
        </p:nvGrpSpPr>
        <p:grpSpPr>
          <a:xfrm>
            <a:off x="5765450" y="0"/>
            <a:ext cx="5043096" cy="3078488"/>
            <a:chOff x="5765450" y="0"/>
            <a:chExt cx="5043096" cy="3078488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2AD2C430-928D-4162-2F13-4118B5F682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5" t="63450" r="-295" b="-184"/>
            <a:stretch/>
          </p:blipFill>
          <p:spPr>
            <a:xfrm>
              <a:off x="5765450" y="1679577"/>
              <a:ext cx="5043096" cy="1398911"/>
            </a:xfrm>
            <a:prstGeom prst="rect">
              <a:avLst/>
            </a:prstGeom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C4D792AA-DE09-A8CE-5839-90BA692FB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5343"/>
            <a:stretch/>
          </p:blipFill>
          <p:spPr>
            <a:xfrm>
              <a:off x="5765450" y="0"/>
              <a:ext cx="5043096" cy="1700613"/>
            </a:xfrm>
            <a:prstGeom prst="rect">
              <a:avLst/>
            </a:prstGeom>
          </p:spPr>
        </p:pic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58DB5A39-57C3-FCB0-8AAC-211B6848B2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" b="164"/>
          <a:stretch/>
        </p:blipFill>
        <p:spPr>
          <a:xfrm>
            <a:off x="5765450" y="3628586"/>
            <a:ext cx="5272915" cy="174318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9114563-3BBF-F59E-2577-190B34F26A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3199" y="5602042"/>
            <a:ext cx="6023610" cy="18779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6C3F15D-70E9-8516-21D2-E27B6ECBCD50}"/>
              </a:ext>
            </a:extLst>
          </p:cNvPr>
          <p:cNvSpPr/>
          <p:nvPr/>
        </p:nvSpPr>
        <p:spPr>
          <a:xfrm>
            <a:off x="5765450" y="93052"/>
            <a:ext cx="5802718" cy="34073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FC1C552-53F5-1E6B-8D04-4DE3E3CD3AB3}"/>
              </a:ext>
            </a:extLst>
          </p:cNvPr>
          <p:cNvSpPr txBox="1"/>
          <p:nvPr/>
        </p:nvSpPr>
        <p:spPr>
          <a:xfrm>
            <a:off x="10778842" y="188237"/>
            <a:ext cx="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F67AFA-A45E-6E2E-384D-7DD200082F7D}"/>
              </a:ext>
            </a:extLst>
          </p:cNvPr>
          <p:cNvSpPr/>
          <p:nvPr/>
        </p:nvSpPr>
        <p:spPr>
          <a:xfrm>
            <a:off x="5765451" y="3628586"/>
            <a:ext cx="5802718" cy="17530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58FC51A-E0AA-76B4-E394-82278AF81706}"/>
              </a:ext>
            </a:extLst>
          </p:cNvPr>
          <p:cNvSpPr txBox="1"/>
          <p:nvPr/>
        </p:nvSpPr>
        <p:spPr>
          <a:xfrm>
            <a:off x="10778842" y="3798809"/>
            <a:ext cx="70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4D767A-3702-FC83-76F8-1F477EA459DE}"/>
              </a:ext>
            </a:extLst>
          </p:cNvPr>
          <p:cNvSpPr/>
          <p:nvPr/>
        </p:nvSpPr>
        <p:spPr>
          <a:xfrm>
            <a:off x="289782" y="93052"/>
            <a:ext cx="5302947" cy="345003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1E30A90-2471-7AE6-937A-9F860056C9C6}"/>
              </a:ext>
            </a:extLst>
          </p:cNvPr>
          <p:cNvSpPr txBox="1"/>
          <p:nvPr/>
        </p:nvSpPr>
        <p:spPr>
          <a:xfrm>
            <a:off x="4945457" y="188237"/>
            <a:ext cx="64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A465EBA7-0EE3-FF8F-DDD3-B2A2786CCCD4}"/>
              </a:ext>
            </a:extLst>
          </p:cNvPr>
          <p:cNvGrpSpPr/>
          <p:nvPr/>
        </p:nvGrpSpPr>
        <p:grpSpPr>
          <a:xfrm>
            <a:off x="282162" y="3624847"/>
            <a:ext cx="5310567" cy="1753018"/>
            <a:chOff x="283915" y="3887688"/>
            <a:chExt cx="5310567" cy="1753018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AF3EDB3-D566-1CFD-D2BA-56D1903E7851}"/>
                </a:ext>
              </a:extLst>
            </p:cNvPr>
            <p:cNvGrpSpPr/>
            <p:nvPr/>
          </p:nvGrpSpPr>
          <p:grpSpPr>
            <a:xfrm>
              <a:off x="311082" y="3887688"/>
              <a:ext cx="5278494" cy="1753018"/>
              <a:chOff x="311082" y="3887688"/>
              <a:chExt cx="5278494" cy="1753018"/>
            </a:xfrm>
          </p:grpSpPr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F0B79DFA-1910-DB4D-87EA-B015A8F77D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015"/>
              <a:stretch/>
            </p:blipFill>
            <p:spPr>
              <a:xfrm>
                <a:off x="311082" y="3887688"/>
                <a:ext cx="5196122" cy="1753018"/>
              </a:xfrm>
              <a:prstGeom prst="rect">
                <a:avLst/>
              </a:prstGeom>
            </p:spPr>
          </p:pic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8732A85D-ED2E-6875-C498-473ED043913A}"/>
                  </a:ext>
                </a:extLst>
              </p:cNvPr>
              <p:cNvSpPr txBox="1"/>
              <p:nvPr/>
            </p:nvSpPr>
            <p:spPr>
              <a:xfrm>
                <a:off x="4947210" y="4003256"/>
                <a:ext cx="642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C2C1AC8-4DD1-7D1D-BADF-74F867E70631}"/>
                </a:ext>
              </a:extLst>
            </p:cNvPr>
            <p:cNvSpPr/>
            <p:nvPr/>
          </p:nvSpPr>
          <p:spPr>
            <a:xfrm>
              <a:off x="283915" y="3921846"/>
              <a:ext cx="5310567" cy="171885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99D96ABE-4EFE-4C2D-F539-343D1F1DB5A7}"/>
              </a:ext>
            </a:extLst>
          </p:cNvPr>
          <p:cNvSpPr/>
          <p:nvPr/>
        </p:nvSpPr>
        <p:spPr>
          <a:xfrm>
            <a:off x="2654935" y="5497214"/>
            <a:ext cx="7257744" cy="19828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7D5561D-235C-72B6-65FF-DB03CC973C23}"/>
              </a:ext>
            </a:extLst>
          </p:cNvPr>
          <p:cNvSpPr txBox="1"/>
          <p:nvPr/>
        </p:nvSpPr>
        <p:spPr>
          <a:xfrm>
            <a:off x="9127640" y="5602042"/>
            <a:ext cx="64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22894F2-5CEF-EC77-7AA3-21EA43C0DD16}"/>
              </a:ext>
            </a:extLst>
          </p:cNvPr>
          <p:cNvSpPr txBox="1"/>
          <p:nvPr/>
        </p:nvSpPr>
        <p:spPr>
          <a:xfrm>
            <a:off x="2872740" y="1775460"/>
            <a:ext cx="400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highlight>
                  <a:srgbClr val="FFFF00"/>
                </a:highlight>
              </a:rPr>
              <a:t>Add</a:t>
            </a:r>
            <a:r>
              <a:rPr lang="fr-FR" dirty="0">
                <a:highlight>
                  <a:srgbClr val="FFFF00"/>
                </a:highlight>
              </a:rPr>
              <a:t> model has DCE </a:t>
            </a:r>
          </a:p>
        </p:txBody>
      </p:sp>
    </p:spTree>
    <p:extLst>
      <p:ext uri="{BB962C8B-B14F-4D97-AF65-F5344CB8AC3E}">
        <p14:creationId xmlns:p14="http://schemas.microsoft.com/office/powerpoint/2010/main" val="357231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4B4A2-FB17-7D2E-358A-25EAF2C65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080B04-60AD-5130-4634-BAE07EB8D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2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178B74E-98F7-D592-3E58-2EFE708EC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1352"/>
            <a:ext cx="12192000" cy="410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41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3EA8026-7CBE-3436-8DB3-B1AF22D32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60" y="65869"/>
            <a:ext cx="9747318" cy="361078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BEF2741-3945-FE65-44EE-152D261B9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050" y="1772193"/>
            <a:ext cx="5250006" cy="4351032"/>
          </a:xfrm>
          <a:prstGeom prst="rect">
            <a:avLst/>
          </a:prstGeom>
        </p:spPr>
      </p:pic>
      <p:grpSp>
        <p:nvGrpSpPr>
          <p:cNvPr id="19" name="Groupe 18">
            <a:extLst>
              <a:ext uri="{FF2B5EF4-FFF2-40B4-BE49-F238E27FC236}">
                <a16:creationId xmlns:a16="http://schemas.microsoft.com/office/drawing/2014/main" id="{870C0901-5A66-43BD-4279-5A488CAC28FE}"/>
              </a:ext>
            </a:extLst>
          </p:cNvPr>
          <p:cNvGrpSpPr/>
          <p:nvPr/>
        </p:nvGrpSpPr>
        <p:grpSpPr>
          <a:xfrm>
            <a:off x="282036" y="4772560"/>
            <a:ext cx="4390655" cy="2256746"/>
            <a:chOff x="5981710" y="167609"/>
            <a:chExt cx="4390655" cy="2256746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7F0C7FC6-C581-1B2E-C14A-3609177DF7B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81710" y="167609"/>
              <a:ext cx="4186656" cy="2256746"/>
              <a:chOff x="6317012" y="167608"/>
              <a:chExt cx="4509873" cy="2430971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902A1BA5-AA32-F763-5C60-FED7430DF97F}"/>
                  </a:ext>
                </a:extLst>
              </p:cNvPr>
              <p:cNvGrpSpPr/>
              <p:nvPr/>
            </p:nvGrpSpPr>
            <p:grpSpPr>
              <a:xfrm>
                <a:off x="6317013" y="167608"/>
                <a:ext cx="4418521" cy="2376242"/>
                <a:chOff x="5630676" y="1"/>
                <a:chExt cx="4418521" cy="2376242"/>
              </a:xfrm>
            </p:grpSpPr>
            <p:pic>
              <p:nvPicPr>
                <p:cNvPr id="16" name="Image 15">
                  <a:extLst>
                    <a:ext uri="{FF2B5EF4-FFF2-40B4-BE49-F238E27FC236}">
                      <a16:creationId xmlns:a16="http://schemas.microsoft.com/office/drawing/2014/main" id="{9924B144-F44E-C685-3295-414BF6B443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67404"/>
                <a:stretch/>
              </p:blipFill>
              <p:spPr>
                <a:xfrm>
                  <a:off x="5702012" y="1"/>
                  <a:ext cx="4347185" cy="1040860"/>
                </a:xfrm>
                <a:prstGeom prst="rect">
                  <a:avLst/>
                </a:prstGeom>
              </p:spPr>
            </p:pic>
            <p:pic>
              <p:nvPicPr>
                <p:cNvPr id="17" name="Image 16">
                  <a:extLst>
                    <a:ext uri="{FF2B5EF4-FFF2-40B4-BE49-F238E27FC236}">
                      <a16:creationId xmlns:a16="http://schemas.microsoft.com/office/drawing/2014/main" id="{CEE16C50-C7C6-15D5-CBD6-41E62A4A8E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56340" b="1840"/>
                <a:stretch/>
              </p:blipFill>
              <p:spPr>
                <a:xfrm>
                  <a:off x="5630676" y="1040861"/>
                  <a:ext cx="4347185" cy="1335382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087325A-06F3-3DBA-E111-11DB5655EE21}"/>
                  </a:ext>
                </a:extLst>
              </p:cNvPr>
              <p:cNvSpPr/>
              <p:nvPr/>
            </p:nvSpPr>
            <p:spPr>
              <a:xfrm>
                <a:off x="6317012" y="167608"/>
                <a:ext cx="4509873" cy="24309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0E89EE30-A8D9-47F3-F678-AECCB0A9CCDA}"/>
                </a:ext>
              </a:extLst>
            </p:cNvPr>
            <p:cNvSpPr txBox="1"/>
            <p:nvPr/>
          </p:nvSpPr>
          <p:spPr>
            <a:xfrm>
              <a:off x="9633063" y="259357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CD27E854-1F40-127E-6E52-43BA7C92E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178" y="2027932"/>
            <a:ext cx="3999279" cy="471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6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1B9E148-5766-FD11-B6BA-7821C6D98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27" y="1271587"/>
            <a:ext cx="7667625" cy="43148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D99FE63-8022-2C73-49F9-F87BA012F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320" y="1538112"/>
            <a:ext cx="7254191" cy="439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929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16</Words>
  <Application>Microsoft Office PowerPoint</Application>
  <PresentationFormat>Grand écran</PresentationFormat>
  <Paragraphs>13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Imadeddine Laouici</dc:creator>
  <cp:lastModifiedBy>Imadeddine Laouici</cp:lastModifiedBy>
  <cp:revision>10</cp:revision>
  <dcterms:created xsi:type="dcterms:W3CDTF">2024-07-03T13:45:20Z</dcterms:created>
  <dcterms:modified xsi:type="dcterms:W3CDTF">2024-07-08T16:08:25Z</dcterms:modified>
</cp:coreProperties>
</file>