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92-8910-41E9-BC5A-252F11CA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8895B-AB5A-4A6D-86F2-3F15EB86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C2DA-AD70-4B1E-BAED-5C5C747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0B68-DB5C-47A8-90F2-95C93EDF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E741-9C45-4FD3-B2DD-0165FBF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5AC9-9590-44E4-AF01-C357C1A6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3364-F789-4200-9862-721D8AC1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43D4-6538-43CA-9ABF-9177390E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3ADE-9A24-4F06-8603-68FB4351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42C8-C305-49E7-A06B-E6DEDE9D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798E0-2B93-4CF1-9F77-96FAE1BD3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31966-D15E-4B4A-A9E1-343B6D5A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6B8F-6D16-4154-8DAD-07854C2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86D2-3CF9-41E2-9397-0F58DE8D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39AD-4A5C-4E7E-B632-7D1FC35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59A-3E94-4AC4-9B87-D3FD241E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7F0C-5EF6-4704-9F1D-3286101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2614-3645-48DE-A9EA-93E42589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E8F5-A28D-4919-B0C8-C21CB1A9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B30C-274D-4390-844C-3C113193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69AF-AE6B-43B0-AC9B-430ACA8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062B3-D686-4357-89F7-A41AFA07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BC3F-4977-492A-AFAF-C0D5FCB4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E749-5260-4286-8F19-04D9F48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5220-FDCB-4318-8DDC-7645AD08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C653-D6B4-4590-ABB6-29B3269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FD35-13D0-4A41-AFF7-76A3CB88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A8C88-A708-40D7-BF5B-9938E18B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F550-649A-4992-BF5F-B130749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ED2F-3F2C-4927-A203-097974D3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555F3-F718-4834-9291-8D8DA65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8F3-7DCC-4F52-B9AC-79C06799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1A528-4477-439E-9785-60B85A0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B98D-3F65-42BF-AECC-49EED2C8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2BF4-C75F-4251-A21D-A5DDDB64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52828-57B1-4DBD-9EDB-78E2677B8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CF02A-5216-4D6F-99DA-8594BFF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151DF-90FA-4952-8C18-1A6CDE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DCCF2-D7AE-4098-80FC-DF9D9A84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759C-2EEF-40F3-9106-47F33C84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CA8BA-2BBF-4667-9820-F7AFA922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90C6-4C96-4F47-B450-348DF13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9A74-1A47-4C62-A77A-228F4074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26493-BD4A-4804-B075-F57936A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EB4F1-3887-43D1-9D2A-4F80665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8BF89-CC58-48B6-93D0-A6B9BF9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913A-2FE6-4FE7-B60C-7DE1378E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4CBD-57F7-4B76-A1BC-E8744787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9236-C7E8-4FD4-9199-5A9A86B4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B71B-685E-4B72-B42A-F557E03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A527-AC28-4BD0-80DC-74C70A86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C6A1-3C5C-48BA-9CE2-97BFB18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5161-1AB3-4537-9F80-F7B5E84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27D5A-295E-435B-94CC-BF5870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0EB4D-48BE-4F88-A90D-0DF79A2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C5AA-681A-40EF-A1E4-592406DF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13F0-A772-4E2D-8B87-3A1A5A0E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F28E6-DD0E-4913-BCE5-CC77B86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7EC40-1495-4351-95F0-046503E0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84E71-D4CB-4958-9FA1-650EF033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F063-A51B-4EDA-9BA2-47CF0380F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1779-CDC0-456D-B57B-0FF01435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3756-BA60-4028-B257-3CA1A601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ชื่อโปรเจค/</a:t>
            </a:r>
            <a:r>
              <a:rPr lang="en-US" dirty="0" err="1"/>
              <a:t>Robox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 65313488 พิยดา บูระอาจ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7F01EE-4A62-45C3-B523-566CB6346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109844"/>
              </p:ext>
            </p:extLst>
          </p:nvPr>
        </p:nvGraphicFramePr>
        <p:xfrm>
          <a:off x="789708" y="2698462"/>
          <a:ext cx="10747866" cy="2997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189">
                  <a:extLst>
                    <a:ext uri="{9D8B030D-6E8A-4147-A177-3AD203B41FA5}">
                      <a16:colId xmlns:a16="http://schemas.microsoft.com/office/drawing/2014/main" val="1891398218"/>
                    </a:ext>
                  </a:extLst>
                </a:gridCol>
                <a:gridCol w="3576958">
                  <a:extLst>
                    <a:ext uri="{9D8B030D-6E8A-4147-A177-3AD203B41FA5}">
                      <a16:colId xmlns:a16="http://schemas.microsoft.com/office/drawing/2014/main" val="931759099"/>
                    </a:ext>
                  </a:extLst>
                </a:gridCol>
                <a:gridCol w="2149573">
                  <a:extLst>
                    <a:ext uri="{9D8B030D-6E8A-4147-A177-3AD203B41FA5}">
                      <a16:colId xmlns:a16="http://schemas.microsoft.com/office/drawing/2014/main" val="464374099"/>
                    </a:ext>
                  </a:extLst>
                </a:gridCol>
                <a:gridCol w="2149573">
                  <a:extLst>
                    <a:ext uri="{9D8B030D-6E8A-4147-A177-3AD203B41FA5}">
                      <a16:colId xmlns:a16="http://schemas.microsoft.com/office/drawing/2014/main" val="3455624494"/>
                    </a:ext>
                  </a:extLst>
                </a:gridCol>
                <a:gridCol w="2149573">
                  <a:extLst>
                    <a:ext uri="{9D8B030D-6E8A-4147-A177-3AD203B41FA5}">
                      <a16:colId xmlns:a16="http://schemas.microsoft.com/office/drawing/2014/main" val="3575121391"/>
                    </a:ext>
                  </a:extLst>
                </a:gridCol>
              </a:tblGrid>
              <a:tr h="62511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02568"/>
                  </a:ext>
                </a:extLst>
              </a:tr>
              <a:tr h="43835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Midnight zoo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79830"/>
                  </a:ext>
                </a:extLst>
              </a:tr>
              <a:tr h="43835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70679"/>
                  </a:ext>
                </a:extLst>
              </a:tr>
              <a:tr h="5286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87646"/>
                  </a:ext>
                </a:extLst>
              </a:tr>
              <a:tr h="52867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970430"/>
                  </a:ext>
                </a:extLst>
              </a:tr>
              <a:tr h="43835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WD Black </a:t>
                      </a:r>
                      <a:r>
                        <a:rPr lang="en-US" dirty="0" err="1"/>
                        <a:t>ModelX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904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9E0681-369F-486F-95FF-1531F9D99766}"/>
              </a:ext>
            </a:extLst>
          </p:cNvPr>
          <p:cNvSpPr txBox="1"/>
          <p:nvPr/>
        </p:nvSpPr>
        <p:spPr>
          <a:xfrm>
            <a:off x="949036" y="1690688"/>
            <a:ext cx="37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ชื่อโมเดล</a:t>
            </a:r>
            <a:r>
              <a:rPr lang="en-US" dirty="0"/>
              <a:t>: Computer</a:t>
            </a:r>
          </a:p>
        </p:txBody>
      </p:sp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E377-B50C-4DA9-9853-FE9F59C9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ส่วนที่เพิ่มเติมจาก </a:t>
            </a:r>
            <a:r>
              <a:rPr lang="en-US" dirty="0"/>
              <a:t>Project </a:t>
            </a:r>
            <a:r>
              <a:rPr lang="th-TH" dirty="0"/>
              <a:t>ตั้งต้น (ถ้ามี)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9DAC-ADA3-428C-833D-65C329A5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 </a:t>
            </a:r>
            <a:r>
              <a:rPr lang="en-US" dirty="0"/>
              <a:t>1 </a:t>
            </a:r>
            <a:r>
              <a:rPr lang="th-TH" dirty="0"/>
              <a:t>สามารถเลือกหมวดหมู่จาก </a:t>
            </a:r>
            <a:r>
              <a:rPr lang="en-US" dirty="0" err="1"/>
              <a:t>DropDownBotton</a:t>
            </a:r>
            <a:r>
              <a:rPr lang="en-US" dirty="0"/>
              <a:t> </a:t>
            </a:r>
            <a:r>
              <a:rPr lang="th-TH" dirty="0"/>
              <a:t>ได้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0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74</Words>
  <Application>Microsoft Office PowerPoint</Application>
  <PresentationFormat>แบบจอกว้าง</PresentationFormat>
  <Paragraphs>35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ชื่อโปรเจค/Robox</vt:lpstr>
      <vt:lpstr>DataDictionary</vt:lpstr>
      <vt:lpstr>ส่วนที่เพิ่มเติมจาก Project ตั้งต้น (ถ้ามี)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Piyada Booraart</cp:lastModifiedBy>
  <cp:revision>2</cp:revision>
  <dcterms:created xsi:type="dcterms:W3CDTF">2024-10-08T09:35:04Z</dcterms:created>
  <dcterms:modified xsi:type="dcterms:W3CDTF">2024-10-11T14:38:10Z</dcterms:modified>
</cp:coreProperties>
</file>