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95" d="100"/>
          <a:sy n="95" d="100"/>
        </p:scale>
        <p:origin x="9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2CDF-B730-D079-EF3B-64F30D9E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1CECF-B2F7-7472-76C6-5C2D51457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D4A1E-98B5-0CEC-1825-EE7C752D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477A-1688-4552-9712-34CE28F0E7F6}" type="datetimeFigureOut">
              <a:rPr lang="en-AU" smtClean="0"/>
              <a:t>24/08/2022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60BB0-3905-328B-3F8B-6AD3C773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F38A8-AD9D-B10C-55AE-8B9E2758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030A-BF01-453A-AC41-68EC81D834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904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ACF4-0B2B-7A08-8FCE-B0940E5A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0706F-E1E4-1B5B-2532-94306D5A9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EA030-366A-BE30-F08E-D3A29120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477A-1688-4552-9712-34CE28F0E7F6}" type="datetimeFigureOut">
              <a:rPr lang="en-AU" smtClean="0"/>
              <a:t>24/08/2022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A7A38-8ECA-0629-D7E7-11D98CF7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78A10-6610-4089-4177-4B0300EC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030A-BF01-453A-AC41-68EC81D834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020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96FF3-5719-1C21-C808-DB78D42E5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5059C-93D5-3ECF-C0FE-9DC40BB95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DF0C3-822D-4C30-E7EC-0D5D6F02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477A-1688-4552-9712-34CE28F0E7F6}" type="datetimeFigureOut">
              <a:rPr lang="en-AU" smtClean="0"/>
              <a:t>24/08/2022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2857C-DA72-0DEF-9568-596E1F2A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FF36D-303B-C67F-C10F-A3BE3F3F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030A-BF01-453A-AC41-68EC81D834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003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CA50-1699-F515-A6A9-E5EA296E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99A41-B9E4-EEA9-A951-6F00786A8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A7B22-0307-B6FB-912C-BAEE6123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477A-1688-4552-9712-34CE28F0E7F6}" type="datetimeFigureOut">
              <a:rPr lang="en-AU" smtClean="0"/>
              <a:t>24/08/2022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247B-3067-6377-11ED-A6DB944C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347D-1859-D281-D619-53E5566E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030A-BF01-453A-AC41-68EC81D834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24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DA03-CC47-A4BA-E791-96D9FDCF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30DEF-32F0-50C3-2219-01B58C3CE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254EF-BA44-B31A-9DBC-B199C022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477A-1688-4552-9712-34CE28F0E7F6}" type="datetimeFigureOut">
              <a:rPr lang="en-AU" smtClean="0"/>
              <a:t>24/08/2022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425F7-ADAC-69B3-FC17-A4846E05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66AAF-B240-0319-A0B9-5FB9B92E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030A-BF01-453A-AC41-68EC81D834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65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4FE9-12DE-6D77-31DD-9AF5B1C4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1D6BB-508C-CA59-A1D2-8D3703637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DC254-B274-987D-88EF-FADAF982D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39793-F8F9-9C98-74BF-022D29EA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477A-1688-4552-9712-34CE28F0E7F6}" type="datetimeFigureOut">
              <a:rPr lang="en-AU" smtClean="0"/>
              <a:t>24/08/2022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FD9C4-5BB1-100D-5C2A-A039AC7A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FEAC0-ED16-65FC-10BA-7A0BDE80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030A-BF01-453A-AC41-68EC81D834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54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9C7D-B4C1-B671-054C-2024E97B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2803-22D4-8910-B1DB-A04489C3A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BCAAD-B99C-2B0B-33A8-B27C377B1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227EE-6BB7-EC07-F36E-B24DDA4CB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C2830-BE11-BBF8-AC89-DE00E5653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8475-B9B3-6BD6-B311-CA15F495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477A-1688-4552-9712-34CE28F0E7F6}" type="datetimeFigureOut">
              <a:rPr lang="en-AU" smtClean="0"/>
              <a:t>24/08/2022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83591-D090-3C07-9DA3-FA02FC33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6FFCF-1351-9D1C-FA5F-A1AC9330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030A-BF01-453A-AC41-68EC81D834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082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3FBD-15BE-2758-A0B5-F0B029C8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EF21E-6FEB-4B7C-40FA-83C58654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477A-1688-4552-9712-34CE28F0E7F6}" type="datetimeFigureOut">
              <a:rPr lang="en-AU" smtClean="0"/>
              <a:t>24/08/2022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79FF4-16C6-59D0-19B8-E9E1A38C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E5DE2-5214-341F-D72F-5B7C2413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030A-BF01-453A-AC41-68EC81D834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991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61714-4933-3FB0-B970-F672A980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477A-1688-4552-9712-34CE28F0E7F6}" type="datetimeFigureOut">
              <a:rPr lang="en-AU" smtClean="0"/>
              <a:t>24/08/2022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5513C-0D40-A9DB-E758-FE3D9162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0307A-3F6A-1644-9A5C-5DF93333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030A-BF01-453A-AC41-68EC81D834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398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9A55-7279-3D17-CD3E-06FF4DD2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14853-06F9-BF3F-0EA2-BD9C0FECE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E6D3D-16A1-0B88-58DE-A3CF69672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15065-D9E2-1D20-ADD5-39EDBC75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477A-1688-4552-9712-34CE28F0E7F6}" type="datetimeFigureOut">
              <a:rPr lang="en-AU" smtClean="0"/>
              <a:t>24/08/2022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1198C-6520-F02E-A6CD-7D19DC41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63B62-F656-3030-7233-24E123C8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030A-BF01-453A-AC41-68EC81D834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283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C92C-7D13-12BC-4024-B7686A37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FE5A4D-A779-8DB0-7939-77C67EBD8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7424D-2BF5-B862-EDE7-BCBF2EC5D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716C8-C6A3-D5A9-AE8E-29084EEE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477A-1688-4552-9712-34CE28F0E7F6}" type="datetimeFigureOut">
              <a:rPr lang="en-AU" smtClean="0"/>
              <a:t>24/08/2022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E61CD-127E-EA95-EC15-61207A49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FE0C4-7659-E3D5-3677-A8717159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030A-BF01-453A-AC41-68EC81D834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46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75727-702D-CBFA-7049-E57D0D9D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12D9C-33A3-9245-F2B4-C85EFFDE6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C4B6-B7CA-A628-B194-1E9B5D78B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3477A-1688-4552-9712-34CE28F0E7F6}" type="datetimeFigureOut">
              <a:rPr lang="en-AU" smtClean="0"/>
              <a:t>24/08/2022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CCC80-2A10-59E1-C352-2128EBA57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E6C85-5140-6AC3-0A52-2A069194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030A-BF01-453A-AC41-68EC81D834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731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86A1CA-B105-536E-8DDD-B7E40D9FAD5B}"/>
              </a:ext>
            </a:extLst>
          </p:cNvPr>
          <p:cNvSpPr/>
          <p:nvPr/>
        </p:nvSpPr>
        <p:spPr>
          <a:xfrm>
            <a:off x="3547533" y="1439333"/>
            <a:ext cx="3073400" cy="50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9AD304-CA2C-D1A2-2512-B6B77C9DCB27}"/>
              </a:ext>
            </a:extLst>
          </p:cNvPr>
          <p:cNvSpPr/>
          <p:nvPr/>
        </p:nvSpPr>
        <p:spPr>
          <a:xfrm>
            <a:off x="3547533" y="2429933"/>
            <a:ext cx="3073400" cy="5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9053B4-B152-C7A0-7D31-AE3968CC8A8A}"/>
              </a:ext>
            </a:extLst>
          </p:cNvPr>
          <p:cNvCxnSpPr/>
          <p:nvPr/>
        </p:nvCxnSpPr>
        <p:spPr>
          <a:xfrm>
            <a:off x="5088978" y="456638"/>
            <a:ext cx="0" cy="905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88750B-950D-31DA-74A2-981602CE076A}"/>
              </a:ext>
            </a:extLst>
          </p:cNvPr>
          <p:cNvSpPr txBox="1"/>
          <p:nvPr/>
        </p:nvSpPr>
        <p:spPr>
          <a:xfrm>
            <a:off x="6756400" y="1312334"/>
            <a:ext cx="265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Tantalum scattering foil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C8444C-85E1-3787-F807-7B36DD5ABB64}"/>
              </a:ext>
            </a:extLst>
          </p:cNvPr>
          <p:cNvSpPr txBox="1"/>
          <p:nvPr/>
        </p:nvSpPr>
        <p:spPr>
          <a:xfrm>
            <a:off x="6756400" y="2245267"/>
            <a:ext cx="265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Aluminium scattering foil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A2DC43-E4C2-D02C-A402-D1F351C9C993}"/>
              </a:ext>
            </a:extLst>
          </p:cNvPr>
          <p:cNvSpPr/>
          <p:nvPr/>
        </p:nvSpPr>
        <p:spPr>
          <a:xfrm>
            <a:off x="3547533" y="3945466"/>
            <a:ext cx="3073400" cy="201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B1919A-B49C-9DB8-5B60-6B757CBF2863}"/>
              </a:ext>
            </a:extLst>
          </p:cNvPr>
          <p:cNvSpPr txBox="1"/>
          <p:nvPr/>
        </p:nvSpPr>
        <p:spPr>
          <a:xfrm>
            <a:off x="6688666" y="4404267"/>
            <a:ext cx="265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Water tank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9B5210-541F-4CB2-5342-4664ED885D18}"/>
              </a:ext>
            </a:extLst>
          </p:cNvPr>
          <p:cNvSpPr txBox="1"/>
          <p:nvPr/>
        </p:nvSpPr>
        <p:spPr>
          <a:xfrm>
            <a:off x="5058834" y="232834"/>
            <a:ext cx="265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Electron beam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5BA2AE-A1C3-66F8-1BC9-382715FB180E}"/>
              </a:ext>
            </a:extLst>
          </p:cNvPr>
          <p:cNvSpPr txBox="1"/>
          <p:nvPr/>
        </p:nvSpPr>
        <p:spPr>
          <a:xfrm>
            <a:off x="5147736" y="541752"/>
            <a:ext cx="5867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accent1"/>
                </a:solidFill>
              </a:rPr>
              <a:t>{'</a:t>
            </a:r>
            <a:r>
              <a:rPr lang="en-AU" sz="1200" b="1" dirty="0" err="1">
                <a:solidFill>
                  <a:schemeClr val="accent1"/>
                </a:solidFill>
              </a:rPr>
              <a:t>BeamEnergy</a:t>
            </a:r>
            <a:r>
              <a:rPr lang="en-AU" sz="1200" b="1" dirty="0">
                <a:solidFill>
                  <a:schemeClr val="accent1"/>
                </a:solidFill>
              </a:rPr>
              <a:t>', '</a:t>
            </a:r>
            <a:r>
              <a:rPr lang="en-AU" sz="1200" b="1" dirty="0" err="1">
                <a:solidFill>
                  <a:schemeClr val="accent1"/>
                </a:solidFill>
              </a:rPr>
              <a:t>BeamEnergySpread</a:t>
            </a:r>
            <a:r>
              <a:rPr lang="en-AU" sz="1200" b="1" dirty="0">
                <a:solidFill>
                  <a:schemeClr val="accent1"/>
                </a:solidFill>
              </a:rPr>
              <a:t>’,</a:t>
            </a:r>
            <a:br>
              <a:rPr lang="en-AU" sz="1200" b="1" dirty="0">
                <a:solidFill>
                  <a:schemeClr val="accent1"/>
                </a:solidFill>
              </a:rPr>
            </a:br>
            <a:r>
              <a:rPr lang="en-AU" sz="1200" b="1" dirty="0">
                <a:solidFill>
                  <a:schemeClr val="accent1"/>
                </a:solidFill>
              </a:rPr>
              <a:t>'</a:t>
            </a:r>
            <a:r>
              <a:rPr lang="en-AU" sz="1200" b="1" dirty="0" err="1">
                <a:solidFill>
                  <a:schemeClr val="accent1"/>
                </a:solidFill>
              </a:rPr>
              <a:t>BeamPositionCutoffX</a:t>
            </a:r>
            <a:r>
              <a:rPr lang="en-AU" sz="1200" b="1" dirty="0">
                <a:solidFill>
                  <a:schemeClr val="accent1"/>
                </a:solidFill>
              </a:rPr>
              <a:t>’,  '</a:t>
            </a:r>
            <a:r>
              <a:rPr lang="en-AU" sz="1200" b="1" dirty="0" err="1">
                <a:solidFill>
                  <a:schemeClr val="accent1"/>
                </a:solidFill>
              </a:rPr>
              <a:t>BeamPositionCutoffY</a:t>
            </a:r>
            <a:r>
              <a:rPr lang="en-AU" sz="1200" b="1" dirty="0">
                <a:solidFill>
                  <a:schemeClr val="accent1"/>
                </a:solidFill>
              </a:rPr>
              <a:t>', '</a:t>
            </a:r>
            <a:r>
              <a:rPr lang="en-AU" sz="1200" b="1" dirty="0" err="1">
                <a:solidFill>
                  <a:schemeClr val="accent1"/>
                </a:solidFill>
              </a:rPr>
              <a:t>BeamPositionSpreadX</a:t>
            </a:r>
            <a:r>
              <a:rPr lang="en-AU" sz="1200" b="1" dirty="0">
                <a:solidFill>
                  <a:schemeClr val="accent1"/>
                </a:solidFill>
              </a:rPr>
              <a:t>’, '</a:t>
            </a:r>
            <a:r>
              <a:rPr lang="en-AU" sz="1200" b="1" dirty="0" err="1">
                <a:solidFill>
                  <a:schemeClr val="accent1"/>
                </a:solidFill>
              </a:rPr>
              <a:t>BeamPositionSpreadY</a:t>
            </a:r>
            <a:r>
              <a:rPr lang="en-AU" sz="1200" b="1" dirty="0">
                <a:solidFill>
                  <a:schemeClr val="accent1"/>
                </a:solidFill>
              </a:rPr>
              <a:t>', '</a:t>
            </a:r>
            <a:r>
              <a:rPr lang="en-AU" sz="1200" b="1" dirty="0" err="1">
                <a:solidFill>
                  <a:schemeClr val="accent1"/>
                </a:solidFill>
              </a:rPr>
              <a:t>BeamAngularSpreadX</a:t>
            </a:r>
            <a:r>
              <a:rPr lang="en-AU" sz="1200" b="1" dirty="0">
                <a:solidFill>
                  <a:schemeClr val="accent1"/>
                </a:solidFill>
              </a:rPr>
              <a:t>’,  '</a:t>
            </a:r>
            <a:r>
              <a:rPr lang="en-AU" sz="1200" b="1" dirty="0" err="1">
                <a:solidFill>
                  <a:schemeClr val="accent1"/>
                </a:solidFill>
              </a:rPr>
              <a:t>BeamAngularSpreadY</a:t>
            </a:r>
            <a:r>
              <a:rPr lang="en-AU" sz="1200" b="1" dirty="0">
                <a:solidFill>
                  <a:schemeClr val="accent1"/>
                </a:solidFill>
              </a:rPr>
              <a:t>',  '</a:t>
            </a:r>
            <a:r>
              <a:rPr lang="en-AU" sz="1200" b="1" dirty="0" err="1">
                <a:solidFill>
                  <a:schemeClr val="accent1"/>
                </a:solidFill>
              </a:rPr>
              <a:t>BeamAngularCutoffX</a:t>
            </a:r>
            <a:r>
              <a:rPr lang="en-AU" sz="1200" b="1" dirty="0">
                <a:solidFill>
                  <a:schemeClr val="accent1"/>
                </a:solidFill>
              </a:rPr>
              <a:t>', '</a:t>
            </a:r>
            <a:r>
              <a:rPr lang="en-AU" sz="1200" b="1" dirty="0" err="1">
                <a:solidFill>
                  <a:schemeClr val="accent1"/>
                </a:solidFill>
              </a:rPr>
              <a:t>BeamAngularCutoffY</a:t>
            </a:r>
            <a:r>
              <a:rPr lang="en-AU" sz="1200" b="1" dirty="0">
                <a:solidFill>
                  <a:schemeClr val="accent1"/>
                </a:solidFill>
              </a:rPr>
              <a:t>'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0ABFDB-DD6B-373B-77C3-F1F6AF8F06F0}"/>
              </a:ext>
            </a:extLst>
          </p:cNvPr>
          <p:cNvCxnSpPr>
            <a:stCxn id="4" idx="0"/>
            <a:endCxn id="10" idx="2"/>
          </p:cNvCxnSpPr>
          <p:nvPr/>
        </p:nvCxnSpPr>
        <p:spPr>
          <a:xfrm>
            <a:off x="5084233" y="1439333"/>
            <a:ext cx="0" cy="4521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CD5673-EEF5-711F-D176-A60E9FC8DD25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3547533" y="4953000"/>
            <a:ext cx="3073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8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Whelan</dc:creator>
  <cp:lastModifiedBy>Brendan Whelan</cp:lastModifiedBy>
  <cp:revision>1</cp:revision>
  <dcterms:created xsi:type="dcterms:W3CDTF">2022-08-24T05:37:15Z</dcterms:created>
  <dcterms:modified xsi:type="dcterms:W3CDTF">2022-08-24T05:50:30Z</dcterms:modified>
</cp:coreProperties>
</file>