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58" r:id="rId6"/>
    <p:sldId id="259" r:id="rId7"/>
    <p:sldId id="256"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D860C-BC73-48E8-833E-7AEF1006B683}" v="5" dt="2020-10-22T04:20:01.265"/>
    <p1510:client id="{1F9B3CD4-F1D1-48E6-8FEE-F7A4658B59C8}" v="146" dt="2020-10-22T04:09:11.991"/>
    <p1510:client id="{D100B4C4-16B7-440C-9CB6-574DD189BC44}" v="251" dt="2020-10-22T04:19:07.263"/>
    <p1510:client id="{FDE1D53C-9B9B-40BA-8C11-43F391A33F6C}" v="27" dt="2021-01-20T00:50:43.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1" d="100"/>
          <a:sy n="121" d="100"/>
        </p:scale>
        <p:origin x="10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Morton" userId="S::nmor8420@sydney.edu.au::cbcb2c93-79c5-41f8-9fed-de58f10b7056" providerId="AD" clId="Web-{D100B4C4-16B7-440C-9CB6-574DD189BC44}"/>
    <pc:docChg chg="modSld">
      <pc:chgData name="Natasha Morton" userId="S::nmor8420@sydney.edu.au::cbcb2c93-79c5-41f8-9fed-de58f10b7056" providerId="AD" clId="Web-{D100B4C4-16B7-440C-9CB6-574DD189BC44}" dt="2020-10-22T04:19:07.263" v="249"/>
      <pc:docMkLst>
        <pc:docMk/>
      </pc:docMkLst>
      <pc:sldChg chg="addSp delSp modSp">
        <pc:chgData name="Natasha Morton" userId="S::nmor8420@sydney.edu.au::cbcb2c93-79c5-41f8-9fed-de58f10b7056" providerId="AD" clId="Web-{D100B4C4-16B7-440C-9CB6-574DD189BC44}" dt="2020-10-22T04:19:07.263" v="249"/>
        <pc:sldMkLst>
          <pc:docMk/>
          <pc:sldMk cId="4026086104" sldId="260"/>
        </pc:sldMkLst>
        <pc:spChg chg="mod">
          <ac:chgData name="Natasha Morton" userId="S::nmor8420@sydney.edu.au::cbcb2c93-79c5-41f8-9fed-de58f10b7056" providerId="AD" clId="Web-{D100B4C4-16B7-440C-9CB6-574DD189BC44}" dt="2020-10-22T04:17:03.385" v="209" actId="20577"/>
          <ac:spMkLst>
            <pc:docMk/>
            <pc:sldMk cId="4026086104" sldId="260"/>
            <ac:spMk id="4" creationId="{00000000-0000-0000-0000-000000000000}"/>
          </ac:spMkLst>
        </pc:spChg>
        <pc:picChg chg="mod">
          <ac:chgData name="Natasha Morton" userId="S::nmor8420@sydney.edu.au::cbcb2c93-79c5-41f8-9fed-de58f10b7056" providerId="AD" clId="Web-{D100B4C4-16B7-440C-9CB6-574DD189BC44}" dt="2020-10-22T04:17:30.433" v="220" actId="1076"/>
          <ac:picMkLst>
            <pc:docMk/>
            <pc:sldMk cId="4026086104" sldId="260"/>
            <ac:picMk id="5" creationId="{00000000-0000-0000-0000-000000000000}"/>
          </ac:picMkLst>
        </pc:picChg>
        <pc:inkChg chg="add">
          <ac:chgData name="Natasha Morton" userId="S::nmor8420@sydney.edu.au::cbcb2c93-79c5-41f8-9fed-de58f10b7056" providerId="AD" clId="Web-{D100B4C4-16B7-440C-9CB6-574DD189BC44}" dt="2020-10-22T04:18:41.419" v="246"/>
          <ac:inkMkLst>
            <pc:docMk/>
            <pc:sldMk cId="4026086104" sldId="260"/>
            <ac:inkMk id="3" creationId="{ED5C232E-934C-46E5-A381-69EBD64F39F5}"/>
          </ac:inkMkLst>
        </pc:inkChg>
        <pc:inkChg chg="mod">
          <ac:chgData name="Natasha Morton" userId="S::nmor8420@sydney.edu.au::cbcb2c93-79c5-41f8-9fed-de58f10b7056" providerId="AD" clId="Web-{D100B4C4-16B7-440C-9CB6-574DD189BC44}" dt="2020-10-22T04:17:48.496" v="235" actId="1076"/>
          <ac:inkMkLst>
            <pc:docMk/>
            <pc:sldMk cId="4026086104" sldId="260"/>
            <ac:inkMk id="6" creationId="{52D8BE3C-8807-44F6-8631-298DC2F30776}"/>
          </ac:inkMkLst>
        </pc:inkChg>
        <pc:inkChg chg="mod">
          <ac:chgData name="Natasha Morton" userId="S::nmor8420@sydney.edu.au::cbcb2c93-79c5-41f8-9fed-de58f10b7056" providerId="AD" clId="Web-{D100B4C4-16B7-440C-9CB6-574DD189BC44}" dt="2020-10-22T04:18:19.106" v="242" actId="1076"/>
          <ac:inkMkLst>
            <pc:docMk/>
            <pc:sldMk cId="4026086104" sldId="260"/>
            <ac:inkMk id="7" creationId="{ECE6950A-2C69-43D9-A489-7C961C941F80}"/>
          </ac:inkMkLst>
        </pc:inkChg>
        <pc:inkChg chg="mod">
          <ac:chgData name="Natasha Morton" userId="S::nmor8420@sydney.edu.au::cbcb2c93-79c5-41f8-9fed-de58f10b7056" providerId="AD" clId="Web-{D100B4C4-16B7-440C-9CB6-574DD189BC44}" dt="2020-10-22T04:17:43.933" v="234" actId="1076"/>
          <ac:inkMkLst>
            <pc:docMk/>
            <pc:sldMk cId="4026086104" sldId="260"/>
            <ac:inkMk id="8" creationId="{8E8B7B83-CBCD-43C0-BF8D-6B68B033D39B}"/>
          </ac:inkMkLst>
        </pc:inkChg>
        <pc:inkChg chg="mod">
          <ac:chgData name="Natasha Morton" userId="S::nmor8420@sydney.edu.au::cbcb2c93-79c5-41f8-9fed-de58f10b7056" providerId="AD" clId="Web-{D100B4C4-16B7-440C-9CB6-574DD189BC44}" dt="2020-10-22T04:17:41.511" v="233" actId="1076"/>
          <ac:inkMkLst>
            <pc:docMk/>
            <pc:sldMk cId="4026086104" sldId="260"/>
            <ac:inkMk id="9" creationId="{63BAD61D-2238-491F-8315-F43C415DF76E}"/>
          </ac:inkMkLst>
        </pc:inkChg>
        <pc:inkChg chg="del mod">
          <ac:chgData name="Natasha Morton" userId="S::nmor8420@sydney.edu.au::cbcb2c93-79c5-41f8-9fed-de58f10b7056" providerId="AD" clId="Web-{D100B4C4-16B7-440C-9CB6-574DD189BC44}" dt="2020-10-22T04:18:30.168" v="245"/>
          <ac:inkMkLst>
            <pc:docMk/>
            <pc:sldMk cId="4026086104" sldId="260"/>
            <ac:inkMk id="10" creationId="{1B31F8A9-27DE-44D6-BFFD-9F8E4AE17768}"/>
          </ac:inkMkLst>
        </pc:inkChg>
        <pc:inkChg chg="mod">
          <ac:chgData name="Natasha Morton" userId="S::nmor8420@sydney.edu.au::cbcb2c93-79c5-41f8-9fed-de58f10b7056" providerId="AD" clId="Web-{D100B4C4-16B7-440C-9CB6-574DD189BC44}" dt="2020-10-22T04:17:53.793" v="236" actId="1076"/>
          <ac:inkMkLst>
            <pc:docMk/>
            <pc:sldMk cId="4026086104" sldId="260"/>
            <ac:inkMk id="11" creationId="{1E455051-53E7-4782-B176-17C5795EAF69}"/>
          </ac:inkMkLst>
        </pc:inkChg>
        <pc:inkChg chg="add">
          <ac:chgData name="Natasha Morton" userId="S::nmor8420@sydney.edu.au::cbcb2c93-79c5-41f8-9fed-de58f10b7056" providerId="AD" clId="Web-{D100B4C4-16B7-440C-9CB6-574DD189BC44}" dt="2020-10-22T04:18:49.981" v="247"/>
          <ac:inkMkLst>
            <pc:docMk/>
            <pc:sldMk cId="4026086104" sldId="260"/>
            <ac:inkMk id="12" creationId="{F3185357-1317-43F1-A719-B9E95128A564}"/>
          </ac:inkMkLst>
        </pc:inkChg>
        <pc:inkChg chg="add del">
          <ac:chgData name="Natasha Morton" userId="S::nmor8420@sydney.edu.au::cbcb2c93-79c5-41f8-9fed-de58f10b7056" providerId="AD" clId="Web-{D100B4C4-16B7-440C-9CB6-574DD189BC44}" dt="2020-10-22T04:19:07.263" v="249"/>
          <ac:inkMkLst>
            <pc:docMk/>
            <pc:sldMk cId="4026086104" sldId="260"/>
            <ac:inkMk id="13" creationId="{9593AA22-378C-4187-97FA-DB07E696966A}"/>
          </ac:inkMkLst>
        </pc:inkChg>
      </pc:sldChg>
    </pc:docChg>
  </pc:docChgLst>
  <pc:docChgLst>
    <pc:chgData name="Natasha Morton" userId="S::nmor8420@sydney.edu.au::cbcb2c93-79c5-41f8-9fed-de58f10b7056" providerId="AD" clId="Web-{1F9B3CD4-F1D1-48E6-8FEE-F7A4658B59C8}"/>
    <pc:docChg chg="modSld">
      <pc:chgData name="Natasha Morton" userId="S::nmor8420@sydney.edu.au::cbcb2c93-79c5-41f8-9fed-de58f10b7056" providerId="AD" clId="Web-{1F9B3CD4-F1D1-48E6-8FEE-F7A4658B59C8}" dt="2020-10-22T04:09:11.991" v="143" actId="20577"/>
      <pc:docMkLst>
        <pc:docMk/>
      </pc:docMkLst>
      <pc:sldChg chg="addSp delSp modSp">
        <pc:chgData name="Natasha Morton" userId="S::nmor8420@sydney.edu.au::cbcb2c93-79c5-41f8-9fed-de58f10b7056" providerId="AD" clId="Web-{1F9B3CD4-F1D1-48E6-8FEE-F7A4658B59C8}" dt="2020-10-22T04:09:11.991" v="142" actId="20577"/>
        <pc:sldMkLst>
          <pc:docMk/>
          <pc:sldMk cId="4026086104" sldId="260"/>
        </pc:sldMkLst>
        <pc:spChg chg="add mod">
          <ac:chgData name="Natasha Morton" userId="S::nmor8420@sydney.edu.au::cbcb2c93-79c5-41f8-9fed-de58f10b7056" providerId="AD" clId="Web-{1F9B3CD4-F1D1-48E6-8FEE-F7A4658B59C8}" dt="2020-10-22T04:09:11.991" v="142" actId="20577"/>
          <ac:spMkLst>
            <pc:docMk/>
            <pc:sldMk cId="4026086104" sldId="260"/>
            <ac:spMk id="2" creationId="{5F515565-2274-40E6-B4FC-0BE95081AC47}"/>
          </ac:spMkLst>
        </pc:spChg>
        <pc:inkChg chg="add del">
          <ac:chgData name="Natasha Morton" userId="S::nmor8420@sydney.edu.au::cbcb2c93-79c5-41f8-9fed-de58f10b7056" providerId="AD" clId="Web-{1F9B3CD4-F1D1-48E6-8FEE-F7A4658B59C8}" dt="2020-10-22T04:06:51.785" v="111"/>
          <ac:inkMkLst>
            <pc:docMk/>
            <pc:sldMk cId="4026086104" sldId="260"/>
            <ac:inkMk id="3" creationId="{1D72084A-5E65-4E8F-888D-FAF40131D4D6}"/>
          </ac:inkMkLst>
        </pc:inkChg>
        <pc:inkChg chg="add">
          <ac:chgData name="Natasha Morton" userId="S::nmor8420@sydney.edu.au::cbcb2c93-79c5-41f8-9fed-de58f10b7056" providerId="AD" clId="Web-{1F9B3CD4-F1D1-48E6-8FEE-F7A4658B59C8}" dt="2020-10-22T04:06:58.957" v="112"/>
          <ac:inkMkLst>
            <pc:docMk/>
            <pc:sldMk cId="4026086104" sldId="260"/>
            <ac:inkMk id="6" creationId="{52D8BE3C-8807-44F6-8631-298DC2F30776}"/>
          </ac:inkMkLst>
        </pc:inkChg>
        <pc:inkChg chg="add">
          <ac:chgData name="Natasha Morton" userId="S::nmor8420@sydney.edu.au::cbcb2c93-79c5-41f8-9fed-de58f10b7056" providerId="AD" clId="Web-{1F9B3CD4-F1D1-48E6-8FEE-F7A4658B59C8}" dt="2020-10-22T04:07:10.754" v="113"/>
          <ac:inkMkLst>
            <pc:docMk/>
            <pc:sldMk cId="4026086104" sldId="260"/>
            <ac:inkMk id="7" creationId="{ECE6950A-2C69-43D9-A489-7C961C941F80}"/>
          </ac:inkMkLst>
        </pc:inkChg>
        <pc:inkChg chg="add">
          <ac:chgData name="Natasha Morton" userId="S::nmor8420@sydney.edu.au::cbcb2c93-79c5-41f8-9fed-de58f10b7056" providerId="AD" clId="Web-{1F9B3CD4-F1D1-48E6-8FEE-F7A4658B59C8}" dt="2020-10-22T04:07:12.895" v="114"/>
          <ac:inkMkLst>
            <pc:docMk/>
            <pc:sldMk cId="4026086104" sldId="260"/>
            <ac:inkMk id="8" creationId="{8E8B7B83-CBCD-43C0-BF8D-6B68B033D39B}"/>
          </ac:inkMkLst>
        </pc:inkChg>
        <pc:inkChg chg="add">
          <ac:chgData name="Natasha Morton" userId="S::nmor8420@sydney.edu.au::cbcb2c93-79c5-41f8-9fed-de58f10b7056" providerId="AD" clId="Web-{1F9B3CD4-F1D1-48E6-8FEE-F7A4658B59C8}" dt="2020-10-22T04:07:27.505" v="115"/>
          <ac:inkMkLst>
            <pc:docMk/>
            <pc:sldMk cId="4026086104" sldId="260"/>
            <ac:inkMk id="9" creationId="{63BAD61D-2238-491F-8315-F43C415DF76E}"/>
          </ac:inkMkLst>
        </pc:inkChg>
        <pc:inkChg chg="add">
          <ac:chgData name="Natasha Morton" userId="S::nmor8420@sydney.edu.au::cbcb2c93-79c5-41f8-9fed-de58f10b7056" providerId="AD" clId="Web-{1F9B3CD4-F1D1-48E6-8FEE-F7A4658B59C8}" dt="2020-10-22T04:07:40.770" v="116"/>
          <ac:inkMkLst>
            <pc:docMk/>
            <pc:sldMk cId="4026086104" sldId="260"/>
            <ac:inkMk id="10" creationId="{1B31F8A9-27DE-44D6-BFFD-9F8E4AE17768}"/>
          </ac:inkMkLst>
        </pc:inkChg>
        <pc:inkChg chg="add">
          <ac:chgData name="Natasha Morton" userId="S::nmor8420@sydney.edu.au::cbcb2c93-79c5-41f8-9fed-de58f10b7056" providerId="AD" clId="Web-{1F9B3CD4-F1D1-48E6-8FEE-F7A4658B59C8}" dt="2020-10-22T04:07:40.802" v="117"/>
          <ac:inkMkLst>
            <pc:docMk/>
            <pc:sldMk cId="4026086104" sldId="260"/>
            <ac:inkMk id="11" creationId="{1E455051-53E7-4782-B176-17C5795EAF69}"/>
          </ac:inkMkLst>
        </pc:inkChg>
      </pc:sldChg>
    </pc:docChg>
  </pc:docChgLst>
  <pc:docChgLst>
    <pc:chgData name="Natasha Morton" userId="S::nmor8420@sydney.edu.au::cbcb2c93-79c5-41f8-9fed-de58f10b7056" providerId="AD" clId="Web-{0A0D860C-BC73-48E8-833E-7AEF1006B683}"/>
    <pc:docChg chg="modSld">
      <pc:chgData name="Natasha Morton" userId="S::nmor8420@sydney.edu.au::cbcb2c93-79c5-41f8-9fed-de58f10b7056" providerId="AD" clId="Web-{0A0D860C-BC73-48E8-833E-7AEF1006B683}" dt="2020-10-22T04:20:01.265" v="4" actId="1076"/>
      <pc:docMkLst>
        <pc:docMk/>
      </pc:docMkLst>
      <pc:sldChg chg="modSp">
        <pc:chgData name="Natasha Morton" userId="S::nmor8420@sydney.edu.au::cbcb2c93-79c5-41f8-9fed-de58f10b7056" providerId="AD" clId="Web-{0A0D860C-BC73-48E8-833E-7AEF1006B683}" dt="2020-10-22T04:20:01.265" v="4" actId="1076"/>
        <pc:sldMkLst>
          <pc:docMk/>
          <pc:sldMk cId="4026086104" sldId="260"/>
        </pc:sldMkLst>
        <pc:spChg chg="mod">
          <ac:chgData name="Natasha Morton" userId="S::nmor8420@sydney.edu.au::cbcb2c93-79c5-41f8-9fed-de58f10b7056" providerId="AD" clId="Web-{0A0D860C-BC73-48E8-833E-7AEF1006B683}" dt="2020-10-22T04:20:01.265" v="4" actId="1076"/>
          <ac:spMkLst>
            <pc:docMk/>
            <pc:sldMk cId="4026086104" sldId="260"/>
            <ac:spMk id="2" creationId="{5F515565-2274-40E6-B4FC-0BE95081AC47}"/>
          </ac:spMkLst>
        </pc:spChg>
      </pc:sldChg>
    </pc:docChg>
  </pc:docChgLst>
  <pc:docChgLst>
    <pc:chgData clId="Web-{D100B4C4-16B7-440C-9CB6-574DD189BC44}"/>
    <pc:docChg chg="modSld">
      <pc:chgData name="" userId="" providerId="" clId="Web-{D100B4C4-16B7-440C-9CB6-574DD189BC44}" dt="2020-10-22T04:13:43.115" v="0" actId="1076"/>
      <pc:docMkLst>
        <pc:docMk/>
      </pc:docMkLst>
      <pc:sldChg chg="modSp">
        <pc:chgData name="" userId="" providerId="" clId="Web-{D100B4C4-16B7-440C-9CB6-574DD189BC44}" dt="2020-10-22T04:13:43.115" v="0" actId="1076"/>
        <pc:sldMkLst>
          <pc:docMk/>
          <pc:sldMk cId="4026086104" sldId="260"/>
        </pc:sldMkLst>
        <pc:spChg chg="mod">
          <ac:chgData name="" userId="" providerId="" clId="Web-{D100B4C4-16B7-440C-9CB6-574DD189BC44}" dt="2020-10-22T04:13:43.115" v="0" actId="1076"/>
          <ac:spMkLst>
            <pc:docMk/>
            <pc:sldMk cId="4026086104" sldId="260"/>
            <ac:spMk id="4" creationId="{00000000-0000-0000-0000-000000000000}"/>
          </ac:spMkLst>
        </pc:spChg>
      </pc:sldChg>
    </pc:docChg>
  </pc:docChgLst>
  <pc:docChgLst>
    <pc:chgData name="Julia Johnson" userId="S::julia.johnson@sydney.edu.au::e134d0ab-f75c-4be3-a432-05023be3fc06" providerId="AD" clId="Web-{FDE1D53C-9B9B-40BA-8C11-43F391A33F6C}"/>
    <pc:docChg chg="modSld">
      <pc:chgData name="Julia Johnson" userId="S::julia.johnson@sydney.edu.au::e134d0ab-f75c-4be3-a432-05023be3fc06" providerId="AD" clId="Web-{FDE1D53C-9B9B-40BA-8C11-43F391A33F6C}" dt="2021-01-20T00:50:42.497" v="20" actId="20577"/>
      <pc:docMkLst>
        <pc:docMk/>
      </pc:docMkLst>
      <pc:sldChg chg="addSp delSp modSp">
        <pc:chgData name="Julia Johnson" userId="S::julia.johnson@sydney.edu.au::e134d0ab-f75c-4be3-a432-05023be3fc06" providerId="AD" clId="Web-{FDE1D53C-9B9B-40BA-8C11-43F391A33F6C}" dt="2021-01-20T00:50:42.497" v="20" actId="20577"/>
        <pc:sldMkLst>
          <pc:docMk/>
          <pc:sldMk cId="267538558" sldId="259"/>
        </pc:sldMkLst>
        <pc:spChg chg="add del mod">
          <ac:chgData name="Julia Johnson" userId="S::julia.johnson@sydney.edu.au::e134d0ab-f75c-4be3-a432-05023be3fc06" providerId="AD" clId="Web-{FDE1D53C-9B9B-40BA-8C11-43F391A33F6C}" dt="2021-01-20T00:49:39.449" v="4"/>
          <ac:spMkLst>
            <pc:docMk/>
            <pc:sldMk cId="267538558" sldId="259"/>
            <ac:spMk id="4" creationId="{8E9C804E-05E3-44B9-83F4-84980A4923FD}"/>
          </ac:spMkLst>
        </pc:spChg>
        <pc:spChg chg="add mod">
          <ac:chgData name="Julia Johnson" userId="S::julia.johnson@sydney.edu.au::e134d0ab-f75c-4be3-a432-05023be3fc06" providerId="AD" clId="Web-{FDE1D53C-9B9B-40BA-8C11-43F391A33F6C}" dt="2021-01-20T00:50:42.497" v="20" actId="20577"/>
          <ac:spMkLst>
            <pc:docMk/>
            <pc:sldMk cId="267538558" sldId="259"/>
            <ac:spMk id="6" creationId="{E186D133-E9C2-43C9-9D3D-CE52F71A7AD6}"/>
          </ac:spMkLst>
        </pc:spChg>
        <pc:picChg chg="mod">
          <ac:chgData name="Julia Johnson" userId="S::julia.johnson@sydney.edu.au::e134d0ab-f75c-4be3-a432-05023be3fc06" providerId="AD" clId="Web-{FDE1D53C-9B9B-40BA-8C11-43F391A33F6C}" dt="2021-01-20T00:49:30.214" v="2" actId="1076"/>
          <ac:picMkLst>
            <pc:docMk/>
            <pc:sldMk cId="267538558" sldId="259"/>
            <ac:picMk id="2" creationId="{00000000-0000-0000-0000-000000000000}"/>
          </ac:picMkLst>
        </pc:picChg>
        <pc:cxnChg chg="add mod">
          <ac:chgData name="Julia Johnson" userId="S::julia.johnson@sydney.edu.au::e134d0ab-f75c-4be3-a432-05023be3fc06" providerId="AD" clId="Web-{FDE1D53C-9B9B-40BA-8C11-43F391A33F6C}" dt="2021-01-20T00:50:38.778" v="19" actId="14100"/>
          <ac:cxnSpMkLst>
            <pc:docMk/>
            <pc:sldMk cId="267538558" sldId="259"/>
            <ac:cxnSpMk id="7" creationId="{4173D4FA-96AA-43E7-BBEE-35EBC889DA87}"/>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13:34.5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8334 16775 16383 0 0,'3'0'0'0'0,"5"0"0"0"0,6 0 0 0 0,9 0 0 0 0,2 0 0 0 0,7 2 0 0 0,4 3 0 0 0,-3 1 0 0 0,-5 2 0 0 0,3-2 0 0 0,-1 2 0 0 0,-2-2 0 0 0,-3 0 0 0 0,-3 4 0 0 0,-1 3 0 0 0,-2 3 0 0 0,0 2 0 0 0,0-3 0 0 0,-1 0 0 0 0,0-3 0 0 0,0-4 0 0 0,-2 1 0 0 0,-2 0 0 0 0,1 1 0 0 0,4 0 0 0 0,4 2 0 0 0,6-1 0 0 0,7-3 0 0 0,10-2 0 0 0,4-3 0 0 0,-4 2 0 0 0,-6 0 0 0 0,-4 2 0 0 0,-7 3 0 0 0,-7-1 0 0 0,-3-1 0 0 0,-1-2 0 0 0,-2 1 0 0 0,4 2 0 0 0,2-1 0 0 0,2-1 0 0 0,2-2 0 0 0,-2 1 0 0 0,-4 3 0 0 0,-1 3 0 0 0,-3-1 0 0 0,0 1 0 0 0,4 1 0 0 0,1-1 0 0 0,1-3 0 0 0,-4 0 0 0 0,-1-1 0 0 0,-1-2 0 0 0,-3 3 0 0 0,-1 1 0 0 0,5 2 0 0 0,9 1 0 0 0,5 0 0 0 0,12-1 0 0 0,6 1 0 0 0,16 2 0 0 0,5 1 0 0 0,-5-2 0 0 0,-12-4 0 0 0,-10 0 0 0 0,-7-2 0 0 0,-7-2 0 0 0,0-2 0 0 0,-8 0 0 0 0,-2 1 0 0 0,-5 3 0 0 0,-1-1 0 0 0,0 1 0 0 0,0 0 0 0 0,2 2 0 0 0,2 2 0 0 0,1-2 0 0 0,-3 1 0 0 0,-1-1 0 0 0,1 1 0 0 0,1-2 0 0 0,0 4 0 0 0,2-1 0 0 0,0-1 0 0 0,1-4 0 0 0,-1-3 0 0 0,1-1 0 0 0,-3 1 0 0 0,-1 0 0 0 0,51 21 0 0 0,13 9 0 0 0,-1-1 0 0 0,-12-4 0 0 0,-15-6 0 0 0,-15-4 0 0 0,-11-2 0 0 0,-6-4 0 0 0,0-2 0 0 0,0 2 0 0 0,-1 0 0 0 0,-2 2 0 0 0,-2-3 0 0 0,1 1 0 0 0,0 1 0 0 0,1-2 0 0 0,2-4 0 0 0,0 2 0 0 0,0-3 0 0 0,1-1 0 0 0,0-3 0 0 0,0-1 0 0 0,0 4 0 0 0,6 3 0 0 0,9 2 0 0 0,1-2 0 0 0,2 0 0 0 0,-4-1 0 0 0,7 3 0 0 0,-1-2 0 0 0,0 5 0 0 0,-4 3 0 0 0,-4-2 0 0 0,-5-1 0 0 0,-7 1 0 0 0,-3-2 0 0 0,-1-3 0 0 0,0-4 0 0 0,0 0 0 0 0,2 0 0 0 0,0 1 0 0 0,0 6 0 0 0,3 0 0 0 0,-2-1 0 0 0,4-1 0 0 0,8 3 0 0 0,23 3 0 0 0,10 0 0 0 0,0 2 0 0 0,-4-2 0 0 0,-8-3 0 0 0,-8-5 0 0 0,-6 0 0 0 0,-5 1 0 0 0,0-1 0 0 0,-4-2 0 0 0,1-3 0 0 0,2 5 0 0 0,1 1 0 0 0,0 1 0 0 0,6 2 0 0 0,3-1 0 0 0,1 0 0 0 0,0 2 0 0 0,-1-3 0 0 0,-4-2 0 0 0,-2-3 0 0 0,-2 1 0 0 0,2-1 0 0 0,1 1 0 0 0,-1 0 0 0 0,-2 2 0 0 0,48 29 0 0 0,13 9 0 0 0,-7-1 0 0 0,-14-8 0 0 0,-17-8 0 0 0,-17-5 0 0 0,-13-8 0 0 0,-8-6 0 0 0,-6-5-16383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13:34.5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9128 17198 16383 0 0,'6'3'0'0'0,"6"4"0"0"0,4 7 0 0 0,2 4 0 0 0,4 2 0 0 0,2 1 0 0 0,0 3 0 0 0,0-4 0 0 0,-2-3 0 0 0,1 0 0 0 0,1-2 0 0 0,0-5 0 0 0,-3-2 0 0 0,-2-2 0 0 0,-4 1 0 0 0,0 3 0 0 0,1 1 0 0 0,0-2 0 0 0,1 1 0 0 0,1-1 0 0 0,0-3 0 0 0,1 4 0 0 0,-1 1 0 0 0,1-3 0 0 0,-3 2 0 0 0,2-1 0 0 0,7 0 0 0 0,13 2 0 0 0,12 3 0 0 0,5 0 0 0 0,-6 0 0 0 0,-2-4 0 0 0,-4-3 0 0 0,-7 1 0 0 0,-6 1 0 0 0,-3-1 0 0 0,-2 5 0 0 0,-2 0 0 0 0,3-3 0 0 0,-1-1 0 0 0,-1-4 0 0 0,-2-3 0 0 0,-3 2 0 0 0,-4 4 0 0 0,0-1 0 0 0,1 0 0 0 0,-3 0 0 0 0,0 1 0 0 0,0-3 0 0 0,6 2 0 0 0,4 0 0 0 0,6 0 0 0 0,4 4 0 0 0,6-1 0 0 0,2-2 0 0 0,1 1 0 0 0,0 2 0 0 0,-4-2 0 0 0,-2 2 0 0 0,-2 1 0 0 0,-2 2 0 0 0,2 0 0 0 0,3-4 0 0 0,0-1 0 0 0,1-1 0 0 0,3-2 0 0 0,2 0 0 0 0,-4 0 0 0 0,-9 2 0 0 0,-6 0 0 0 0,-4-2 0 0 0,-2 4 0 0 0,0 0 0 0 0,-2 2 0 0 0,8-1 0 0 0,2 0 0 0 0,0 2 0 0 0,-2-2 0 0 0,0-2 0 0 0,-3 0 0 0 0,-3 1 0 0 0,-4 0 0 0 0,1 0 0 0 0,3-1 0 0 0,3-2 0 0 0,3 4 0 0 0,2 3 0 0 0,1 8 0 0 0,1 4 0 0 0,7 3 0 0 0,2 0 0 0 0,1 1 0 0 0,-5-5 0 0 0,1-3 0 0 0,-3-6 0 0 0,-1-2 0 0 0,2-1 0 0 0,-2-2 0 0 0,0 3 0 0 0,-1-1 0 0 0,-1-3 0 0 0,0 0 0 0 0,-2-1 0 0 0,-3 0 0 0 0,-2-1 0 0 0,-1-2 0 0 0,-1 1 0 0 0,0-1 0 0 0,-1-1 0 0 0,4-1 0 0 0,0 1 0 0 0,1 3 0 0 0,5 4 0 0 0,2-2 0 0 0,4-1 0 0 0,-3 0 0 0 0,-3 0 0 0 0,-4-3 0 0 0,-2 1 0 0 0,-2-1 0 0 0,1 2 0 0 0,11 5 0 0 0,3 1 0 0 0,5 1 0 0 0,2-2 0 0 0,3 2 0 0 0,-3 0 0 0 0,-4-4 0 0 0,-7 1 0 0 0,-2-1 0 0 0,-5 3 0 0 0,-1 0 0 0 0,-1 0 0 0 0,-1-4 0 0 0,2 0 0 0 0,3 0 0 0 0,2 0 0 0 0,-2-2 0 0 0,-2 0 0 0 0,2 2 0 0 0,-1 0 0 0 0,-5 0 0 0 0,-2-1 0 0 0,2 2 0 0 0,1-3 0 0 0,3-1 0 0 0,4 0 0 0 0,0 0 0 0 0,2-2 0 0 0,3 1 0 0 0,-3 1 0 0 0,2 4 0 0 0,-2 3 0 0 0,3 0 0 0 0,3 0 0 0 0,-3-2 0 0 0,1 0 0 0 0,-3-2 0 0 0,-3 0 0 0 0,0-2 0 0 0,-2 4 0 0 0,-2 1 0 0 0,-2-3 0 0 0,2-3 0 0 0,3 1 0 0 0,4-2 0 0 0,5 3 0 0 0,1-2 0 0 0,-4-1 0 0 0,-1 0 0 0 0,-5 4 0 0 0,-5 2 0 0 0,-2 0 0 0 0,-2-3 0 0 0,0 0 0 0 0,2 5 0 0 0,1 0 0 0 0,4 1 0 0 0,1 1 0 0 0,6 0 0 0 0,-1 1 0 0 0,-1-2 0 0 0,0-2 0 0 0,-1-2 0 0 0,-3 0 0 0 0,-3-3 0 0 0,-1-1 0 0 0,-2 1 0 0 0,-2 1 0 0 0,-3 3 0 0 0,-1-1 0 0 0,1 0 0 0 0,0 0 0 0 0,4 0 0 0 0,9 1 0 0 0,6-1 0 0 0,12 6 0 0 0,3 1 0 0 0,-5-3 0 0 0,-6-1 0 0 0,-6-3 0 0 0,-6 0 0 0 0,-5 1 0 0 0,-1-1 0 0 0,-1-4 0 0 0,2 5 0 0 0,0-2 0 0 0,1 3 0 0 0,-1 1 0 0 0,2-3 0 0 0,1-1 0 0 0,0-1 0 0 0,-2 2 0 0 0,3 8 0 0 0,5 4 0 0 0,2 1 0 0 0,5-1 0 0 0,-2 2 0 0 0,-2-3 0 0 0,-1-3 0 0 0,0-4 0 0 0,2 2 0 0 0,-2 0 0 0 0,2 0 0 0 0,0 2 0 0 0,3-1 0 0 0,-1-3 0 0 0,-1 0 0 0 0,0-1 0 0 0,-3-3 0 0 0,1-2 0 0 0,0 0 0 0 0,-3 4 0 0 0,-2 0 0 0 0,-3-2 0 0 0,-3-3 0 0 0,-2-3 0 0 0,-1-2 0 0 0,0-2 0 0 0,-1 3 0 0 0,6 0 0 0 0,6 1 0 0 0,1 2 0 0 0,-2-1 0 0 0,0 1 0 0 0,0 0 0 0 0,-4 1 0 0 0,2 3 0 0 0,-2 2 0 0 0,-1 0 0 0 0,5-1 0 0 0,4 2 0 0 0,-1-2 0 0 0,0 0 0 0 0,-1-2 0 0 0,-3 1 0 0 0,0-3 0 0 0,-2 2 0 0 0,-2-2 0 0 0,-1-2 0 0 0,-6 2 0 0 0,-1-2 0 0 0,-1 2 0 0 0,3 2 0 0 0,3 7 0 0 0,2-1 0 0 0,9 0 0 0 0,1-2 0 0 0,5-1 0 0 0,-1 1 0 0 0,-4-3 0 0 0,-4-2 0 0 0,-4 0 0 0 0,-3 1 0 0 0,-2 2 0 0 0,3 2 0 0 0,-1 3 0 0 0,3-1 0 0 0,4 3 0 0 0,6-5 0 0 0,0 4 0 0 0,-2 0 0 0 0,-1-2 0 0 0,1-1 0 0 0,-1-3 0 0 0,2 0 0 0 0,-1 3 0 0 0,0 3 0 0 0,1 1 0 0 0,4-3 0 0 0,0-4 0 0 0,-2 0 0 0 0,-3-4 0 0 0,-1 1 0 0 0,-2-2 0 0 0,-1-1 0 0 0,3-2 0 0 0,-3-2 0 0 0,4-1 0 0 0,6 0 0 0 0,0-2 0 0 0,-4 1 0 0 0,-5-1 0 0 0,-4 1 0 0 0,-3 3 0 0 0,-2 1 0 0 0,-2 2 0 0 0,-2 2 0 0 0,5 1 0 0 0,0-1 0 0 0,0-1 0 0 0,-1-2 0 0 0,0-2 0 0 0,-1-1 0 0 0,2-2 0 0 0,2 3 0 0 0,2 1 0 0 0,0 2 0 0 0,-1 1 0 0 0,2-1 0 0 0,-5 1 0 0 0,-2 0 0 0 0,-1 2 0 0 0,-1 1 0 0 0,0 0 0 0 0,-1 2 0 0 0,2 1 0 0 0,1-2 0 0 0,4-2 0 0 0,-2 0 0 0 0,0-2 0 0 0,-1-1 0 0 0,2 1 0 0 0,2-1 0 0 0,-3-1 0 0 0,3-2 0 0 0,8 5 0 0 0,-1 1 0 0 0,-1 0 0 0 0,-1-4 0 0 0,-1 0 0 0 0,-2-3 0 0 0,-4 0 0 0 0,2-2 0 0 0,-4 3 0 0 0,1 0 0 0 0,0 1 0 0 0,-1-2 0 0 0,-1 1 0 0 0,0-3 0 0 0,0 1 0 0 0,2-1 0 0 0,1 0 0 0 0,0 0 0 0 0,-1 0 0 0 0,2 0 0 0 0,4 0 0 0 0,-1 0 0 0 0,0-1 0 0 0,0 1 0 0 0,3 0 0 0 0,-2 0 0 0 0,3 0 0 0 0,-3 0 0 0 0,-1 0 0 0 0,-3 0 0 0 0,-2 0 0 0 0,-3 0 0 0 0,1 0 0 0 0,-1 0 0 0 0,-1 0 0 0 0,0 0 0 0 0,4-2 0 0 0,3-5 0 0 0,2-1 0 0 0,-1 1 0 0 0,-2 2 0 0 0,2 1 0 0 0,5 2 0 0 0,5 1 0 0 0,-5-2 0 0 0,-3-1 0 0 0,-1 0 0 0 0,-2-2 0 0 0,-1 0 0 0 0,0 1 0 0 0,1 2 0 0 0,-1 0 0 0 0,-6-1 0 0 0,-1-1 0 0 0,-1-2 0 0 0,-1 0 0 0 0,5-1 0 0 0,-1-4 0 0 0,-2 1 0 0 0,0 3 0 0 0,-3-1 0 0 0,0 1 0 0 0,0-1 0 0 0,-2-1 0 0 0,0 0 0 0 0,-1-2 0 0 0,-1 3 0 0 0,-1-2 0 0 0,0 3 0 0 0,0-2 0 0 0,0-5 0 0 0,4 1 0 0 0,1-4 0 0 0,5 1 0 0 0,2 1 0 0 0,-2-1 0 0 0,-4 1 0 0 0,-4-4 0 0 0,-3 1 0 0 0,-1 2 0 0 0,-2 0 0 0 0,-2-3 0 0 0,2 2 0 0 0,0 0 0 0 0,2-2 0 0 0,0 0 0 0 0,-1-1 0 0 0,-1 1 0 0 0,-3 0 0 0 0,3 1 0 0 0,0 0 0 0 0,-1 2 0 0 0,2 2 0 0 0,0 1 0 0 0,0 0 0 0 0,1-1 0 0 0,2 0 0 0 0,1-2 0 0 0,1-3 0 0 0,2-2 0 0 0,-1-2 0 0 0,-2-2 0 0 0,-4 2 0 0 0,1 5 0 0 0,-1 2 0 0 0,-2 1 0 0 0,0-3 0 0 0,1 3 0 0 0,3 0 0 0 0,0-1 0 0 0,0 1 0 0 0,-3-1 0 0 0,-1 0 0 0 0,1-1 0 0 0,-1 1 0 0 0,4-4 0 0 0,2-1 0 0 0,1 1 0 0 0,-3-1 0 0 0,1-1 0 0 0,3 0 0 0 0,4 4 0 0 0,1 1 0 0 0,-4-2 0 0 0,-2 0 0 0 0,-5 1 0 0 0,-3-1 0 0 0,-1 1 0 0 0,-2 0 0 0 0,0-3 0 0 0,-1 1 0 0 0,0-2 0 0 0,0 3 0 0 0,1-4 0 0 0,0 1 0 0 0,0 1 0 0 0,0 1 0 0 0,-4 4 0 0 0,1-1 0 0 0,-5-1 0 0 0,1 0 0 0 0,-3 4 0 0 0,-2-3 0 0 0,-3 2 0 0 0,-1 2 0 0 0,-5-1 0 0 0,-1 2 0 0 0,-2 4 0 0 0,2 3 0 0 0,-4 3 0 0 0,2 1 0 0 0,0 2 0 0 0,1 0 0 0 0,2 1 0 0 0,-2 0 0 0 0,-4-1 0 0 0,0 1 0 0 0,-5-1 0 0 0,-1 0 0 0 0,0 0 0 0 0,-2 0 0 0 0,0 3 0 0 0,-2 5 0 0 0,3-1 0 0 0,1 3 0 0 0,2-1 0 0 0,1 2 0 0 0,-36 25 0 0 0,-10 8 0 0 0,7-2 0 0 0,13-4 0 0 0,12-5 0 0 0,15-7 0 0 0,8-3 0 0 0,1-4 0 0 0,2 0 0 0 0,-4 1 0 0 0,3 1 0 0 0,2-4 0 0 0,2-1 0 0 0,-2 0 0 0 0,0 0 0 0 0,-6 3 0 0 0,-3-1 0 0 0,-8-2 0 0 0,-1 2 0 0 0,2-5 0 0 0,4 0 0 0 0,3 1 0 0 0,4-3 0 0 0,3 1 0 0 0,-1 0 0 0 0,-3 2 0 0 0,0-1 0 0 0,4-1 0 0 0,1 1 0 0 0,3 2 0 0 0,1 1 0 0 0,1-2 0 0 0,0-1 0 0 0,-1-2 0 0 0,-3 0 0 0 0,1 1 0 0 0,1 1 0 0 0,0 3 0 0 0,4 0 0 0 0,2 1 0 0 0,4 2 0 0 0,-1-1 0 0 0,1-1 0 0 0,-2 8 0 0 0,-4 7 0 0 0,-2 2 0 0 0,0-2 0 0 0,-2-1 0 0 0,-1-1 0 0 0,4-4 0 0 0,0-3 0 0 0,2-3 0 0 0,3 0 0 0 0,0-3 0 0 0,0 1 0 0 0,2-1 0 0 0,2 0 0 0 0,1 0 0 0 0,1 2 0 0 0,0-2 0 0 0,12-2 0 0 0,8-4 0 0 0,11-5 0 0 0,8-2 0 0 0,5-2 0 0 0,3-2 0 0 0,0-6 0 0 0,-5-4 0 0 0,-7 2 0 0 0,-4-2 0 0 0,-6-1 0 0 0,-3-1 0 0 0,-2 0 0 0 0,5 0 0 0 0,6-3 0 0 0,3-1 0 0 0,6-1 0 0 0,-1 3 0 0 0,-3 0 0 0 0,-1 0 0 0 0,-4 1 0 0 0,-3-2 0 0 0,0-1 0 0 0,2 1 0 0 0,1 3 0 0 0,4 2 0 0 0,-2-2 0 0 0,0 1 0 0 0,1 4 0 0 0,5-1 0 0 0,-5-2 0 0 0,-1 0 0 0 0,0 0 0 0 0,-1-2 0 0 0,-4 1 0 0 0,0 2 0 0 0,6-2 0 0 0,0-1 0 0 0,-3-1 0 0 0,0 2 0 0 0,-2-3 0 0 0,-2 1 0 0 0,-2-1 0 0 0,-3-1 0 0 0,-4-1 0 0 0,-3-3 0 0 0,-2-3 0 0 0,-2 1 0 0 0,-1-1 0 0 0,0 3 0 0 0,-1 0 0 0 0,-2-1 0 0 0,-1 2 0 0 0,-3 0 0 0 0,-1-3 0 0 0,-1-1 0 0 0,0 0 0 0 0,0 2 0 0 0,-1-3 0 0 0,1-1 0 0 0,-1 2 0 0 0,1 1 0 0 0,0 1 0 0 0,0 1 0 0 0,0 0 0 0 0,-9 8 0 0 0,-10 10 0 0 0,-14 22 0 0 0,-9 12 0 0 0,-12 11 0 0 0,0 0 0 0 0,2-1 0 0 0,11-5 0 0 0,4-6 0 0 0,10-6 0 0 0,10-2 0 0 0,7-4 0 0 0,-2 0 0 0 0,3 8 0 0 0,-2 1 0 0 0,-1 1 0 0 0,-5 2 0 0 0,-10-3 0 0 0,-6-5 0 0 0,-1-7 0 0 0,-1 1 0 0 0,-1 0 0 0 0,-3 6 0 0 0,1-1 0 0 0,0 1 0 0 0,-2 1 0 0 0,2-2 0 0 0,-2 1 0 0 0,3-3 0 0 0,4 1 0 0 0,5-3 0 0 0,4-3 0 0 0,2 4 0 0 0,3 0 0 0 0,4 0 0 0 0,4 0 0 0 0,5-1 0 0 0,3 0 0 0 0,5-3 0 0 0,5-5 0 0 0,9-5 0 0 0,4-2 0 0 0,11-2 0 0 0,11-2 0 0 0,4-1 0 0 0,7-2 0 0 0,4-5 0 0 0,-5-1 0 0 0,-7-7 0 0 0,-9-3 0 0 0,-3-2 0 0 0,-6 2 0 0 0,-2-3 0 0 0,-1-6 0 0 0,-3-1 0 0 0,-6 1 0 0 0,-2-4 0 0 0,-3-2 0 0 0,-4 1 0 0 0,1-3 0 0 0,2 6 0 0 0,-1 0 0 0 0,-1 3 0 0 0,2-3 0 0 0,-2 1 0 0 0,3-2 0 0 0,-3 3 0 0 0,-1 1 0 0 0,-1-2 0 0 0,1-5 0 0 0,0-4 0 0 0,-2-2 0 0 0,-1 1 0 0 0,-1 3 0 0 0,-4 8 0 0 0,-5 9 0 0 0,-4 11 0 0 0,-4 9 0 0 0,-9 5 0 0 0,-3 8 0 0 0,-7 6 0 0 0,-4 8 0 0 0,-1 3 0 0 0,-15 7 0 0 0,0-1 0 0 0,-1-5 0 0 0,7-4 0 0 0,3-2 0 0 0,1 2 0 0 0,5 1 0 0 0,9-3 0 0 0,5 2 0 0 0,5-3 0 0 0,7-1 0 0 0,0-2 0 0 0,0-2 0 0 0,-7 5 0 0 0,-6 4 0 0 0,-7 1 0 0 0,-1 1 0 0 0,2-2 0 0 0,6-3 0 0 0,2-5 0 0 0,6-5 0 0 0,3 7 0 0 0,4 0 0 0 0,0 0 0 0 0,0-1 0 0 0,-3 2 0 0 0,0 0 0 0 0,0-1 0 0 0,1-2 0 0 0,-2-3 0 0 0,3-3 0 0 0,2-1 0 0 0,8-2 0 0 0,12-4 0 0 0,14-3 0 0 0,17-1 0 0 0,9-3 0 0 0,8-1 0 0 0,2-1 0 0 0,1-3 0 0 0,-7-1 0 0 0,-6-2 0 0 0,-5 0 0 0 0,-3-6 0 0 0,3-3 0 0 0,3 2 0 0 0,4-4 0 0 0,1 2 0 0 0,8-4 0 0 0,0 1 0 0 0,-3 2 0 0 0,-6-2 0 0 0,-7 2 0 0 0,-9 2 0 0 0,-6-1 0 0 0,-8 0 0 0 0,-1 0 0 0 0,-4-1 0 0 0,-4 0 0 0 0,-5-1 0 0 0,-2-3 0 0 0,1-1 0 0 0,-1 0 0 0 0,-1 1 0 0 0,-1 1 0 0 0,0-2 0 0 0,-1-4 0 0 0,-4 0 0 0 0,-8 1 0 0 0,-4 2 0 0 0,-14 5 0 0 0,-4 5 0 0 0,-7 5 0 0 0,-9 4 0 0 0,-4 3 0 0 0,-9 1 0 0 0,2 1 0 0 0,-8 0 0 0 0,-6-1 0 0 0,3 1 0 0 0,5 0 0 0 0,3-1 0 0 0,4 0 0 0 0,8 3 0 0 0,6 2 0 0 0,5-1 0 0 0,9 2 0 0 0,6 0 0 0 0,-1 2 0 0 0,-3 0 0 0 0,-3-1 0 0 0,0 2 0 0 0,0 3 0 0 0,2-3 0 0 0,0 1 0 0 0,-2-2 0 0 0,-2-1 0 0 0,6 0 0 0 0,3-1 0 0 0,7 2 0 0 0,4 2 0 0 0,2 4 0 0 0,2-2 0 0 0,-1 1 0 0 0,0 0 0 0 0,1 2 0 0 0,0 1 0 0 0,3 1 0 0 0,2 1 0 0 0,2-1 0 0 0,3 2 0 0 0,-1 2 0 0 0,2 1 0 0 0,-1 0 0 0 0,0-1 0 0 0,0-1 0 0 0,1-1 0 0 0,-1 0 0 0 0,4 0 0 0 0,0-2 0 0 0,0 1 0 0 0,-1 0 0 0 0,0-1 0 0 0,-3 1 0 0 0,-2-3 0 0 0,-8-4 0 0 0,-3-4-16383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13:34.5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20743 11669 16383 0 0,'-4'0'0'0'0,"-3"-2"0"0"0,-5-2 0 0 0,-9-1 0 0 0,-12 0 0 0 0,-5-5 0 0 0,-1 0 0 0 0,4 3 0 0 0,4 1 0 0 0,9 6 0 0 0,0 14 0 0 0,1 9 0 0 0,4 2 0 0 0,-5 11 0 0 0,-1 4 0 0 0,2 1 0 0 0,6 1 0 0 0,5-5 0 0 0,4-4 0 0 0,3-6 0 0 0,2-4 0 0 0,1 0 0 0 0,2 6 0 0 0,-1 6 0 0 0,0 1 0 0 0,-1 0 0 0 0,0 4 0 0 0,0 0 0 0 0,0 0 0 0 0,4-3 0 0 0,0-6 0 0 0,1-5 0 0 0,1-3 0 0 0,1 0 0 0 0,1-4 0 0 0,4-2 0 0 0,2 0 0 0 0,5-2 0 0 0,10 8 0 0 0,6 2 0 0 0,9 0 0 0 0,5-1 0 0 0,-4-2 0 0 0,4-1 0 0 0,-2-1 0 0 0,-8-5 0 0 0,-3-5 0 0 0,-4-2 0 0 0,-5-5 0 0 0,-4-1 0 0 0,11-5 0 0 0,2-2 0 0 0,3-3 0 0 0,-1 0 0 0 0,-5-2 0 0 0,-6-2 0 0 0,-7-2 0 0 0,-1-3 0 0 0,-4 1 0 0 0,7-5 0 0 0,1 1 0 0 0,-3 2 0 0 0,-1 0 0 0 0,-4 0 0 0 0,-5-2 0 0 0,-4-5 0 0 0,1 0 0 0 0,-2 0 0 0 0,-1-1 0 0 0,-1-3 0 0 0,-2-1 0 0 0,0-4 0 0 0,-1 3 0 0 0,0 2 0 0 0,0 3 0 0 0,-1 5 0 0 0,1 0 0 0 0,0 3 0 0 0,0 0 0 0 0,0 1 0 0 0,0-1 0 0 0,0 1 0 0 0,-4-1 0 0 0,-4-3 0 0 0,0 0 0 0 0,-2-1 0 0 0,-3-2 0 0 0,0 0 0 0 0,4 0 0 0 0,-1 2 0 0 0,-2 2 0 0 0,-1 0 0 0 0,-3 1 0 0 0,-2 1 0 0 0,1 1 0 0 0,-3-1 0 0 0,5 0 0 0 0,0 0 0 0 0,-1 3 0 0 0,4 2 0 0 0,2-1 0 0 0,0 2 0 0 0,0 3 0 0 0,-3 1 0 0 0,-2-2 0 0 0,1-3 0 0 0,1 1 0 0 0,-2 3 0 0 0,2 0 0 0 0,0 2 0 0 0,-3 1 0 0 0,-11 2 0 0 0,-2 2 0 0 0,3 1-16383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13:34.5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21556 11844 16383 0 0,'0'-2'0'0'0,"6"-2"0"0"0,16-1 0 0 0,9 2 0 0 0,13 1 0 0 0,8 1 0 0 0,11 0 0 0 0,2 1 0 0 0,-5 0 0 0 0,-8 0 0 0 0,-10 0 0 0 0,-10 0 0 0 0,-7 0 0 0 0,-4 1 0 0 0,-2-1 0 0 0,-2 0 0 0 0,3 0 0 0 0,7 0 0 0 0,6 0 0 0 0,0 0 0 0 0,-1 0 0 0 0,-5 0 0 0 0,-3 0 0 0 0,-2 0 0 0 0,-1 0 0 0 0,1 0 0 0 0,7 2 0 0 0,1 6 0 0 0,0-1 0 0 0,-3 4 0 0 0,-3-2 0 0 0,-5 1 0 0 0,-3 0 0 0 0,-4 0 0 0 0,-4 1 0 0 0,0 3 0 0 0,1 1 0 0 0,3 5 0 0 0,3 2 0 0 0,0 2 0 0 0,0 2 0 0 0,0 5 0 0 0,-4-1 0 0 0,1 2 0 0 0,-3-3 0 0 0,-2-1 0 0 0,-6-8 0 0 0,-12-5 0 0 0,-11-7 0 0 0,-5-3 0 0 0,0-4 0 0 0,-10-1 0 0 0,-10-1 0 0 0,-7 0 0 0 0,2-1 0 0 0,11-2 0 0 0,9 0 0 0 0,6 0 0 0 0,5 0 0 0 0,2 2 0 0 0,2 0 0 0 0,0 1 0 0 0,1 1 0 0 0,-5 0 0 0 0,-4 0 0 0 0,-5 1 0 0 0,-12-1 0 0 0,-7 0 0 0 0,3 0 0 0 0,6 0 0 0 0,6 0 0 0 0,6 0 0 0 0,1 4 0 0 0,3 0 0 0 0,2-1 0 0 0,3 4 0 0 0,4 2 0 0 0,0 3 0 0 0,3 3 0 0 0,3 2 0 0 0,4 0 0 0 0,3 1 0 0 0,0 4 0 0 0,2 0 0 0 0,1 0 0 0 0,0 0 0 0 0,-1-2 0 0 0,0-1 0 0 0,0 0 0 0 0,1 0 0 0 0,-1-2 0 0 0,0 1 0 0 0,0 3 0 0 0,0 0 0 0 0,0 1 0 0 0,0-2 0 0 0,0 0 0 0 0,0 0 0 0 0,-3-5 0 0 0,-5-3 0 0 0,-3-6 0 0 0,-4-2 0 0 0,-1-3 0 0 0,-3-1 0 0 0,0 0 0 0 0,0-1 0 0 0,-1 1 0 0 0,-3-1 0 0 0,0 0 0 0 0,-1-2 0 0 0,5-7 0 0 0,3-5 0 0 0,3-3 0 0 0,1-1 0 0 0,2-5 0 0 0,4 0 0 0 0,2 1 0 0 0,2 2 0 0 0,1 0 0 0 0,5 5 0 0 0,3 4 0 0 0,12 5 0 0 0,11 2 0 0 0,10 5 0 0 0,14 0 0 0 0,8 0 0 0 0,-1 1 0 0 0,0 0 0 0 0,-8 0 0 0 0,-11-1 0 0 0,-7 1 0 0 0,-8-1 0 0 0,-6 0 0 0 0,-2 0 0 0 0,-1 0 0 0 0,-1 6 0 0 0,0 2 0 0 0,0 3 0 0 0,-3 2 0 0 0,0 2 0 0 0,-2 5 0 0 0,-5 2 0 0 0,-1-1 0 0 0,-4 1 0 0 0,-1-1 0 0 0,-1-2 0 0 0,-1 0 0 0 0,-2 0 0 0 0,-5-1 0 0 0,-4 6 0 0 0,-3-2 0 0 0,-2-4 0 0 0,-5 1 0 0 0,-2-2 0 0 0,0-6 0 0 0,2-2 0 0 0,-6 1 0 0 0,-5 0 0 0 0,-1-1 0 0 0,0-4 0 0 0,3-1 0 0 0,0-3 0 0 0,0 0 0 0 0,2-1 0 0 0,-8 0 0 0 0,-6-1 0 0 0,1 1 0 0 0,7 3 0 0 0,10 3 0 0 0,9 5 0 0 0,7 6 0 0 0,9 10 0 0 0,10 2 0 0 0,3 1 0 0 0,4-6 0 0 0,1-7 0 0 0,1-6 0 0 0,-3-20 0 0 0,-3-24 0 0 0,-6-15 0 0 0,-1-9 0 0 0,-5 2 0 0 0,-1 17 0 0 0,4 27 0 0 0,2 24 0 0 0,5 23 0 0 0,3 10 0 0 0,-1 1 0 0 0,4-1 0 0 0,-1-6 0 0 0,0-7 0 0 0,1-8 0 0 0,-1-6 0 0 0,-1 0 0 0 0,-5-1 0 0 0,1 1 0 0 0,-4 0 0 0 0,3 8 0 0 0,-2 6 0 0 0,0 3 0 0 0,5 2 0 0 0,0 4 0 0 0,-1 3 0 0 0,1 4 0 0 0,8 2 0 0 0,0-1 0 0 0,-4-1 0 0 0,-4-1 0 0 0,-4-1 0 0 0,-5-5 0 0 0,-2-7 0 0 0,-1-6 0 0 0,-2-5 0 0 0,0-3 0 0 0,0-3 0 0 0,0 2 0 0 0,1 1 0 0 0,0 3 0 0 0,0 2 0 0 0,0 8 0 0 0,0 2 0 0 0,-4 0 0 0 0,0 1 0 0 0,0 5 0 0 0,1 4 0 0 0,0-1 0 0 0,-5 9 0 0 0,0-3 0 0 0,-1 5 0 0 0,0-3 0 0 0,0-5 0 0 0,-4-1 0 0 0,-1-4 0 0 0,4-1 0 0 0,-4-3 0 0 0,0 0 0 0 0,3 8 0 0 0,4 0 0 0 0,-2 2 0 0 0,3-4 0 0 0,-9-1 0 0 0,-1-2 0 0 0,0 7 0 0 0,0 5 0 0 0,-1 5 0 0 0,1 1 0 0 0,-3 3 0 0 0,-1 0 0 0 0,3-2 0 0 0,0 4 0 0 0,4-3 0 0 0,-2-2 0 0 0,-3 2 0 0 0,4 2 0 0 0,2-7 0 0 0,1-7 0 0 0,3-1 0 0 0,1-4 0 0 0,3-4 0 0 0,2-6 0 0 0,2-3 0 0 0,0-6 0 0 0,0 0 0 0 0,0 0 0 0 0,0 1 0 0 0,1 3 0 0 0,-1 3 0 0 0,0 9 0 0 0,0 2 0 0 0,0 0 0 0 0,0 2 0 0 0,0-1 0 0 0,0-4 0 0 0,0-5 0 0 0,0-4 0 0 0,0-2 0 0 0,4 3 0 0 0,0 8 0 0 0,3 6 0 0 0,3 6 0 0 0,2-3 0 0 0,-4 1 0 0 0,-2-3 0 0 0,-1 3 0 0 0,-4 0 0 0 0,0-2 0 0 0,3-5 0 0 0,0-7 0 0 0,0-3 0 0 0,-2-2 0 0 0,0-1 0 0 0,0-1 0 0 0,-2-1 0 0 0,0-2 0 0 0,0 0 0 0 0,0 7 0 0 0,0 0 0 0 0,3 3 0 0 0,1 1 0 0 0,0-1 0 0 0,-1-3 0 0 0,-1-1 0 0 0,0-1 0 0 0,-1-2 0 0 0,-1-4 0 0 0,0 1 0 0 0,0 1 0 0 0,0 8 0 0 0,2 7 0 0 0,3 6 0 0 0,2 0 0 0 0,0 0 0 0 0,-1 3 0 0 0,2-9 0 0 0,3-5 0 0 0,2-7 0 0 0,0-5 0 0 0,0-1 0 0 0,-3-1 0 0 0,1-6 0 0 0,0-2 0 0 0,-1 0 0 0 0,-1-1 0 0 0,-6-6 0 0 0,-3-7 0 0 0,-2-17 0 0 0,1-10 0 0 0,-1-12 0 0 0,0-1 0 0 0,0-10 0 0 0,2-13 0 0 0,0-4 0 0 0,0 0 0 0 0,0 1 0 0 0,0 6 0 0 0,0-2 0 0 0,0 3 0 0 0,0 4 0 0 0,0 7 0 0 0,3 0 0 0 0,1 3 0 0 0,1-1 0 0 0,4 5 0 0 0,2 6 0 0 0,-2 1 0 0 0,-2 4 0 0 0,2 1 0 0 0,1-5 0 0 0,0-2 0 0 0,0-2 0 0 0,0-1 0 0 0,-3 0 0 0 0,-2 4 0 0 0,5-6 0 0 0,3-2 0 0 0,-1 3 0 0 0,-1 6 0 0 0,-4 1 0 0 0,-2 3 0 0 0,-3 3 0 0 0,0 1 0 0 0,1-9 0 0 0,7-14 0 0 0,6-7 0 0 0,-2-2 0 0 0,2 1 0 0 0,-3 0 0 0 0,0-6 0 0 0,1 2 0 0 0,0-2 0 0 0,12-66 0 0 0,1-18 0 0 0,-3 14 0 0 0,-8 25 0 0 0,-5 28 0 0 0,-5 21 0 0 0,-3 17 0 0 0,-2 9 0 0 0,-2 5 0 0 0,0-1 0 0 0,0-3 0 0 0,0-7 0 0 0,0-6 0 0 0,1 1 0 0 0,0-4 0 0 0,0-3 0 0 0,0-6 0 0 0,0 0 0 0 0,0 5 0 0 0,0 0 0 0 0,0 3 0 0 0,0 4 0 0 0,0 6 0 0 0,0 2 0 0 0,0-3 0 0 0,0-6 0 0 0,0 0 0 0 0,0 3 0 0 0,0 3 0 0 0,-4 2 0 0 0,-3 7 0 0 0,-1 21 0 0 0,1 20 0 0 0,-2 21 0 0 0,-6 22 0 0 0,-3 24 0 0 0,-8 26 0 0 0,-6 16 0 0 0,-1 5 0 0 0,5-15 0 0 0,8-24 0 0 0,7-23 0 0 0,6-20 0 0 0,3-14 0 0 0,3-10 0 0 0,2-4 0 0 0,1 1 0 0 0,-1 6 0 0 0,1 2 0 0 0,-2 10 0 0 0,0 5 0 0 0,1 9 0 0 0,-1 5 0 0 0,-3-3 0 0 0,-4 1 0 0 0,-8 8 0 0 0,-7 10 0 0 0,0 6 0 0 0,-3 4 0 0 0,0-3 0 0 0,1 0 0 0 0,5-13 0 0 0,1-6 0 0 0,5-9 0 0 0,5-7 0 0 0,2-16 0 0 0,4-17 0 0 0,2-24 0 0 0,0-23 0 0 0,1-14 0 0 0,0-11 0 0 0,-1-8 0 0 0,0 1 0 0 0,7 2 0 0 0,9-2 0 0 0,6 1 0 0 0,8-2 0 0 0,4-4 0 0 0,3-8 0 0 0,1-6 0 0 0,-2-1 0 0 0,-4-5 0 0 0,-2-4 0 0 0,-2 3 0 0 0,-3 8 0 0 0,-2 11 0 0 0,0 5 0 0 0,1 6 0 0 0,-4 6 0 0 0,-3 1 0 0 0,-4-3 0 0 0,-4 1 0 0 0,-1-1 0 0 0,-1-6 0 0 0,1-3 0 0 0,0-5 0 0 0,0-1 0 0 0,0 3 0 0 0,-1 1 0 0 0,-2 3 0 0 0,-3 2 0 0 0,-1 11 0 0 0,0 3 0 0 0,-1 3 0 0 0,-1 6 0 0 0,4 1 0 0 0,1 4 0 0 0,-1 1 0 0 0,1-3 0 0 0,-2 1 0 0 0,-1 3 0 0 0,4-1 0 0 0,-1 3 0 0 0,0 6 0 0 0,-1 1 0 0 0,-1-1 0 0 0,3 2 0 0 0,-1-3 0 0 0,4-3 0 0 0,2-1 0 0 0,1-5 0 0 0,-3 3 0 0 0,2 1 0 0 0,-2 3 0 0 0,-2 1 0 0 0,2 1 0 0 0,1-1 0 0 0,1 2 0 0 0,-3 3 0 0 0,-1-3 0 0 0,0-6 0 0 0,3-2 0 0 0,1-7 0 0 0,-3-2 0 0 0,-2 0 0 0 0,2-2 0 0 0,5-10 0 0 0,1 0 0 0 0,-2 4 0 0 0,-2 8 0 0 0,-3 9 0 0 0,-3 5 0 0 0,-2 2 0 0 0,0-3 0 0 0,2-1 0 0 0,0-8 0 0 0,1 1 0 0 0,-2 2 0 0 0,1-2 0 0 0,-2 3 0 0 0,-1 6 0 0 0,0 5 0 0 0,0 16 0 0 0,0 25 0 0 0,0 15 0 0 0,0 13 0 0 0,3 16 0 0 0,5 10 0 0 0,6 12 0 0 0,5 4 0 0 0,2 0 0 0 0,-2-4 0 0 0,-2-10 0 0 0,-1-7 0 0 0,-2-12 0 0 0,-3-2 0 0 0,-5-6 0 0 0,-3-4 0 0 0,-1 1 0 0 0,-2-4 0 0 0,-1-4 0 0 0,1-2 0 0 0,-1-2 0 0 0,0-3 0 0 0,0-3 0 0 0,1 1 0 0 0,0 4 0 0 0,0 0 0 0 0,0 1 0 0 0,0 12 0 0 0,0 10 0 0 0,0 5 0 0 0,-6 1 0 0 0,-2-2 0 0 0,-4-2 0 0 0,-8 0 0 0 0,-5 0 0 0 0,-7 10 0 0 0,2-2 0 0 0,0-8 0 0 0,4-4 0 0 0,1-8 0 0 0,4-6 0 0 0,6 1 0 0 0,3 2 0 0 0,-1-4 0 0 0,3-5 0 0 0,3 2 0 0 0,2 0 0 0 0,2 0 0 0 0,2 5 0 0 0,-2 3 0 0 0,-4 6 0 0 0,-1 0 0 0 0,1 2 0 0 0,2-5 0 0 0,1-2 0 0 0,-1 10 0 0 0,0 7 0 0 0,1 2 0 0 0,1 4 0 0 0,0 7 0 0 0,3-2 0 0 0,0 3 0 0 0,-4-2 0 0 0,0 0 0 0 0,0 5 0 0 0,1 1 0 0 0,1-8 0 0 0,0-9 0 0 0,-1-8 0 0 0,-5-1 0 0 0,-1-4 0 0 0,2-8 0 0 0,2-5 0 0 0,2-3 0 0 0,0 1 0 0 0,2-2 0 0 0,1-2 0 0 0,0 4 0 0 0,1 0 0 0 0,-1 2 0 0 0,0-2 0 0 0,1-2 0 0 0,-1-2 0 0 0,0 6 0 0 0,0 4 0 0 0,0 0 0 0 0,0-3 0 0 0,0-1 0 0 0,0 4 0 0 0,0-1 0 0 0,0 0 0 0 0,0 1 0 0 0,-3 5 0 0 0,-2 4 0 0 0,2 0 0 0 0,-1-1 0 0 0,2 0 0 0 0,1 5 0 0 0,0-3 0 0 0,0 0 0 0 0,1-3 0 0 0,0-2 0 0 0,1-1 0 0 0,-4 1 0 0 0,-1-2 0 0 0,0-2 0 0 0,0 2 0 0 0,3-1 0 0 0,-1-1 0 0 0,1 2 0 0 0,1-2 0 0 0,0 23 0 0 0,0 6 0 0 0,0-3 0 0 0,0-9 0 0 0,0-6 0 0 0,1-9 0 0 0,-1-4 0 0 0,0-5 0 0 0,0-4 0 0 0,0-3 0 0 0,0 1 0 0 0,0 5 0 0 0,0 6 0 0 0,0-2 0 0 0,0-1 0 0 0,0-5 0 0 0,0-2 0 0 0,0-2 0 0 0,0-2 0 0 0,0-1 0 0 0,0 0 0 0 0,0-1 0 0 0,0 0 0 0 0,0 1 0 0 0,0-1 0 0 0,0 1 0 0 0,0 0 0 0 0,0-1 0 0 0,0 1 0 0 0,0 0 0 0 0,0 0 0 0 0,2 0 0 0 0,6-3 0 0 0,0-8 0 0 0,3-10 0 0 0,2-11 0 0 0,-1-6 0 0 0,1-6 0 0 0,0-2 0 0 0,6-4 0 0 0,-1-1 0 0 0,0 0 0 0 0,-4 2 0 0 0,0 3 0 0 0,0 1 0 0 0,-2 1 0 0 0,-4 3 0 0 0,-2 3 0 0 0,-3 0 0 0 0,-1 1 0 0 0,-2 1 0 0 0,0 0 0 0 0,-1-2 0 0 0,-3-2 0 0 0,-3 4 0 0 0,-2 1 0 0 0,1 2 0 0 0,3-4 0 0 0,1-2 0 0 0,2 0 0 0 0,0 1 0 0 0,-1-3 0 0 0,-1 0 0 0 0,0 1 0 0 0,1 0 0 0 0,2-1 0 0 0,-1-6 0 0 0,2-1 0 0 0,0 1 0 0 0,0 2 0 0 0,0 4 0 0 0,0 2 0 0 0,0-2 0 0 0,0-2 0 0 0,0-3 0 0 0,0-6 0 0 0,1-4 0 0 0,-1 2 0 0 0,0 4 0 0 0,0 1 0 0 0,-1 4 0 0 0,1 2 0 0 0,0 3 0 0 0,0-4 0 0 0,0-4 0 0 0,0 2 0 0 0,0-3 0 0 0,0 2 0 0 0,0 0 0 0 0,0-2 0 0 0,0 3 0 0 0,0-2 0 0 0,0 3 0 0 0,0 2 0 0 0,0-1 0 0 0,-3-11 0 0 0,-5-5 0 0 0,-3-2 0 0 0,0-2 0 0 0,-2-2 0 0 0,2-13 0 0 0,-1 6 0 0 0,2 3 0 0 0,2 3 0 0 0,4 5 0 0 0,-2 3 0 0 0,-3 19 0 0 0,1 17 0 0 0,-3 20 0 0 0,2 17 0 0 0,2 20 0 0 0,1 17 0 0 0,4 18 0 0 0,0 16 0 0 0,1 4 0 0 0,1 7 0 0 0,-2-2 0 0 0,-5-1 0 0 0,-1-8 0 0 0,1-9 0 0 0,2-8 0 0 0,1-4 0 0 0,2 0 0 0 0,1-3 0 0 0,1-4 0 0 0,0-5 0 0 0,0 6 0 0 0,1-3 0 0 0,-5 0 0 0 0,-3 2 0 0 0,-4 4 0 0 0,0 4 0 0 0,-2 4 0 0 0,-2 2 0 0 0,3-3 0 0 0,-4-11 0 0 0,1-11 0 0 0,3-13 0 0 0,0-11 0 0 0,0-10 0 0 0,0-8 0 0 0,4-6 0 0 0,-1-1 0 0 0,2 0 0 0 0,-5-4 0 0 0,-4 0 0 0 0,-4-1 0 0 0,-3-3 0 0 0,0-3 0 0 0,-1-5 0 0 0,3-11 0 0 0,0-17 0 0 0,4-8 0 0 0,2-10 0 0 0,0-4 0 0 0,3-2 0 0 0,3-4 0 0 0,3-2 0 0 0,4-2 0 0 0,0 2 0 0 0,2 3 0 0 0,0 2 0 0 0,1 3 0 0 0,3 5 0 0 0,0 0 0 0 0,4 1 0 0 0,3-6 0 0 0,0 4 0 0 0,1-1 0 0 0,-2 4 0 0 0,2-5 0 0 0,-3 1 0 0 0,-2 6 0 0 0,2 1 0 0 0,-2 3 0 0 0,0 0 0 0 0,1 4 0 0 0,-2 3 0 0 0,-1-1 0 0 0,1 1 0 0 0,2-2 0 0 0,1 0 0 0 0,1 4 0 0 0,0 15 0 0 0,-2 20 0 0 0,-3 17 0 0 0,-2 14 0 0 0,-5 13 0 0 0,-5 8 0 0 0,-1-1 0 0 0,-3-4 0 0 0,-2 1 0 0 0,0-5 0 0 0,0 4 0 0 0,2 2 0 0 0,3-2 0 0 0,-1-1 0 0 0,2-4 0 0 0,1-6 0 0 0,3-8 0 0 0,1-2 0 0 0,-2-3 0 0 0,-1-1 0 0 0,-5-7 0 0 0,-1-12 0 0 0,1-17 0 0 0,2-13 0 0 0,3-10 0 0 0,3-8 0 0 0,0-10 0 0 0,1-2 0 0 0,2-2 0 0 0,-1-1 0 0 0,1-6 0 0 0,-1 4 0 0 0,1 5 0 0 0,-1 9 0 0 0,0 7 0 0 0,0 8 0 0 0,0-2 0 0 0,0 0 0 0 0,0-6 0 0 0,0-12 0 0 0,0-9 0 0 0,0-20 0 0 0,0-13 0 0 0,0 1 0 0 0,0-11 0 0 0,0-11 0 0 0,3-17 0 0 0,4-18 0 0 0,8-13 0 0 0,4-11 0 0 0,5-8 0 0 0,2-1 0 0 0,-1-7 0 0 0,-1-2 0 0 0,-1 0 0 0 0,-5 8 0 0 0,-5 16 0 0 0,-5 21 0 0 0,2 12 0 0 0,0 20 0 0 0,1 26 0 0 0,2 18 0 0 0,-1 16 0 0 0,-3 12 0 0 0,-2 9 0 0 0,-4 6 0 0 0,-1 4 0 0 0,-1 3 0 0 0,-1-7 0 0 0,-1-6 0 0 0,0-9 0 0 0,1-4 0 0 0,-1-9 0 0 0,-2-6 0 0 0,-2 5 0 0 0,2 1 0 0 0,-4-6 0 0 0,-3-8 0 0 0,-6-5 0 0 0,-1-3 0 0 0,4 2 0 0 0,0 3 0 0 0,-5 5 0 0 0,-2 4 0 0 0,1 6 0 0 0,-2 12 0 0 0,1 12 0 0 0,-4 12 0 0 0,4 12 0 0 0,1 6 0 0 0,0 6 0 0 0,2 3 0 0 0,-1-1 0 0 0,0-3 0 0 0,-3-4 0 0 0,-5-3 0 0 0,-14-7 0 0 0,-9-3 0 0 0,-9-2 0 0 0,-2 1 0 0 0,7 2 0 0 0,13 10 0 0 0,12 7 0 0 0,11 6 0 0 0,10 4 0 0 0,1 7 0 0 0,2 4 0 0 0,2-1 0 0 0,1-1 0 0 0,1-3 0 0 0,1-2 0 0 0,-1-1 0 0 0,1-1 0 0 0,-4-4 0 0 0,-4-5 0 0 0,-4-3 0 0 0,-4-4 0 0 0,-2-1 0 0 0,-2-2 0 0 0,0-1 0 0 0,0 0 0 0 0,-1 0 0 0 0,1 0 0 0 0,-1 1 0 0 0,1 6 0 0 0,1 1 0 0 0,3 7 0 0 0,-4 7 0 0 0,0 11 0 0 0,0 4 0 0 0,3 2 0 0 0,4 0 0 0 0,4-3 0 0 0,4-1 0 0 0,1-5 0 0 0,3-2 0 0 0,0-4 0 0 0,1-2 0 0 0,0 0 0 0 0,0 1 0 0 0,-1-1 0 0 0,0-1 0 0 0,0 2 0 0 0,7 4 0 0 0,5 4 0 0 0,7-5 0 0 0,0 1 0 0 0,0-1 0 0 0,-4-2 0 0 0,0-2 0 0 0,-3-2 0 0 0,-1 3 0 0 0,2 6 0 0 0,0 4 0 0 0,0 0 0 0 0,3 5 0 0 0,-1-2 0 0 0,0-5 0 0 0,-3-3 0 0 0,-2-3 0 0 0,2-4 0 0 0,0-1 0 0 0,0-1 0 0 0,3 0 0 0 0,1-2 0 0 0,-3 2 0 0 0,1-4 0 0 0,0-4 0 0 0,2-3 0 0 0,0 3 0 0 0,2-1 0 0 0,7-1 0 0 0,5 1 0 0 0,1-1 0 0 0,-1-2 0 0 0,0-2 0 0 0,-2-3 0 0 0,1 1 0 0 0,-5-5 0 0 0,-2-7 0 0 0,-7-8 0 0 0,-1-5 0 0 0,-3-1 0 0 0,-1-1 0 0 0,-2-7 0 0 0,1-2 0 0 0,-1-5 0 0 0,-2 0 0 0 0,-2 3 0 0 0,-2 6 0 0 0,-1 3 0 0 0,0 5 0 0 0,-1 2 0 0 0,-1 2 0 0 0,1 1 0 0 0,-3 0 0 0 0,-5 3 0 0 0,-4 4 0 0 0,-3 4 0 0 0,-1 2 0 0 0,-3 3 0 0 0,0 1 0 0 0,0 0 0 0 0,-1 1 0 0 0,1 0 0 0 0,-7 0 0 0 0,-5-1 0 0 0,-3 0 0 0 0,0 1 0 0 0,4 1 0 0 0,3 2 0 0 0,-7 10 0 0 0,-3 0 0 0 0,-6 0 0 0 0,3-3 0 0 0,2-3 0 0 0,7-4 0 0 0,9-5 0 0 0,3-8 0 0 0,6-16 0 0 0,5-11 0 0 0,1-10 0 0 0,1-6 0 0 0,2 1 0 0 0,1 5 0 0 0,2 4 0 0 0,1 7 0 0 0,0 3 0 0 0,0 3 0 0 0,4 5 0 0 0,7 2 0 0 0,4 0 0 0 0,11 0 0 0 0,6 4 0 0 0,7 5 0 0 0,1 1 0 0 0,3 1 0 0 0,-4 1 0 0 0,-4 2 0 0 0,-5 4 0 0 0,-1 4 0 0 0,3 13 0 0 0,0 8 0 0 0,10 17 0 0 0,5 8 0 0 0,1 2 0 0 0,-9 0 0 0 0,-6-7 0 0 0,-11-16 0 0 0,-7-17 0 0 0,-5-20 0 0 0,-2-11 0 0 0,-1-11 0 0 0,3-5 0 0 0,2 1 0 0 0,-1 4 0 0 0,1 6 0 0 0,11-5 0 0 0,9-4 0 0 0,10-11 0 0 0,9-6 0 0 0,1 0 0 0 0,-4 6 0 0 0,-5 7 0 0 0,-9 10 0 0 0,-7 5 0 0 0,-9 2 0 0 0,-7 1 0 0 0,-5 3 0 0 0,-4 1 0 0 0,-2-3 0 0 0,-2-3 0 0 0,0 0 0 0 0,1 0 0 0 0,3-1 0 0 0,2 1 0 0 0,-1 1 0 0 0,0 2 0 0 0,-1 2 0 0 0,0 1 0 0 0,-5 1 0 0 0,-3 3 0 0 0,-3 1 0 0 0,-5 1 0 0 0,-3-2 0 0 0,1 0 0 0 0,0 2 0 0 0,3 0 0 0 0,0 2 0 0 0,-1 4 0 0 0,-1 2 0 0 0,0-1 0 0 0,-3 1 0 0 0,-9 1 0 0 0,-8 1 0 0 0,-6-2 0 0 0,-13-2 0 0 0,-7-7 0 0 0,1-2 0 0 0,8 4 0 0 0,9 2 0 0 0,8 4 0 0 0,12 2-16383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13:34.5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8573 16478 16383 0 0,'6'0'0'0'0,"9"0"0"0"0,7 0 0 0 0,11 0 0 0 0,12 0 0 0 0,15 0 0 0 0,14 0 0 0 0,13 0 0 0 0,3 0 0 0 0,-4-4 0 0 0,-13 0 0 0 0,-16-2 0 0 0,-14-4 0 0 0,-9-1 0 0 0,-6 3 0 0 0,-5-1 0 0 0,-4 1 0 0 0,-1 3 0 0 0,0 0 0 0 0,-1 3 0 0 0,0 1 0 0 0,1 0 0 0 0,0 1 0 0 0,0 1 0 0 0,0-1 0 0 0,5 1 0 0 0,0-1 0 0 0,9-3 0 0 0,9-4 0 0 0,5 0 0 0 0,-1-3 0 0 0,2 0 0 0 0,-3 2 0 0 0,-6 3 0 0 0,-7 2 0 0 0,-5 1 0 0 0,-4 2 0 0 0,-2 0 0 0 0,2-6 0 0 0,3-2 0 0 0,0 1 0 0 0,4 1 0 0 0,5 2 0 0 0,6 2 0 0 0,11 0 0 0 0,7 2 0 0 0,2 0 0 0 0,-4 0 0 0 0,-8 0 0 0 0,-8-3 0 0 0,-9-1 0 0 0,-7 1 0 0 0,-2 0 0 0 0,-4 1 0 0 0,-4 4 0 0 0,-1 1 0 0 0,-3 4 0 0 0,0 2 0 0 0,-2 8 0 0 0,-2 2 0 0 0,1-1 0 0 0,3 0 0 0 0,5-2 0 0 0,2 1 0 0 0,3 0 0 0 0,4 4 0 0 0,2 0 0 0 0,0 1 0 0 0,-2-2 0 0 0,-5 0 0 0 0,-2-3 0 0 0,-1-3 0 0 0,0 0 0 0 0,1-2 0 0 0,3 0 0 0 0,1-3 0 0 0,5 1 0 0 0,-3 1 0 0 0,-2-1 0 0 0,-2 2 0 0 0,0-3 0 0 0,3-2 0 0 0,3-3 0 0 0,8 2 0 0 0,4 0 0 0 0,6-2 0 0 0,8-2 0 0 0,2 3 0 0 0,1 4 0 0 0,1-1 0 0 0,-5-2 0 0 0,-9-1 0 0 0,-7-1 0 0 0,-3 1 0 0 0,-2 0 0 0 0,2-1 0 0 0,-1 2 0 0 0,3 3 0 0 0,0 0 0 0 0,0 1 0 0 0,1 0 0 0 0,-2-3 0 0 0,-4-2 0 0 0,-5 1 0 0 0,-1 0 0 0 0,1-2 0 0 0,1-2 0 0 0,0 1 0 0 0,1 0 0 0 0,1 4 0 0 0,-3 5 0 0 0,0-1 0 0 0,-1-3 0 0 0,4 2 0 0 0,8 1 0 0 0,8-1 0 0 0,6-2 0 0 0,5-2 0 0 0,-5 3 0 0 0,-5 1 0 0 0,-6-2 0 0 0,-4-2 0 0 0,-2 1 0 0 0,-6 2 0 0 0,-2 0 0 0 0,0-2 0 0 0,-2-1 0 0 0,2-4 0 0 0,1 0 0 0 0,-2-1 0 0 0,1-1 0 0 0,-2 0 0 0 0,-1-1 0 0 0,-1 4 0 0 0,2 4 0 0 0,3 0 0 0 0,4 6 0 0 0,3 0 0 0 0,-3 2 0 0 0,-1-3 0 0 0,0 0 0 0 0,3-2 0 0 0,-2 1 0 0 0,-2 1 0 0 0,-1-2 0 0 0,-6 1 0 0 0,-3-1 0 0 0,-1 0 0 0 0,-3 1 0 0 0,0 0 0 0 0,1 1 0 0 0,1-3 0 0 0,5 2 0 0 0,3 0 0 0 0,3 3 0 0 0,4-2 0 0 0,0-2 0 0 0,-1-1 0 0 0,-2-1 0 0 0,-3-2 0 0 0,1 4 0 0 0,0 0 0 0 0,0-2 0 0 0,0 4 0 0 0,1 4 0 0 0,2-2 0 0 0,6-3 0 0 0,4-3 0 0 0,-2-1 0 0 0,-3 0 0 0 0,-3 0 0 0 0,-5 1 0 0 0,-2-3 0 0 0,-5 2 0 0 0,-3 2 0 0 0,7 0 0 0 0,5 2 0 0 0,5 1 0 0 0,10-1 0 0 0,11 1 0 0 0,3-2 0 0 0,-2 0 0 0 0,-6 0 0 0 0,-9-1 0 0 0,-7 0 0 0 0,-2 0 0 0 0,-3-1 0 0 0,-3-1 0 0 0,1-3 0 0 0,-1-2 0 0 0,-3 2 0 0 0,-2 1 0 0 0,-2-1 0 0 0,1 1 0 0 0,3 1 0 0 0,0-1 0 0 0,3-1 0 0 0,-2-2 0 0 0,0 0 0 0 0,-1 1 0 0 0,0 1 0 0 0,2 3 0 0 0,4-1 0 0 0,8 0 0 0 0,6-1 0 0 0,8-2 0 0 0,4-2 0 0 0,2 0 0 0 0,3-1 0 0 0,-6 2 0 0 0,-8 3 0 0 0,-5-2 0 0 0,-6-1 0 0 0,-5 1 0 0 0,-7 1 0 0 0,-5 1 0 0 0,0-1 0 0 0,0 2 0 0 0,0 0 0 0 0,1 2 0 0 0,2 0 0 0 0,6 1 0 0 0,5 0 0 0 0,6 3 0 0 0,9 1 0 0 0,5 0 0 0 0,2-1 0 0 0,-1-1 0 0 0,-3-1 0 0 0,-4 1 0 0 0,-5-3 0 0 0,-7-1 0 0 0,-1-3 0 0 0,-3-1 0 0 0,-3-3 0 0 0,-2 4 0 0 0,-6 2 0 0 0,3 3 0 0 0,-1 0 0 0 0,1 0 0 0 0,3 1 0 0 0,2 2 0 0 0,2-1 0 0 0,1 0 0 0 0,4 3 0 0 0,5-3 0 0 0,-2 4 0 0 0,0-1 0 0 0,1 0 0 0 0,1-2 0 0 0,-3-1 0 0 0,-4-1 0 0 0,-4-2 0 0 0,5-1 0 0 0,-2 2 0 0 0,0 0 0 0 0,-3 1 0 0 0,-2 2 0 0 0,-2-1 0 0 0,-2 1 0 0 0,6-2 0 0 0,2-3 0 0 0,2 4 0 0 0,4 0 0 0 0,-1-2 0 0 0,-1-3 0 0 0,-1 5 0 0 0,1-1 0 0 0,-4-1 0 0 0,0-3 0 0 0,-4-2 0 0 0,-1-2 0 0 0,-2-1 0 0 0,-1 0 0 0 0,2-2 0 0 0,2 1 0 0 0,-1-1 0 0 0,3 1 0 0 0,0 6 0 0 0,2 5 0 0 0,3 1 0 0 0,2-3 0 0 0,4 2 0 0 0,0 1 0 0 0,-2-2 0 0 0,-3 2 0 0 0,-4-2 0 0 0,-5-3 0 0 0,-1-2 0 0 0,-1-2 0 0 0,-2-2 0 0 0,0-1 0 0 0,1 3 0 0 0,2 4 0 0 0,1 0 0 0 0,1 0 0 0 0,4 0 0 0 0,13 7 0 0 0,10-1 0 0 0,7 2 0 0 0,7-2 0 0 0,5 0 0 0 0,0-3 0 0 0,-8-3 0 0 0,-9-2 0 0 0,-8 1 0 0 0,-8 2 0 0 0,-1 0 0 0 0,-2 1 0 0 0,-3 4 0 0 0,1 0 0 0 0,3 0 0 0 0,4 0 0 0 0,-4-3 0 0 0,5 2 0 0 0,0-3 0 0 0,1 1 0 0 0,-4-2 0 0 0,-1 1 0 0 0,-4 3 0 0 0,-1 1 0 0 0,2-1 0 0 0,-3 0 0 0 0,-2 2 0 0 0,-3 1 0 0 0,-2 4 0 0 0,-5 2 0 0 0,-2-3 0 0 0,0-1 0 0 0,-4 0 0 0 0,-2-2 0 0 0,-4 5 0 0 0,-1 2 0 0 0,-4-2 0 0 0,0 7 0 0 0,0 1 0 0 0,0-1 0 0 0,-1-2 0 0 0,1 0 0 0 0,-5-3 0 0 0,1-3 0 0 0,-3-4 0 0 0,-7-3 0 0 0,-8 1 0 0 0,-2-2 0 0 0,-4-3 0 0 0,-4-3 0 0 0,1-3 0 0 0,-1 0 0 0 0,-2-2 0 0 0,-1-1 0 0 0,-4 1 0 0 0,-2-7 0 0 0,-12-11 0 0 0,-6-5 0 0 0,-6-5 0 0 0,-9 0 0 0 0,-5-3 0 0 0,-9 2 0 0 0,6 3 0 0 0,6 2 0 0 0,7 2 0 0 0,9 6 0 0 0,1 2 0 0 0,5 0 0 0 0,2 0 0 0 0,3 1 0 0 0,-2 2 0 0 0,-3-2 0 0 0,-7-1 0 0 0,-7-1 0 0 0,2 1 0 0 0,6 0 0 0 0,4 0 0 0 0,1 0 0 0 0,1 1 0 0 0,-7 3 0 0 0,-5 1 0 0 0,-4-2 0 0 0,-4-4 0 0 0,0-7 0 0 0,-5 1 0 0 0,4 1 0 0 0,10 1 0 0 0,12 3 0 0 0,11 6 0 0 0,5-4 0 0 0,-2-1 0 0 0,-1 2 0 0 0,-3-2 0 0 0,0-4 0 0 0,-6 0 0 0 0,2-3 0 0 0,7 2 0 0 0,6 5 0 0 0,-4-2 0 0 0,-1 0 0 0 0,-5 2 0 0 0,-12-3 0 0 0,-15 0 0 0 0,-15-4 0 0 0,-14-4 0 0 0,-5-1 0 0 0,5-1 0 0 0,11-3 0 0 0,13 4 0 0 0,17 4 0 0 0,16 6 0 0 0,8 6 0 0 0,4 1 0 0 0,0-3 0 0 0,0-3 0 0 0,1 1 0 0 0,7 1 0 0 0,3 3 0 0 0,-1-1 0 0 0,0 0 0 0 0,-6 1 0 0 0,-12-6 0 0 0,-4-2 0 0 0,-13 2 0 0 0,-10 2 0 0 0,-22 5 0 0 0,-23 0 0 0 0,-6-2 0 0 0,-2-4 0 0 0,6-2 0 0 0,13-2 0 0 0,17 1 0 0 0,13-4 0 0 0,12 3 0 0 0,10-2 0 0 0,7 3 0 0 0,-1 3 0 0 0,-1 2 0 0 0,0 2 0 0 0,-3-1 0 0 0,-9 0 0 0 0,-11 0 0 0 0,0 2 0 0 0,-6-3 0 0 0,6-1 0 0 0,12 0 0 0 0,12-2 0 0 0,9 3 0 0 0,4 0 0 0 0,-8-6 0 0 0,-12 0 0 0 0,-12 3 0 0 0,-3 6 0 0 0,-10-9 0 0 0,-8-7 0 0 0,-2-1 0 0 0,-1 1 0 0 0,12 1 0 0 0,15 3 0 0 0,4-1 0 0 0,-1 4 0 0 0,6 2 0 0 0,0 1 0 0 0,4 3 0 0 0,-1 5 0 0 0,-2 3 0 0 0,-11-1 0 0 0,-10 3 0 0 0,-5-3 0 0 0,7 0 0 0 0,11-1 0 0 0,12 0 0 0 0,5 2 0 0 0,-5 2 0 0 0,-10 1 0 0 0,-3 2 0 0 0,2 0 0 0 0,8 1 0 0 0,8 0 0 0 0,7 1 0 0 0,7-1 0 0 0,4 1 0 0 0,6 1 0 0 0,4 5 0 0 0,6 4 0 0 0,9 7 0 0 0,13 5 0 0 0,24 6 0 0 0,11 0 0 0 0,5 2 0 0 0,17-2 0 0 0,14-3 0 0 0,17-2 0 0 0,20 3 0 0 0,6 2 0 0 0,-3-6 0 0 0,-8-4 0 0 0,-16-1 0 0 0,-13-1 0 0 0,-12-4 0 0 0,-4 0 0 0 0,-1 0 0 0 0,-1 1 0 0 0,3 8 0 0 0,7 1 0 0 0,13 9 0 0 0,12 6 0 0 0,7 6 0 0 0,-4 1 0 0 0,-4 1 0 0 0,-8-4 0 0 0,-2-4 0 0 0,-8-9 0 0 0,1-5 0 0 0,-3 2 0 0 0,4 1 0 0 0,4 3 0 0 0,19 1 0 0 0,15 6 0 0 0,14-1 0 0 0,12 0 0 0 0,8-2 0 0 0,-1 8 0 0 0,-6 1 0 0 0,-8 0 0 0 0,-11-1 0 0 0,-19-5 0 0 0,-12-3 0 0 0,-14-1 0 0 0,-13-5 0 0 0,-6-6 0 0 0,3-2 0 0 0,6 0 0 0 0,9 0 0 0 0,5 1 0 0 0,5-1 0 0 0,-2-1 0 0 0,1-1 0 0 0,-2 3 0 0 0,-4 2 0 0 0,-4 1 0 0 0,-8 0 0 0 0,-12 0 0 0 0,-14-5 0 0 0,-10-1 0 0 0,-11-3 0 0 0,-3-2 0 0 0,-5 1 0 0 0,5 2 0 0 0,2-1 0 0 0,6-1 0 0 0,13 10 0 0 0,11 4 0 0 0,9 2 0 0 0,13 3 0 0 0,-3-1 0 0 0,-8-6 0 0 0,-16-1 0 0 0,-6-6 0 0 0,-10 1 0 0 0,-8-1 0 0 0,1 0 0 0 0,12 10 0 0 0,3 1 0 0 0,6 3 0 0 0,0-2 0 0 0,-3-6 0 0 0,-9-1 0 0 0,2-1 0 0 0,-4 0 0 0 0,-7-2 0 0 0,1 3 0 0 0,-3-2 0 0 0,-5-1 0 0 0,-3-4 0 0 0,4-1 0 0 0,-4 2 0 0 0,-4 0 0 0 0,-10-8 0 0 0,-18-7 0 0 0,-21-4 0 0 0,-18-7 0 0 0,-11-2 0 0 0,-9-3 0 0 0,1-3 0 0 0,-6-1 0 0 0,-3 0 0 0 0,-8-1 0 0 0,-6 0 0 0 0,-12-4 0 0 0,-3 0 0 0 0,2 3 0 0 0,8 2 0 0 0,8 0 0 0 0,5 5 0 0 0,6 2 0 0 0,2 4 0 0 0,-4 0 0 0 0,-13-2 0 0 0,-17-6 0 0 0,-12-7 0 0 0,-10-5 0 0 0,-1-2 0 0 0,-2-2 0 0 0,12-2 0 0 0,10-1 0 0 0,11 4 0 0 0,14 2 0 0 0,10-2 0 0 0,1 2 0 0 0,-6 0 0 0 0,-10-3 0 0 0,-5-1 0 0 0,-5-2 0 0 0,3 5 0 0 0,5 0 0 0 0,12 6 0 0 0,13 4 0 0 0,8-3 0 0 0,4 1 0 0 0,4-3 0 0 0,5 3 0 0 0,0 2 0 0 0,-2-1 0 0 0,3 2 0 0 0,-4 0 0 0 0,1 3 0 0 0,1 1 0 0 0,5-1 0 0 0,6 3 0 0 0,6-1 0 0 0,4 3 0 0 0,4-4 0 0 0,1-3 0 0 0,-2-1 0 0 0,-5-1 0 0 0,0 2 0 0 0,-5 2 0 0 0,-14-7 0 0 0,-11-3 0 0 0,-3 1 0 0 0,1 3 0 0 0,-10 2 0 0 0,-10-1 0 0 0,-12-4 0 0 0,2-2 0 0 0,-3 2 0 0 0,14 3 0 0 0,15 4 0 0 0,15 2 0 0 0,16 3 0 0 0,13 5 0 0 0,12 16 0 0 0,18 9 0 0 0,19 17 0 0 0,14 8 0 0 0,11 6 0 0 0,10 9 0 0 0,0 2 0 0 0,-5-5 0 0 0,0-8 0 0 0,-1 3 0 0 0,2 1 0 0 0,7 5 0 0 0,0-2 0 0 0,8-1 0 0 0,8 0 0 0 0,10-1 0 0 0,0 0 0 0 0,-8-9 0 0 0,-5-6 0 0 0,-7-3 0 0 0,-7-5 0 0 0,1-1 0 0 0,-5-3 0 0 0,-1-2 0 0 0,3 0 0 0 0,-5 0 0 0 0,-2-2 0 0 0,-9-5 0 0 0,-9-4 0 0 0,-5-5 0 0 0,3-2 0 0 0,6 4 0 0 0,0 0 0 0 0,7 0 0 0 0,3-2 0 0 0,-5-2 0 0 0,-6-2 0 0 0,-6-2 0 0 0,-6-2 0 0 0,-1 0 0 0 0,-4 0 0 0 0,1-1 0 0 0,8 1 0 0 0,8-1 0 0 0,2 1 0 0 0,0 0 0 0 0,5 6 0 0 0,3 2 0 0 0,-1 3 0 0 0,3-1 0 0 0,-1 2 0 0 0,-4-2 0 0 0,5 0 0 0 0,-3-1 0 0 0,-5 1 0 0 0,-7-1 0 0 0,2 0 0 0 0,-3 0 0 0 0,-8 0 0 0 0,-6-1 0 0 0,1-1 0 0 0,-1-3 0 0 0,0 2 0 0 0,-2-1 0 0 0,-3-1 0 0 0,0-1 0 0 0,1 4 0 0 0,4 6 0 0 0,1-1 0 0 0,2 4 0 0 0,2 2 0 0 0,16-1 0 0 0,1-2 0 0 0,-1 1 0 0 0,-2-3 0 0 0,2 0 0 0 0,-4 0 0 0 0,-6-2 0 0 0,-2 1 0 0 0,-2 0 0 0 0,-3-1 0 0 0,-3 1 0 0 0,-3-2 0 0 0,-6-1 0 0 0,0 6 0 0 0,1-1 0 0 0,0-1 0 0 0,4 2 0 0 0,3 4 0 0 0,2 0 0 0 0,-6-1 0 0 0,8 3 0 0 0,-2 1 0 0 0,-2-1 0 0 0,-3 0 0 0 0,-2-1 0 0 0,-4 2 0 0 0,-3-3 0 0 0,1-1 0 0 0,0-4 0 0 0,-2-1 0 0 0,2 0 0 0 0,0 1 0 0 0,3-2 0 0 0,5 3 0 0 0,6-1 0 0 0,-1-3 0 0 0,0-3 0 0 0,-6-10 0 0 0,-9-6 0 0 0,-11-6 0 0 0,-5-9 0 0 0,-6-1 0 0 0,-3 1 0 0 0,-1-2 0 0 0,-1 3 0 0 0,2 3 0 0 0,0-3 0 0 0,-2 4 0 0 0,-1 2 0 0 0,-1 0 0 0 0,-2 3 0 0 0,3 0 0 0 0,-3-3 0 0 0,-1-2 0 0 0,-3-1 0 0 0,-6-1 0 0 0,3 1 0 0 0,2 0 0 0 0,6 0 0 0 0,-2 1 0 0 0,-3 0 0 0 0,-2 0 0 0 0,1 0 0 0 0,-2 1 0 0 0,-1-1 0 0 0,2 3 0 0 0,1 1 0 0 0,1 0 0 0 0,2 3 0 0 0,0-2 0 0 0,2 4 0 0 0,-1 2 0 0 0,10 3 0 0 0,10 5 0 0 0,8 8 0 0 0,5 6 0 0 0,3 5 0 0 0,0 7 0 0 0,3 2 0 0 0,0-2 0 0 0,-1-2 0 0 0,-3 0 0 0 0,3 3 0 0 0,-1 0 0 0 0,-1-6 0 0 0,-3-3 0 0 0,-1-5 0 0 0,3-2 0 0 0,7 3 0 0 0,4 0 0 0 0,1-1 0 0 0,0 4 0 0 0,-3-1 0 0 0,-1-1 0 0 0,-2 1 0 0 0,-6-1 0 0 0,0 2 0 0 0,1-1 0 0 0,0 0 0 0 0,-5 1 0 0 0,-4 0 0 0 0,1-3 0 0 0,-2-1 0 0 0,-2 0 0 0 0,-2 1 0 0 0,-1 0 0 0 0,-2 1 0 0 0,0 1 0 0 0,0 1 0 0 0,0 0 0 0 0,0 0 0 0 0,0 0 0 0 0,-1 0 0 0 0,-3-3 0 0 0,0-1 0 0 0,3-3 0 0 0,5-3 0 0 0,6-3 0 0 0,3-1 0 0 0,3 1 0 0 0,3 0 0 0 0,0-3 0 0 0,1 0 0 0 0,-1-1 0 0 0,1-4 0 0 0,-1-1 0 0 0,-3-7 0 0 0,2-3 0 0 0,-2-3 0 0 0,-1 1 0 0 0,-2 1 0 0 0,2 0 0 0 0,2 1 0 0 0,8 5 0 0 0,6 0 0 0 0,4-2 0 0 0,6-4 0 0 0,-2 0 0 0 0,-6-1 0 0 0,-3 0 0 0 0,-4-1 0 0 0,-2 0 0 0 0,0-4 0 0 0,3 2 0 0 0,7-4 0 0 0,0 1 0 0 0,8-2 0 0 0,-2 3 0 0 0,4 3 0 0 0,0-5 0 0 0,-5 0 0 0 0,-8 4 0 0 0,-6 2 0 0 0,-8 3 0 0 0,-4-3 0 0 0,0-2 0 0 0,-3 0 0 0 0,-3 0 0 0 0,1-4 0 0 0,2 0 0 0 0,-1 1 0 0 0,-2 1 0 0 0,2 1 0 0 0,-2 1 0 0 0,-1 0 0 0 0,3 1 0 0 0,3 0 0 0 0,-4 1 0 0 0,-1-1 0 0 0,1 4 0 0 0,-1-4 0 0 0,2 3 0 0 0,5-2 0 0 0,10-8 0 0 0,7-5 0 0 0,6-2 0 0 0,-2 3 0 0 0,-3 0 0 0 0,-3 1 0 0 0,-5 4 0 0 0,-5 1 0 0 0,-3 3 0 0 0,-4 1 0 0 0,-1 1 0 0 0,0 0 0 0 0,-1 1 0 0 0,-2-1 0 0 0,-3 1 0 0 0,-2 0 0 0 0,-1-1 0 0 0,-2 0 0 0 0,0 1 0 0 0,-1-1 0 0 0,1 0 0 0 0,-1 0 0 0 0,1 0 0 0 0,0 1 0 0 0,0-1 0 0 0,-1 0 0 0 0,1 0 0 0 0,4 0 0 0 0,3 0 0 0 0,5 4 0 0 0,2 3 0 0 0,4 3 0 0 0,4 5 0 0 0,4 1 0 0 0,1 2 0 0 0,0 0 0 0 0,-2 1 0 0 0,-1 0 0 0 0,-3 0 0 0 0,-1-1 0 0 0,-1 1 0 0 0,-4-1-16383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19:27.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7673 17735 16383 0 0,'4'0'0'0'0,"4"0"0"0"0,5 0 0 0 0,4 0 0 0 0,3 4 0 0 0,1 1 0 0 0,1 0 0 0 0,1-2 0 0 0,0 4 0 0 0,-1-1 0 0 0,-4 4 0 0 0,-1-2 0 0 0,4 4 0 0 0,6-2 0 0 0,5 1 0 0 0,5 0 0 0 0,-4 0 0 0 0,-4 0 0 0 0,-3-3 0 0 0,-6 1 0 0 0,-3-1 0 0 0,-1-2 0 0 0,1-2 0 0 0,2-1 0 0 0,0 2 0 0 0,1 0 0 0 0,1 0 0 0 0,0-2 0 0 0,-3 3 0 0 0,-1 0 0 0 0,0-1 0 0 0,1-1 0 0 0,2-1 0 0 0,-4 2 0 0 0,0 0 0 0 0,0 0 0 0 0,2 3 0 0 0,1 3 0 0 0,1-1 0 0 0,1 3 0 0 0,1-1 0 0 0,0-3 0 0 0,-1-3 0 0 0,1-3 0 0 0,0-1 0 0 0,0-1 0 0 0,-4 2 0 0 0,-1 2 0 0 0,0-1 0 0 0,0-1 0 0 0,2-1 0 0 0,5 0 0 0 0,2-2 0 0 0,3 1 0 0 0,1-1 0 0 0,-1 0 0 0 0,2-1 0 0 0,0 5 0 0 0,-7 4 0 0 0,-2 2 0 0 0,1-2 0 0 0,9 2 0 0 0,2-1 0 0 0,-1 2 0 0 0,-3 3 0 0 0,-2-2 0 0 0,-2-2 0 0 0,-3-3 0 0 0,-1-3 0 0 0,0-1 0 0 0,-4-6 0 0 0,-10-6 0 0 0,-8-1 0 0 0,-9-6 0 0 0,-7-5 0 0 0,-3-5 0 0 0,-7-6 0 0 0,-2-5 0 0 0,-11-3 0 0 0,-14-7 0 0 0,-8-1 0 0 0,-6 2 0 0 0,2 7 0 0 0,1 5 0 0 0,7 9 0 0 0,10 9 0 0 0,10-1 0 0 0,6 3 0 0 0,14 4 0 0 0,12 7 0 0 0,14 8 0 0 0,14 6 0 0 0,14 10 0 0 0,14 7 0 0 0,7 4 0 0 0,5-4 0 0 0,-2 0 0 0 0,0-4 0 0 0,-7-7 0 0 0,-8-1 0 0 0,-13-1 0 0 0,-8-3 0 0 0,-4-3 0 0 0,-3-3 0 0 0,4 4 0 0 0,8 5 0 0 0,8-1 0 0 0,7 5 0 0 0,14 7 0 0 0,13 6 0 0 0,16 1 0 0 0,3-1 0 0 0,5-3 0 0 0,-6 2 0 0 0,-15-5 0 0 0,-17-3 0 0 0,-10-2 0 0 0,-11-1 0 0 0,-6 0 0 0 0,-7-3 0 0 0,-6-1 0 0 0,-3 0 0 0 0,0-2 0 0 0,1-4 0 0 0,5-3 0 0 0,3 0 0 0 0,4 7 0 0 0,5 8 0 0 0,8 4 0 0 0,1-2 0 0 0,0 2 0 0 0,-3 0 0 0 0,-1-4 0 0 0,-3-3 0 0 0,-4-3 0 0 0,0-2 0 0 0,2 1 0 0 0,-1-3 0 0 0,2 1 0 0 0,-1-2 0 0 0,-4-2 0 0 0,-1 0 0 0 0,-4 2 0 0 0,3 4 0 0 0,0-2 0 0 0,3 2 0 0 0,7-3 0 0 0,16 1 0 0 0,17 2 0 0 0,8-2 0 0 0,5 4 0 0 0,0 0 0 0 0,-4 0 0 0 0,-4-3 0 0 0,-7 1 0 0 0,-12-4 0 0 0,-11-2 0 0 0,-10 0 0 0 0,-8-1 0 0 0,0-2 0 0 0,2 1 0 0 0,0 1 0 0 0,-1-3 0 0 0,1-1 0 0 0,1 6 0 0 0,-2 1 0 0 0,1-1 0 0 0,-3 1 0 0 0,-3 3 0 0 0,-2-2 0 0 0,3 2 0 0 0,1 1 0 0 0,4-1 0 0 0,0 4 0 0 0,3 3 0 0 0,0 1 0 0 0,1-3 0 0 0,-1 10 0 0 0,2 4 0 0 0,-2-1 0 0 0,-6-1 0 0 0,-4-3 0 0 0,-2-2 0 0 0,0-5 0 0 0,-4-4 0 0 0,-2-3 0 0 0,-2-2 0 0 0,4 6 0 0 0,-5-1 0 0 0,-11-18 0 0 0,-13-20 0 0 0,-12-17 0 0 0,-1-6 0 0 0,-4 1 0 0 0,-4 4 0 0 0,0 5 0 0 0,2 4 0 0 0,3 1 0 0 0,2 5 0 0 0,-1 2 0 0 0,1 6 0 0 0,-11 1 0 0 0,-5-4 0 0 0,-10 2 0 0 0,-1 3 0 0 0,-1 1 0 0 0,5 2 0 0 0,7 3 0 0 0,7 3 0 0 0,6 2 0 0 0,1 2 0 0 0,2 1 0 0 0,1 0 0 0 0,-1 1 0 0 0,-1 3 0 0 0,1 5 0 0 0,2 12 0 0 0,1 3 0 0 0,5 0 0 0 0,13-4 0 0 0,14-5 0 0 0,11-5 0 0 0,4-4 0 0 0,7-3 0 0 0,9-3 0 0 0,5 7 0 0 0,6 9 0 0 0,-2 2 0 0 0,-1-2 0 0 0,-6 0 0 0 0,-5-3 0 0 0,-10 0 0 0 0,-1 2 0 0 0,2-2 0 0 0,8 0 0 0 0,5 2 0 0 0,-1 2 0 0 0,-3-1 0 0 0,0-1 0 0 0,-3 1 0 0 0,-3-1 0 0 0,-7-1 0 0 0,-4 5 0 0 0,-1 0 0 0 0,4 3 0 0 0,9-2 0 0 0,10 0 0 0 0,2 0 0 0 0,12 7 0 0 0,7 0 0 0 0,-2-2 0 0 0,-5-1 0 0 0,-4-5 0 0 0,-4-2 0 0 0,-5-3 0 0 0,-11-1 0 0 0,-6 1 0 0 0,-5-2 0 0 0,3-3 0 0 0,8 1 0 0 0,2-1 0 0 0,7-3 0 0 0,4-2 0 0 0,5-1 0 0 0,-2-2 0 0 0,-8 3 0 0 0,-9 0 0 0 0,-7 4 0 0 0,-6 1 0 0 0,-1-2 0 0 0,0 1 0 0 0,1 1 0 0 0,2 4 0 0 0,7 2 0 0 0,12-3 0 0 0,2-3 0 0 0,-1 1 0 0 0,-5 1 0 0 0,0 0 0 0 0,-5 2 0 0 0,-5-2 0 0 0,-3-3 0 0 0,0-2 0 0 0,-2 1 0 0 0,1 3 0 0 0,1 0 0 0 0,3-2 0 0 0,9 6 0 0 0,10 3 0 0 0,9 3 0 0 0,6 5 0 0 0,5-1 0 0 0,2-2 0 0 0,9 4 0 0 0,6 0 0 0 0,8 0 0 0 0,0 2 0 0 0,-7 1 0 0 0,0 2 0 0 0,-2 0 0 0 0,-11-5 0 0 0,-6 0 0 0 0,5-1 0 0 0,-2-1 0 0 0,-4 0 0 0 0,1-2 0 0 0,6-3 0 0 0,2-6 0 0 0,4 2 0 0 0,4 3 0 0 0,-1 2 0 0 0,-5-3 0 0 0,-8 0 0 0 0,-4 0 0 0 0,-1 1 0 0 0,-7-2 0 0 0,-9-4 0 0 0,-3-4 0 0 0,-7 4 0 0 0,4-1 0 0 0,2-1 0 0 0,2-3 0 0 0,1 5 0 0 0,2 4 0 0 0,-4-1 0 0 0,-2-2 0 0 0,5-4 0 0 0,-2-4 0 0 0,-4-2 0 0 0,-5-2 0 0 0,-7-8 0 0 0,-9-14 0 0 0,-6-8 0 0 0,-6-13 0 0 0,-3-6 0 0 0,-9-11 0 0 0,-10-2 0 0 0,-17-9 0 0 0,-14-3 0 0 0,-20-13 0 0 0,-3 10 0 0 0,-6 6 0 0 0,-17 8 0 0 0,-10 3 0 0 0,-9-3 0 0 0,-15-1 0 0 0,0 1 0 0 0,0 2 0 0 0,7 10 0 0 0,13 6 0 0 0,15 8 0 0 0,8 1 0 0 0,8 8 0 0 0,-2 1 0 0 0,6 1 0 0 0,5 1 0 0 0,6-3 0 0 0,7 3 0 0 0,9 7 0 0 0,-2-3 0 0 0,0 0 0 0 0,-7 2 0 0 0,-4-2 0 0 0,0-2 0 0 0,-4-1 0 0 0,2 0 0 0 0,-8 0 0 0 0,-2-3 0 0 0,-1 2 0 0 0,2 2 0 0 0,5 2 0 0 0,11 3 0 0 0,6-3 0 0 0,9-1 0 0 0,7 3 0 0 0,6 1 0 0 0,0-5 0 0 0,0-1 0 0 0,2-1 0 0 0,1 3 0 0 0,2 6 0 0 0,0 2 0 0 0,4-1 0 0 0,1-2 0 0 0,0 2 0 0 0,3 0 0 0 0,4-2 0 0 0,0 3 0 0 0,-2-1 0 0 0,-7-6 0 0 0,-6-2 0 0 0,-8 2 0 0 0,-12 1 0 0 0,-13-3 0 0 0,-1 1 0 0 0,0 1 0 0 0,5 4 0 0 0,4 1 0 0 0,8-1 0 0 0,7 3 0 0 0,6 3 0 0 0,4 3 0 0 0,-5 4 0 0 0,-1 1 0 0 0,2 2 0 0 0,1 0 0 0 0,2 1 0 0 0,6 3 0 0 0,-2 9 0 0 0,0 9 0 0 0,4 9 0 0 0,4 5 0 0 0,5 5 0 0 0,4-1 0 0 0,2-4 0 0 0,-1-4 0 0 0,0 0 0 0 0,0-6-16383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19:27.8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18151 13018 16383 0 0,'-3'0'0'0'0,"-6"0"0"0"0,-4 0 0 0 0,-4 0 0 0 0,-6 0 0 0 0,-4 0 0 0 0,-7 0 0 0 0,-2 3 0 0 0,2 6 0 0 0,6 4 0 0 0,4 0 0 0 0,3-2 0 0 0,1 1 0 0 0,5 2 0 0 0,0 2 0 0 0,3 2 0 0 0,4 2 0 0 0,2 1 0 0 0,4 1 0 0 0,1 0 0 0 0,1 0 0 0 0,0 0 0 0 0,1 0 0 0 0,0-1 0 0 0,-1 1 0 0 0,1 0 0 0 0,-1-1 0 0 0,0 1 0 0 0,0 3 0 0 0,0 2 0 0 0,0-1 0 0 0,4-1 0 0 0,4 3 0 0 0,2 0 0 0 0,2 0 0 0 0,3-3 0 0 0,2 0 0 0 0,3-2 0 0 0,4-5 0 0 0,6 3 0 0 0,6 0 0 0 0,-1 2 0 0 0,-5-1 0 0 0,-1 0 0 0 0,-2 1 0 0 0,-5-1 0 0 0,-3-1 0 0 0,-5 1 0 0 0,0 0 0 0 0,4-1 0 0 0,3-3 0 0 0,1-1 0 0 0,1 0 0 0 0,0-3 0 0 0,0 0 0 0 0,-4 1 0 0 0,-2-1 0 0 0,4-1 0 0 0,6 3 0 0 0,1-3 0 0 0,1-3 0 0 0,-2 1 0 0 0,-6 2 0 0 0,-1-2 0 0 0,-2 2 0 0 0,0-2 0 0 0,5 1 0 0 0,2 2 0 0 0,0 3 0 0 0,-1-3 0 0 0,8 2 0 0 0,4-4 0 0 0,5 1 0 0 0,-2-2 0 0 0,-3-3 0 0 0,-9-6 0 0 0,-8-8 0 0 0,-7-9 0 0 0,-10-7 0 0 0,-5-2 0 0 0,-6-2 0 0 0,-1 1 0 0 0,-3 0 0 0 0,-2-3 0 0 0,1 1 0 0 0,2 0 0 0 0,4-3 0 0 0,0 5 0 0 0,1 2 0 0 0,1 2 0 0 0,2-4 0 0 0,2 0 0 0 0,-2 0 0 0 0,-5-4 0 0 0,-1-3 0 0 0,2-4 0 0 0,-1 4 0 0 0,-4 0 0 0 0,1-1 0 0 0,3-3 0 0 0,2 1 0 0 0,-1-1 0 0 0,-2 6 0 0 0,-1 4 0 0 0,3 3 0 0 0,-2 2 0 0 0,1 0 0 0 0,-1 1 0 0 0,-3-1 0 0 0,-3 1 0 0 0,-2 2 0 0 0,-6 2 0 0 0,-6-1 0 0 0,-1 3 0 0 0,-3 4 0 0 0,-4 3 0 0 0,-5 3 0 0 0,-3 3 0 0 0,-2 0 0 0 0,5 2 0 0 0,5-1 0 0 0,6 1 0 0 0,4 3 0 0 0,8 9 0 0 0,-1 9 0 0 0,3 5 0 0 0,5 5 0 0 0,5 0 0 0 0,0-4 0 0 0,1-1 0 0 0,2 0 0 0 0,1-2 0 0 0,3-1 0 0 0,0-1 0 0 0,1-1 0 0 0,0 4 0 0 0,0 0 0 0 0,1 0 0 0 0,-1-1 0 0 0,0-1 0 0 0,0-1 0 0 0,0 0 0 0 0,0 2 0 0 0,0 2 0 0 0,0 3 0 0 0,0 0 0 0 0,0-2 0 0 0,4-5 0 0 0,5-2 0 0 0,4-2 0 0 0,7 7 0 0 0,5-1 0 0 0,8-1 0 0 0,3-1 0 0 0,2 0 0 0 0,2-1 0 0 0,13-4 0 0 0,12-6 0 0 0,6 0 0 0 0,2-2 0 0 0,-5-4 0 0 0,-9-2 0 0 0,-12-2 0 0 0,-9-1 0 0 0,-9 2 0 0 0,0 2 0 0 0,-3 3 0 0 0,-2 0 0 0 0,-4 2 0 0 0,-3 0 0 0 0,-4 6 0 0 0,0-1 0 0 0,-3 2 0 0 0,-2 1 0 0 0,-4 1 0 0 0,-2 5 0 0 0,3 5 0 0 0,0 6 0 0 0,-1 4 0 0 0,-1-1 0 0 0,0-4 0 0 0,-2 4 0 0 0,-1 7 0 0 0,0 6 0 0 0,0 6 0 0 0,0 11 0 0 0,4 5 0 0 0,4 5 0 0 0,1-7 0 0 0,0-8 0 0 0,1-4 0 0 0,3-5 0 0 0,-1-7 0 0 0,1-5 0 0 0,-1-6 0 0 0,-3-5 0 0 0,0-8 0 0 0,0-4 0 0 0,-3-2 0 0 0,2 0 0 0 0,-1 1 0 0 0,-1 1 0 0 0,-2 0 0 0 0,-2 2 0 0 0,0 0 0 0 0,-2 1 0 0 0,4-1 0 0 0,4 1 0 0 0,1 0 0 0 0,-1 0 0 0 0,2-1 0 0 0,-1 1 0 0 0,-2 0 0 0 0,-2 3 0 0 0,-2 2 0 0 0,-1-1 0 0 0,-2-1 0 0 0,-3-4 0 0 0,-6-3 0 0 0,-1 0 0 0 0,-3-4 0 0 0,-2-3 0 0 0,-3-5 0 0 0,-1-2 0 0 0,1-6 0 0 0,2-3 0 0 0,2-4 0 0 0,4-4 0 0 0,0-7 0 0 0,-2-1 0 0 0,-6-3 0 0 0,0-2 0 0 0,2-4 0 0 0,-2 0 0 0 0,1 1 0 0 0,4 2 0 0 0,0 2 0 0 0,-1 1 0 0 0,5 5 0 0 0,8 10 0 0 0,8 9 0 0 0,3 9 0 0 0,3 3 0 0 0,-1 6 0 0 0,-2 8 0 0 0,5 7 0 0 0,-1 1 0 0 0,-2-1 0 0 0,-4-3 0 0 0,1-6 0 0 0,-1-4 0 0 0,2 2 0 0 0,-2 5 0 0 0,-1 2 0 0 0,-2 2 0 0 0,-2 1 0 0 0,-1-3 0 0 0,2-5 0 0 0,1-3 0 0 0,-1-2 0 0 0,-1-1 0 0 0,3 2 0 0 0,1-1 0 0 0,2-2 0 0 0,-1-1 0 0 0,0 4 0 0 0,1-1 0 0 0,2 0 0 0 0,4 3 0 0 0,3-1 0 0 0,-2 0 0 0 0,-3 6 0 0 0,-1 3 0 0 0,2-4 0 0 0,-2 1 0 0 0,1 4 0 0 0,5-1 0 0 0,4 3 0 0 0,1-1 0 0 0,-2-2 0 0 0,-2-7 0 0 0,-1-3 0 0 0,1-4 0 0 0,1-7 0 0 0,0-3 0 0 0,5-3 0 0 0,5-6 0 0 0,1-6 0 0 0,6-9 0 0 0,-3-5 0 0 0,-3-2 0 0 0,0-1 0 0 0,-6 1 0 0 0,-6 0 0 0 0,-7 2 0 0 0,-5 0 0 0 0,-4 1 0 0 0,-3 0 0 0 0,0 4-16383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484A054-A415-466A-BED6-B04A80BF054E}" type="datetimeFigureOut">
              <a:rPr lang="en-AU" smtClean="0"/>
              <a:t>19/01/2021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156722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484A054-A415-466A-BED6-B04A80BF054E}" type="datetimeFigureOut">
              <a:rPr lang="en-AU" smtClean="0"/>
              <a:t>19/01/2021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369716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484A054-A415-466A-BED6-B04A80BF054E}" type="datetimeFigureOut">
              <a:rPr lang="en-AU" smtClean="0"/>
              <a:t>19/01/2021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33302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484A054-A415-466A-BED6-B04A80BF054E}" type="datetimeFigureOut">
              <a:rPr lang="en-AU" smtClean="0"/>
              <a:t>19/01/2021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55990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84A054-A415-466A-BED6-B04A80BF054E}" type="datetimeFigureOut">
              <a:rPr lang="en-AU" smtClean="0"/>
              <a:t>19/01/2021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281176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484A054-A415-466A-BED6-B04A80BF054E}" type="datetimeFigureOut">
              <a:rPr lang="en-AU" smtClean="0"/>
              <a:t>19/01/2021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9270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484A054-A415-466A-BED6-B04A80BF054E}" type="datetimeFigureOut">
              <a:rPr lang="en-AU" smtClean="0"/>
              <a:t>19/01/2021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409146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484A054-A415-466A-BED6-B04A80BF054E}" type="datetimeFigureOut">
              <a:rPr lang="en-AU" smtClean="0"/>
              <a:t>19/01/2021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280681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4A054-A415-466A-BED6-B04A80BF054E}" type="datetimeFigureOut">
              <a:rPr lang="en-AU" smtClean="0"/>
              <a:t>19/01/2021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146959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84A054-A415-466A-BED6-B04A80BF054E}" type="datetimeFigureOut">
              <a:rPr lang="en-AU" smtClean="0"/>
              <a:t>19/01/2021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67176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84A054-A415-466A-BED6-B04A80BF054E}" type="datetimeFigureOut">
              <a:rPr lang="en-AU" smtClean="0"/>
              <a:t>19/01/2021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F66869-A4C2-4788-80E7-B1518E9A87E8}" type="slidenum">
              <a:rPr lang="en-AU" smtClean="0"/>
              <a:t>‹#›</a:t>
            </a:fld>
            <a:endParaRPr lang="en-AU"/>
          </a:p>
        </p:txBody>
      </p:sp>
    </p:spTree>
    <p:extLst>
      <p:ext uri="{BB962C8B-B14F-4D97-AF65-F5344CB8AC3E}">
        <p14:creationId xmlns:p14="http://schemas.microsoft.com/office/powerpoint/2010/main" val="364890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4A054-A415-466A-BED6-B04A80BF054E}" type="datetimeFigureOut">
              <a:rPr lang="en-AU" smtClean="0"/>
              <a:t>19/01/2021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66869-A4C2-4788-80E7-B1518E9A87E8}" type="slidenum">
              <a:rPr lang="en-AU" smtClean="0"/>
              <a:t>‹#›</a:t>
            </a:fld>
            <a:endParaRPr lang="en-AU"/>
          </a:p>
        </p:txBody>
      </p:sp>
    </p:spTree>
    <p:extLst>
      <p:ext uri="{BB962C8B-B14F-4D97-AF65-F5344CB8AC3E}">
        <p14:creationId xmlns:p14="http://schemas.microsoft.com/office/powerpoint/2010/main" val="96844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jpe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4496" y="126968"/>
            <a:ext cx="11508828" cy="2053639"/>
          </a:xfrm>
          <a:prstGeom prst="rect">
            <a:avLst/>
          </a:prstGeom>
          <a:noFill/>
        </p:spPr>
        <p:txBody>
          <a:bodyPr wrap="square" lIns="91440" tIns="45720" rIns="91440" bIns="45720" rtlCol="0" anchor="t">
            <a:spAutoFit/>
          </a:bodyPr>
          <a:lstStyle/>
          <a:p>
            <a:pPr>
              <a:lnSpc>
                <a:spcPct val="150000"/>
              </a:lnSpc>
            </a:pPr>
            <a:r>
              <a:rPr lang="en-AU" sz="1400" dirty="0"/>
              <a:t>A CT scan was taken of the Blacktown CT couch and should be used for more accurate modelling although it should be noted that the couch itself is longer than the scanning field of view coverage.</a:t>
            </a:r>
            <a:endParaRPr lang="en-AU" sz="1400" dirty="0">
              <a:cs typeface="Calibri"/>
            </a:endParaRPr>
          </a:p>
          <a:p>
            <a:pPr>
              <a:lnSpc>
                <a:spcPct val="150000"/>
              </a:lnSpc>
            </a:pPr>
            <a:r>
              <a:rPr lang="en-AU" sz="1400" dirty="0"/>
              <a:t>The images from this scan can be found on the Image X share drive at: </a:t>
            </a:r>
            <a:endParaRPr lang="en-AU" sz="1400" dirty="0">
              <a:cs typeface="Calibri"/>
            </a:endParaRPr>
          </a:p>
          <a:p>
            <a:pPr>
              <a:lnSpc>
                <a:spcPct val="150000"/>
              </a:lnSpc>
            </a:pPr>
            <a:r>
              <a:rPr lang="en-AU" sz="1000" i="1" dirty="0"/>
              <a:t>Z:\GRP-RPL\2RESEARCH\2_ProjectData\REACT\Experiments\2019_Prototype CT couch </a:t>
            </a:r>
            <a:r>
              <a:rPr lang="en-AU" sz="1000" i="1" dirty="0" err="1"/>
              <a:t>Measurements_NM</a:t>
            </a:r>
            <a:r>
              <a:rPr lang="en-AU" sz="1000" i="1" dirty="0"/>
              <a:t>\Thorax  1.0  HD_FoV_Series0002</a:t>
            </a:r>
          </a:p>
          <a:p>
            <a:pPr>
              <a:lnSpc>
                <a:spcPct val="150000"/>
              </a:lnSpc>
            </a:pPr>
            <a:r>
              <a:rPr lang="en-AU" sz="1400" dirty="0">
                <a:cs typeface="Calibri"/>
              </a:rPr>
              <a:t>Farah created some cad files for a full couch top model that can be found on the image X share drive at:</a:t>
            </a:r>
            <a:endParaRPr lang="en-AU" sz="1000" dirty="0">
              <a:cs typeface="Calibri"/>
            </a:endParaRPr>
          </a:p>
          <a:p>
            <a:pPr>
              <a:lnSpc>
                <a:spcPct val="150000"/>
              </a:lnSpc>
            </a:pPr>
            <a:r>
              <a:rPr lang="en-AU" sz="1000" i="1" dirty="0">
                <a:ea typeface="+mn-lt"/>
                <a:cs typeface="+mn-lt"/>
              </a:rPr>
              <a:t>Z:\GRP-RPL\2RESEARCH\2_ProjectData\REACT\Experiments\2019_CT couch </a:t>
            </a:r>
            <a:r>
              <a:rPr lang="en-AU" sz="1000" i="1" dirty="0" err="1">
                <a:ea typeface="+mn-lt"/>
                <a:cs typeface="+mn-lt"/>
              </a:rPr>
              <a:t>Measurements_NM</a:t>
            </a:r>
            <a:r>
              <a:rPr lang="en-AU" sz="1000" i="1" dirty="0">
                <a:ea typeface="+mn-lt"/>
                <a:cs typeface="+mn-lt"/>
              </a:rPr>
              <a:t>\V3 Full </a:t>
            </a:r>
            <a:r>
              <a:rPr lang="en-AU" sz="1000" i="1" dirty="0" err="1">
                <a:ea typeface="+mn-lt"/>
                <a:cs typeface="+mn-lt"/>
              </a:rPr>
              <a:t>top.SLDPRT</a:t>
            </a:r>
            <a:endParaRPr lang="en-AU" sz="1000" i="1" dirty="0">
              <a:ea typeface="+mn-lt"/>
              <a:cs typeface="+mn-lt"/>
            </a:endParaRPr>
          </a:p>
          <a:p>
            <a:pPr>
              <a:lnSpc>
                <a:spcPct val="150000"/>
              </a:lnSpc>
            </a:pPr>
            <a:r>
              <a:rPr lang="en-AU" sz="1000" i="1" dirty="0">
                <a:cs typeface="Calibri"/>
              </a:rPr>
              <a:t>Z:\GRP-RPL\2RESEARCH\2_ProjectData\REACT\Experiments\2019_CT couch </a:t>
            </a:r>
            <a:r>
              <a:rPr lang="en-AU" sz="1000" i="1" dirty="0" err="1">
                <a:cs typeface="Calibri"/>
              </a:rPr>
              <a:t>Measurements_NM</a:t>
            </a:r>
            <a:r>
              <a:rPr lang="en-AU" sz="1000" i="1" dirty="0">
                <a:cs typeface="Calibri"/>
              </a:rPr>
              <a:t>\</a:t>
            </a:r>
            <a:r>
              <a:rPr lang="en-AU" sz="1000" i="1" dirty="0">
                <a:ea typeface="+mn-lt"/>
                <a:cs typeface="+mn-lt"/>
              </a:rPr>
              <a:t>V3Full </a:t>
            </a:r>
            <a:r>
              <a:rPr lang="en-AU" sz="1000" i="1" dirty="0" err="1">
                <a:ea typeface="+mn-lt"/>
                <a:cs typeface="+mn-lt"/>
              </a:rPr>
              <a:t>Basw.SLDPRT</a:t>
            </a:r>
            <a:endParaRPr lang="en-AU" sz="1000" i="1" dirty="0" err="1"/>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6207"/>
          <a:stretch/>
        </p:blipFill>
        <p:spPr>
          <a:xfrm>
            <a:off x="551149" y="2476944"/>
            <a:ext cx="5913893" cy="3718688"/>
          </a:xfrm>
          <a:prstGeom prst="rect">
            <a:avLst/>
          </a:prstGeom>
        </p:spPr>
      </p:pic>
      <p:sp>
        <p:nvSpPr>
          <p:cNvPr id="2" name="TextBox 1">
            <a:extLst>
              <a:ext uri="{FF2B5EF4-FFF2-40B4-BE49-F238E27FC236}">
                <a16:creationId xmlns:a16="http://schemas.microsoft.com/office/drawing/2014/main" id="{5F515565-2274-40E6-B4FC-0BE95081AC47}"/>
              </a:ext>
            </a:extLst>
          </p:cNvPr>
          <p:cNvSpPr txBox="1"/>
          <p:nvPr/>
        </p:nvSpPr>
        <p:spPr>
          <a:xfrm>
            <a:off x="6458338" y="5074298"/>
            <a:ext cx="274319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During the scan the black couch top as well as the RPM camera all move together (all parts highlighted in yellow) and the white base remains in place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2D8BE3C-8807-44F6-8631-298DC2F30776}"/>
                  </a:ext>
                </a:extLst>
              </p14:cNvPr>
              <p14:cNvContentPartPr/>
              <p14:nvPr/>
            </p14:nvContentPartPr>
            <p14:xfrm>
              <a:off x="2410408" y="4509795"/>
              <a:ext cx="1785257" cy="679191"/>
            </p14:xfrm>
          </p:contentPart>
        </mc:Choice>
        <mc:Fallback xmlns="">
          <p:pic>
            <p:nvPicPr>
              <p:cNvPr id="6" name="Ink 5">
                <a:extLst>
                  <a:ext uri="{FF2B5EF4-FFF2-40B4-BE49-F238E27FC236}">
                    <a16:creationId xmlns:a16="http://schemas.microsoft.com/office/drawing/2014/main" id="{52D8BE3C-8807-44F6-8631-298DC2F30776}"/>
                  </a:ext>
                </a:extLst>
              </p:cNvPr>
              <p:cNvPicPr/>
              <p:nvPr/>
            </p:nvPicPr>
            <p:blipFill>
              <a:blip r:embed="rId4"/>
              <a:stretch>
                <a:fillRect/>
              </a:stretch>
            </p:blipFill>
            <p:spPr>
              <a:xfrm>
                <a:off x="2356473" y="4401701"/>
                <a:ext cx="1892768" cy="8950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CE6950A-2C69-43D9-A489-7C961C941F80}"/>
                  </a:ext>
                </a:extLst>
              </p14:cNvPr>
              <p14:cNvContentPartPr/>
              <p14:nvPr/>
            </p14:nvContentPartPr>
            <p14:xfrm>
              <a:off x="2410408" y="4805264"/>
              <a:ext cx="3984560" cy="1309008"/>
            </p14:xfrm>
          </p:contentPart>
        </mc:Choice>
        <mc:Fallback xmlns="">
          <p:pic>
            <p:nvPicPr>
              <p:cNvPr id="7" name="Ink 6">
                <a:extLst>
                  <a:ext uri="{FF2B5EF4-FFF2-40B4-BE49-F238E27FC236}">
                    <a16:creationId xmlns:a16="http://schemas.microsoft.com/office/drawing/2014/main" id="{ECE6950A-2C69-43D9-A489-7C961C941F80}"/>
                  </a:ext>
                </a:extLst>
              </p:cNvPr>
              <p:cNvPicPr/>
              <p:nvPr/>
            </p:nvPicPr>
            <p:blipFill>
              <a:blip r:embed="rId6"/>
              <a:stretch>
                <a:fillRect/>
              </a:stretch>
            </p:blipFill>
            <p:spPr>
              <a:xfrm>
                <a:off x="2356387" y="4697111"/>
                <a:ext cx="4092241" cy="152495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E8B7B83-CBCD-43C0-BF8D-6B68B033D39B}"/>
                  </a:ext>
                </a:extLst>
              </p14:cNvPr>
              <p14:cNvContentPartPr/>
              <p14:nvPr/>
            </p14:nvContentPartPr>
            <p14:xfrm>
              <a:off x="5238800" y="3381642"/>
              <a:ext cx="334347" cy="388970"/>
            </p14:xfrm>
          </p:contentPart>
        </mc:Choice>
        <mc:Fallback xmlns="">
          <p:pic>
            <p:nvPicPr>
              <p:cNvPr id="8" name="Ink 7">
                <a:extLst>
                  <a:ext uri="{FF2B5EF4-FFF2-40B4-BE49-F238E27FC236}">
                    <a16:creationId xmlns:a16="http://schemas.microsoft.com/office/drawing/2014/main" id="{8E8B7B83-CBCD-43C0-BF8D-6B68B033D39B}"/>
                  </a:ext>
                </a:extLst>
              </p:cNvPr>
              <p:cNvPicPr/>
              <p:nvPr/>
            </p:nvPicPr>
            <p:blipFill>
              <a:blip r:embed="rId8"/>
              <a:stretch>
                <a:fillRect/>
              </a:stretch>
            </p:blipFill>
            <p:spPr>
              <a:xfrm>
                <a:off x="5185219" y="3274291"/>
                <a:ext cx="441152" cy="60331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3BAD61D-2238-491F-8315-F43C415DF76E}"/>
                  </a:ext>
                </a:extLst>
              </p14:cNvPr>
              <p14:cNvContentPartPr/>
              <p14:nvPr/>
            </p14:nvContentPartPr>
            <p14:xfrm>
              <a:off x="5402370" y="3358681"/>
              <a:ext cx="602019" cy="2299219"/>
            </p14:xfrm>
          </p:contentPart>
        </mc:Choice>
        <mc:Fallback xmlns="">
          <p:pic>
            <p:nvPicPr>
              <p:cNvPr id="9" name="Ink 8">
                <a:extLst>
                  <a:ext uri="{FF2B5EF4-FFF2-40B4-BE49-F238E27FC236}">
                    <a16:creationId xmlns:a16="http://schemas.microsoft.com/office/drawing/2014/main" id="{63BAD61D-2238-491F-8315-F43C415DF76E}"/>
                  </a:ext>
                </a:extLst>
              </p:cNvPr>
              <p:cNvPicPr/>
              <p:nvPr/>
            </p:nvPicPr>
            <p:blipFill>
              <a:blip r:embed="rId10"/>
              <a:stretch>
                <a:fillRect/>
              </a:stretch>
            </p:blipFill>
            <p:spPr>
              <a:xfrm>
                <a:off x="5348101" y="3250787"/>
                <a:ext cx="710194" cy="251464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E455051-53E7-4782-B176-17C5795EAF69}"/>
                  </a:ext>
                </a:extLst>
              </p14:cNvPr>
              <p14:cNvContentPartPr/>
              <p14:nvPr/>
            </p14:nvContentPartPr>
            <p14:xfrm>
              <a:off x="2169366" y="4627151"/>
              <a:ext cx="3836437" cy="1439830"/>
            </p14:xfrm>
          </p:contentPart>
        </mc:Choice>
        <mc:Fallback xmlns="">
          <p:pic>
            <p:nvPicPr>
              <p:cNvPr id="11" name="Ink 10">
                <a:extLst>
                  <a:ext uri="{FF2B5EF4-FFF2-40B4-BE49-F238E27FC236}">
                    <a16:creationId xmlns:a16="http://schemas.microsoft.com/office/drawing/2014/main" id="{1E455051-53E7-4782-B176-17C5795EAF69}"/>
                  </a:ext>
                </a:extLst>
              </p:cNvPr>
              <p:cNvPicPr/>
              <p:nvPr/>
            </p:nvPicPr>
            <p:blipFill>
              <a:blip r:embed="rId12"/>
              <a:stretch>
                <a:fillRect/>
              </a:stretch>
            </p:blipFill>
            <p:spPr>
              <a:xfrm>
                <a:off x="2115327" y="4519083"/>
                <a:ext cx="3944156" cy="165560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ED5C232E-934C-46E5-A381-69EBD64F39F5}"/>
                  </a:ext>
                </a:extLst>
              </p14:cNvPr>
              <p14:cNvContentPartPr/>
              <p14:nvPr/>
            </p14:nvContentPartPr>
            <p14:xfrm>
              <a:off x="2153816" y="4714104"/>
              <a:ext cx="3057524" cy="1066800"/>
            </p14:xfrm>
          </p:contentPart>
        </mc:Choice>
        <mc:Fallback xmlns="">
          <p:pic>
            <p:nvPicPr>
              <p:cNvPr id="3" name="Ink 2">
                <a:extLst>
                  <a:ext uri="{FF2B5EF4-FFF2-40B4-BE49-F238E27FC236}">
                    <a16:creationId xmlns:a16="http://schemas.microsoft.com/office/drawing/2014/main" id="{ED5C232E-934C-46E5-A381-69EBD64F39F5}"/>
                  </a:ext>
                </a:extLst>
              </p:cNvPr>
              <p:cNvPicPr/>
              <p:nvPr/>
            </p:nvPicPr>
            <p:blipFill>
              <a:blip r:embed="rId14"/>
              <a:stretch>
                <a:fillRect/>
              </a:stretch>
            </p:blipFill>
            <p:spPr>
              <a:xfrm>
                <a:off x="2100200" y="4605873"/>
                <a:ext cx="3165115" cy="12829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F3185357-1317-43F1-A719-B9E95128A564}"/>
                  </a:ext>
                </a:extLst>
              </p14:cNvPr>
              <p14:cNvContentPartPr/>
              <p14:nvPr/>
            </p14:nvContentPartPr>
            <p14:xfrm>
              <a:off x="5130741" y="3351244"/>
              <a:ext cx="676275" cy="1276349"/>
            </p14:xfrm>
          </p:contentPart>
        </mc:Choice>
        <mc:Fallback xmlns="">
          <p:pic>
            <p:nvPicPr>
              <p:cNvPr id="12" name="Ink 11">
                <a:extLst>
                  <a:ext uri="{FF2B5EF4-FFF2-40B4-BE49-F238E27FC236}">
                    <a16:creationId xmlns:a16="http://schemas.microsoft.com/office/drawing/2014/main" id="{F3185357-1317-43F1-A719-B9E95128A564}"/>
                  </a:ext>
                </a:extLst>
              </p:cNvPr>
              <p:cNvPicPr/>
              <p:nvPr/>
            </p:nvPicPr>
            <p:blipFill>
              <a:blip r:embed="rId16"/>
              <a:stretch>
                <a:fillRect/>
              </a:stretch>
            </p:blipFill>
            <p:spPr>
              <a:xfrm>
                <a:off x="5076798" y="3243652"/>
                <a:ext cx="784522" cy="1491893"/>
              </a:xfrm>
              <a:prstGeom prst="rect">
                <a:avLst/>
              </a:prstGeom>
            </p:spPr>
          </p:pic>
        </mc:Fallback>
      </mc:AlternateContent>
    </p:spTree>
    <p:extLst>
      <p:ext uri="{BB962C8B-B14F-4D97-AF65-F5344CB8AC3E}">
        <p14:creationId xmlns:p14="http://schemas.microsoft.com/office/powerpoint/2010/main" val="402608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17409" y="343330"/>
            <a:ext cx="3220872" cy="6514670"/>
          </a:xfrm>
          <a:prstGeom prst="rect">
            <a:avLst/>
          </a:prstGeom>
          <a:ln>
            <a:noFill/>
          </a:ln>
        </p:spPr>
      </p:pic>
      <p:cxnSp>
        <p:nvCxnSpPr>
          <p:cNvPr id="4" name="Straight Connector 3"/>
          <p:cNvCxnSpPr/>
          <p:nvPr/>
        </p:nvCxnSpPr>
        <p:spPr>
          <a:xfrm>
            <a:off x="5079348" y="813254"/>
            <a:ext cx="1872139"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10542" y="909457"/>
            <a:ext cx="37958" cy="560564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18467" y="909457"/>
            <a:ext cx="18415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56425" y="6506210"/>
            <a:ext cx="18415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079348" y="739912"/>
            <a:ext cx="0" cy="1619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951487" y="732292"/>
            <a:ext cx="0" cy="16192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29300" y="661565"/>
            <a:ext cx="399386" cy="246221"/>
          </a:xfrm>
          <a:prstGeom prst="rect">
            <a:avLst/>
          </a:prstGeom>
          <a:solidFill>
            <a:schemeClr val="tx1"/>
          </a:solidFill>
          <a:ln>
            <a:noFill/>
          </a:ln>
        </p:spPr>
        <p:txBody>
          <a:bodyPr wrap="square" rtlCol="0">
            <a:spAutoFit/>
          </a:bodyPr>
          <a:lstStyle/>
          <a:p>
            <a:pPr algn="ctr"/>
            <a:r>
              <a:rPr lang="en-AU" sz="1000" dirty="0">
                <a:solidFill>
                  <a:srgbClr val="00B0F0"/>
                </a:solidFill>
              </a:rPr>
              <a:t>529</a:t>
            </a:r>
          </a:p>
        </p:txBody>
      </p:sp>
      <p:sp>
        <p:nvSpPr>
          <p:cNvPr id="18" name="TextBox 17"/>
          <p:cNvSpPr txBox="1"/>
          <p:nvPr/>
        </p:nvSpPr>
        <p:spPr>
          <a:xfrm rot="5400000">
            <a:off x="6837581" y="3581380"/>
            <a:ext cx="474781" cy="246221"/>
          </a:xfrm>
          <a:prstGeom prst="rect">
            <a:avLst/>
          </a:prstGeom>
          <a:solidFill>
            <a:schemeClr val="tx1"/>
          </a:solidFill>
          <a:ln>
            <a:noFill/>
          </a:ln>
        </p:spPr>
        <p:txBody>
          <a:bodyPr wrap="square" rtlCol="0">
            <a:spAutoFit/>
          </a:bodyPr>
          <a:lstStyle/>
          <a:p>
            <a:pPr algn="ctr"/>
            <a:r>
              <a:rPr lang="en-AU" sz="1000" dirty="0">
                <a:solidFill>
                  <a:srgbClr val="00B0F0"/>
                </a:solidFill>
              </a:rPr>
              <a:t>1640</a:t>
            </a:r>
          </a:p>
        </p:txBody>
      </p:sp>
      <p:sp>
        <p:nvSpPr>
          <p:cNvPr id="12" name="TextBox 11"/>
          <p:cNvSpPr txBox="1"/>
          <p:nvPr/>
        </p:nvSpPr>
        <p:spPr>
          <a:xfrm>
            <a:off x="504496" y="543911"/>
            <a:ext cx="3377249" cy="880369"/>
          </a:xfrm>
          <a:prstGeom prst="rect">
            <a:avLst/>
          </a:prstGeom>
          <a:noFill/>
        </p:spPr>
        <p:txBody>
          <a:bodyPr wrap="square" rtlCol="0">
            <a:spAutoFit/>
          </a:bodyPr>
          <a:lstStyle/>
          <a:p>
            <a:pPr>
              <a:lnSpc>
                <a:spcPct val="150000"/>
              </a:lnSpc>
            </a:pPr>
            <a:r>
              <a:rPr lang="en-AU" dirty="0"/>
              <a:t>The couch within the imaging region: from above</a:t>
            </a:r>
          </a:p>
        </p:txBody>
      </p:sp>
    </p:spTree>
    <p:extLst>
      <p:ext uri="{BB962C8B-B14F-4D97-AF65-F5344CB8AC3E}">
        <p14:creationId xmlns:p14="http://schemas.microsoft.com/office/powerpoint/2010/main" val="362700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78124" y="565423"/>
            <a:ext cx="4333875" cy="4733925"/>
          </a:xfrm>
          <a:prstGeom prst="rect">
            <a:avLst/>
          </a:prstGeom>
          <a:ln>
            <a:solidFill>
              <a:schemeClr val="tx1"/>
            </a:solidFill>
          </a:ln>
        </p:spPr>
      </p:pic>
      <p:cxnSp>
        <p:nvCxnSpPr>
          <p:cNvPr id="3" name="Straight Connector 2"/>
          <p:cNvCxnSpPr/>
          <p:nvPr/>
        </p:nvCxnSpPr>
        <p:spPr>
          <a:xfrm>
            <a:off x="9407087" y="1151211"/>
            <a:ext cx="0" cy="609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9645213" y="1154386"/>
            <a:ext cx="9524" cy="711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407087" y="2024336"/>
            <a:ext cx="0" cy="11525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645213" y="1865586"/>
            <a:ext cx="9524" cy="14382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549962" y="1865586"/>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575362" y="1148036"/>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315012" y="1154386"/>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327712" y="1751286"/>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327712" y="3186386"/>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327712" y="2024336"/>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562662" y="3303861"/>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9213412" y="1865586"/>
            <a:ext cx="520700" cy="6350"/>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9231669" y="3304528"/>
            <a:ext cx="520700" cy="6350"/>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396292" y="4615136"/>
            <a:ext cx="10795" cy="2984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315012" y="4615136"/>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327712" y="4904696"/>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5400000">
            <a:off x="9270892" y="1360657"/>
            <a:ext cx="399386" cy="215444"/>
          </a:xfrm>
          <a:prstGeom prst="rect">
            <a:avLst/>
          </a:prstGeom>
          <a:noFill/>
          <a:ln>
            <a:noFill/>
          </a:ln>
        </p:spPr>
        <p:txBody>
          <a:bodyPr wrap="square" rtlCol="0">
            <a:spAutoFit/>
          </a:bodyPr>
          <a:lstStyle/>
          <a:p>
            <a:pPr algn="ctr"/>
            <a:r>
              <a:rPr lang="en-AU" sz="800" dirty="0">
                <a:solidFill>
                  <a:srgbClr val="00B0F0"/>
                </a:solidFill>
              </a:rPr>
              <a:t>58</a:t>
            </a:r>
          </a:p>
        </p:txBody>
      </p:sp>
      <p:sp>
        <p:nvSpPr>
          <p:cNvPr id="35" name="TextBox 34"/>
          <p:cNvSpPr txBox="1"/>
          <p:nvPr/>
        </p:nvSpPr>
        <p:spPr>
          <a:xfrm rot="5400000">
            <a:off x="9518082" y="1384472"/>
            <a:ext cx="399386" cy="215444"/>
          </a:xfrm>
          <a:prstGeom prst="rect">
            <a:avLst/>
          </a:prstGeom>
          <a:noFill/>
          <a:ln>
            <a:noFill/>
          </a:ln>
        </p:spPr>
        <p:txBody>
          <a:bodyPr wrap="square" rtlCol="0">
            <a:spAutoFit/>
          </a:bodyPr>
          <a:lstStyle/>
          <a:p>
            <a:pPr algn="ctr"/>
            <a:r>
              <a:rPr lang="en-AU" sz="800" dirty="0">
                <a:solidFill>
                  <a:srgbClr val="00B0F0"/>
                </a:solidFill>
              </a:rPr>
              <a:t>72</a:t>
            </a:r>
          </a:p>
        </p:txBody>
      </p:sp>
      <p:sp>
        <p:nvSpPr>
          <p:cNvPr id="36" name="TextBox 35"/>
          <p:cNvSpPr txBox="1"/>
          <p:nvPr/>
        </p:nvSpPr>
        <p:spPr>
          <a:xfrm rot="5400000">
            <a:off x="9518082" y="2469063"/>
            <a:ext cx="399386" cy="215444"/>
          </a:xfrm>
          <a:prstGeom prst="rect">
            <a:avLst/>
          </a:prstGeom>
          <a:noFill/>
          <a:ln>
            <a:noFill/>
          </a:ln>
        </p:spPr>
        <p:txBody>
          <a:bodyPr wrap="square" rtlCol="0">
            <a:spAutoFit/>
          </a:bodyPr>
          <a:lstStyle/>
          <a:p>
            <a:pPr algn="ctr"/>
            <a:r>
              <a:rPr lang="en-AU" sz="800" dirty="0">
                <a:solidFill>
                  <a:srgbClr val="00B0F0"/>
                </a:solidFill>
              </a:rPr>
              <a:t>139</a:t>
            </a:r>
          </a:p>
        </p:txBody>
      </p:sp>
      <p:sp>
        <p:nvSpPr>
          <p:cNvPr id="37" name="TextBox 36"/>
          <p:cNvSpPr txBox="1"/>
          <p:nvPr/>
        </p:nvSpPr>
        <p:spPr>
          <a:xfrm rot="5400000">
            <a:off x="9264774" y="2477592"/>
            <a:ext cx="399386" cy="215444"/>
          </a:xfrm>
          <a:prstGeom prst="rect">
            <a:avLst/>
          </a:prstGeom>
          <a:noFill/>
          <a:ln>
            <a:noFill/>
          </a:ln>
        </p:spPr>
        <p:txBody>
          <a:bodyPr wrap="square" rtlCol="0">
            <a:spAutoFit/>
          </a:bodyPr>
          <a:lstStyle/>
          <a:p>
            <a:pPr algn="ctr"/>
            <a:r>
              <a:rPr lang="en-AU" sz="800" dirty="0">
                <a:solidFill>
                  <a:srgbClr val="00B0F0"/>
                </a:solidFill>
              </a:rPr>
              <a:t>113</a:t>
            </a:r>
          </a:p>
        </p:txBody>
      </p:sp>
      <p:sp>
        <p:nvSpPr>
          <p:cNvPr id="38" name="TextBox 37"/>
          <p:cNvSpPr txBox="1"/>
          <p:nvPr/>
        </p:nvSpPr>
        <p:spPr>
          <a:xfrm rot="5400000">
            <a:off x="9274069" y="4640764"/>
            <a:ext cx="399386" cy="215444"/>
          </a:xfrm>
          <a:prstGeom prst="rect">
            <a:avLst/>
          </a:prstGeom>
          <a:noFill/>
          <a:ln>
            <a:noFill/>
          </a:ln>
        </p:spPr>
        <p:txBody>
          <a:bodyPr wrap="square" rtlCol="0">
            <a:spAutoFit/>
          </a:bodyPr>
          <a:lstStyle/>
          <a:p>
            <a:pPr algn="ctr"/>
            <a:r>
              <a:rPr lang="en-AU" sz="800" dirty="0">
                <a:solidFill>
                  <a:srgbClr val="00B0F0"/>
                </a:solidFill>
              </a:rPr>
              <a:t>26</a:t>
            </a:r>
          </a:p>
        </p:txBody>
      </p:sp>
      <p:cxnSp>
        <p:nvCxnSpPr>
          <p:cNvPr id="39" name="Straight Connector 38"/>
          <p:cNvCxnSpPr/>
          <p:nvPr/>
        </p:nvCxnSpPr>
        <p:spPr>
          <a:xfrm>
            <a:off x="9244209" y="4508774"/>
            <a:ext cx="152083" cy="127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233414" y="4450036"/>
            <a:ext cx="10795" cy="298450"/>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228651" y="4450036"/>
            <a:ext cx="9526" cy="10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386766" y="4445273"/>
            <a:ext cx="0" cy="12192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099776" y="4318273"/>
            <a:ext cx="399386" cy="215444"/>
          </a:xfrm>
          <a:prstGeom prst="rect">
            <a:avLst/>
          </a:prstGeom>
          <a:noFill/>
          <a:ln>
            <a:noFill/>
          </a:ln>
        </p:spPr>
        <p:txBody>
          <a:bodyPr wrap="square" rtlCol="0">
            <a:spAutoFit/>
          </a:bodyPr>
          <a:lstStyle/>
          <a:p>
            <a:pPr algn="ctr"/>
            <a:r>
              <a:rPr lang="en-AU" sz="800" dirty="0">
                <a:solidFill>
                  <a:srgbClr val="00B0F0"/>
                </a:solidFill>
              </a:rPr>
              <a:t>26</a:t>
            </a:r>
          </a:p>
        </p:txBody>
      </p:sp>
      <p:sp>
        <p:nvSpPr>
          <p:cNvPr id="30" name="TextBox 29"/>
          <p:cNvSpPr txBox="1"/>
          <p:nvPr/>
        </p:nvSpPr>
        <p:spPr>
          <a:xfrm>
            <a:off x="227810" y="565423"/>
            <a:ext cx="3377249" cy="3831818"/>
          </a:xfrm>
          <a:prstGeom prst="rect">
            <a:avLst/>
          </a:prstGeom>
          <a:noFill/>
        </p:spPr>
        <p:txBody>
          <a:bodyPr wrap="square" rtlCol="0">
            <a:spAutoFit/>
          </a:bodyPr>
          <a:lstStyle/>
          <a:p>
            <a:pPr>
              <a:lnSpc>
                <a:spcPct val="150000"/>
              </a:lnSpc>
            </a:pPr>
            <a:r>
              <a:rPr lang="en-AU" dirty="0"/>
              <a:t>The couch within the imaging region: from above </a:t>
            </a:r>
            <a:r>
              <a:rPr lang="en-AU" dirty="0">
                <a:sym typeface="Wingdings" panose="05000000000000000000" pitchFamily="2" charset="2"/>
              </a:rPr>
              <a:t> close up of end of couch closest the CT ring. </a:t>
            </a:r>
          </a:p>
          <a:p>
            <a:pPr>
              <a:lnSpc>
                <a:spcPct val="150000"/>
              </a:lnSpc>
            </a:pPr>
            <a:endParaRPr lang="en-AU" dirty="0">
              <a:sym typeface="Wingdings" panose="05000000000000000000" pitchFamily="2" charset="2"/>
            </a:endParaRPr>
          </a:p>
          <a:p>
            <a:pPr>
              <a:lnSpc>
                <a:spcPct val="150000"/>
              </a:lnSpc>
            </a:pPr>
            <a:endParaRPr lang="en-AU" dirty="0">
              <a:sym typeface="Wingdings" panose="05000000000000000000" pitchFamily="2" charset="2"/>
            </a:endParaRPr>
          </a:p>
          <a:p>
            <a:pPr>
              <a:lnSpc>
                <a:spcPct val="150000"/>
              </a:lnSpc>
            </a:pPr>
            <a:r>
              <a:rPr lang="en-AU" dirty="0">
                <a:sym typeface="Wingdings" panose="05000000000000000000" pitchFamily="2" charset="2"/>
              </a:rPr>
              <a:t>The notches are for </a:t>
            </a:r>
            <a:r>
              <a:rPr lang="en-AU" dirty="0" err="1">
                <a:sym typeface="Wingdings" panose="05000000000000000000" pitchFamily="2" charset="2"/>
              </a:rPr>
              <a:t>Lok</a:t>
            </a:r>
            <a:r>
              <a:rPr lang="en-AU" dirty="0">
                <a:sym typeface="Wingdings" panose="05000000000000000000" pitchFamily="2" charset="2"/>
              </a:rPr>
              <a:t>-Bars that in turn ‘lock’ patient positioning devices to the couch in reproducible manner</a:t>
            </a:r>
            <a:endParaRPr lang="en-AU" dirty="0"/>
          </a:p>
        </p:txBody>
      </p:sp>
      <p:pic>
        <p:nvPicPr>
          <p:cNvPr id="1026" name="Picture 2" descr="Two-Pin Standard Lok-Bars™"/>
          <p:cNvPicPr>
            <a:picLocks noChangeAspect="1" noChangeArrowheads="1"/>
          </p:cNvPicPr>
          <p:nvPr/>
        </p:nvPicPr>
        <p:blipFill rotWithShape="1">
          <a:blip r:embed="rId3">
            <a:extLst>
              <a:ext uri="{28A0092B-C50C-407E-A947-70E740481C1C}">
                <a14:useLocalDpi xmlns:a14="http://schemas.microsoft.com/office/drawing/2010/main" val="0"/>
              </a:ext>
            </a:extLst>
          </a:blip>
          <a:srcRect l="16137" t="29626" r="11077" b="22764"/>
          <a:stretch/>
        </p:blipFill>
        <p:spPr bwMode="auto">
          <a:xfrm>
            <a:off x="112439" y="4410184"/>
            <a:ext cx="2703786" cy="11745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o-Pin Standard Lok-Bars™"/>
          <p:cNvPicPr>
            <a:picLocks noChangeAspect="1" noChangeArrowheads="1"/>
          </p:cNvPicPr>
          <p:nvPr/>
        </p:nvPicPr>
        <p:blipFill rotWithShape="1">
          <a:blip r:embed="rId4">
            <a:extLst>
              <a:ext uri="{28A0092B-C50C-407E-A947-70E740481C1C}">
                <a14:useLocalDpi xmlns:a14="http://schemas.microsoft.com/office/drawing/2010/main" val="0"/>
              </a:ext>
            </a:extLst>
          </a:blip>
          <a:srcRect l="19479" t="5187" b="19905"/>
          <a:stretch/>
        </p:blipFill>
        <p:spPr bwMode="auto">
          <a:xfrm>
            <a:off x="1401763" y="5095875"/>
            <a:ext cx="1207430" cy="1684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86D133-E9C2-43C9-9D3D-CE52F71A7AD6}"/>
              </a:ext>
            </a:extLst>
          </p:cNvPr>
          <p:cNvSpPr txBox="1"/>
          <p:nvPr/>
        </p:nvSpPr>
        <p:spPr>
          <a:xfrm>
            <a:off x="7999164" y="393050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0000"/>
                </a:solidFill>
              </a:rPr>
              <a:t>13mm????</a:t>
            </a:r>
            <a:endParaRPr lang="en-US">
              <a:solidFill>
                <a:srgbClr val="FF0000"/>
              </a:solidFill>
              <a:cs typeface="Calibri"/>
            </a:endParaRPr>
          </a:p>
          <a:p>
            <a:pPr algn="l"/>
            <a:endParaRPr lang="en-GB" dirty="0">
              <a:solidFill>
                <a:srgbClr val="FF0000"/>
              </a:solidFill>
              <a:cs typeface="Calibri"/>
            </a:endParaRPr>
          </a:p>
        </p:txBody>
      </p:sp>
      <p:cxnSp>
        <p:nvCxnSpPr>
          <p:cNvPr id="7" name="Straight Arrow Connector 6">
            <a:extLst>
              <a:ext uri="{FF2B5EF4-FFF2-40B4-BE49-F238E27FC236}">
                <a16:creationId xmlns:a16="http://schemas.microsoft.com/office/drawing/2014/main" id="{4173D4FA-96AA-43E7-BBEE-35EBC889DA87}"/>
              </a:ext>
            </a:extLst>
          </p:cNvPr>
          <p:cNvCxnSpPr/>
          <p:nvPr/>
        </p:nvCxnSpPr>
        <p:spPr>
          <a:xfrm>
            <a:off x="8804770" y="4222282"/>
            <a:ext cx="459995" cy="14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3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5400000">
            <a:off x="5649588" y="-806849"/>
            <a:ext cx="4318592" cy="7645756"/>
          </a:xfrm>
          <a:prstGeom prst="rect">
            <a:avLst/>
          </a:prstGeom>
        </p:spPr>
      </p:pic>
      <p:cxnSp>
        <p:nvCxnSpPr>
          <p:cNvPr id="5" name="Straight Connector 4"/>
          <p:cNvCxnSpPr/>
          <p:nvPr/>
        </p:nvCxnSpPr>
        <p:spPr>
          <a:xfrm>
            <a:off x="7250168" y="2878521"/>
            <a:ext cx="1562100" cy="95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993243" y="1878396"/>
            <a:ext cx="9525" cy="15906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181838" y="1878395"/>
            <a:ext cx="1907" cy="184594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250168" y="2807083"/>
            <a:ext cx="0" cy="161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812268" y="2825953"/>
            <a:ext cx="0" cy="161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910693" y="1878395"/>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087858" y="1878395"/>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889738" y="3469071"/>
            <a:ext cx="1841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889738" y="3714815"/>
            <a:ext cx="389890" cy="952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48338" y="2686646"/>
            <a:ext cx="399386" cy="246221"/>
          </a:xfrm>
          <a:prstGeom prst="rect">
            <a:avLst/>
          </a:prstGeom>
          <a:noFill/>
          <a:ln>
            <a:noFill/>
          </a:ln>
        </p:spPr>
        <p:txBody>
          <a:bodyPr wrap="square" rtlCol="0">
            <a:spAutoFit/>
          </a:bodyPr>
          <a:lstStyle/>
          <a:p>
            <a:pPr algn="ctr"/>
            <a:r>
              <a:rPr lang="en-AU" sz="1000" dirty="0">
                <a:solidFill>
                  <a:srgbClr val="00B0F0"/>
                </a:solidFill>
              </a:rPr>
              <a:t>26</a:t>
            </a:r>
          </a:p>
        </p:txBody>
      </p:sp>
      <p:sp>
        <p:nvSpPr>
          <p:cNvPr id="24" name="TextBox 23"/>
          <p:cNvSpPr txBox="1"/>
          <p:nvPr/>
        </p:nvSpPr>
        <p:spPr>
          <a:xfrm rot="5400000">
            <a:off x="8879308" y="2643382"/>
            <a:ext cx="405031" cy="246221"/>
          </a:xfrm>
          <a:prstGeom prst="rect">
            <a:avLst/>
          </a:prstGeom>
          <a:noFill/>
          <a:ln>
            <a:noFill/>
          </a:ln>
        </p:spPr>
        <p:txBody>
          <a:bodyPr wrap="square" rtlCol="0">
            <a:spAutoFit/>
          </a:bodyPr>
          <a:lstStyle/>
          <a:p>
            <a:pPr algn="ctr"/>
            <a:r>
              <a:rPr lang="en-AU" sz="1000" dirty="0">
                <a:solidFill>
                  <a:srgbClr val="00B0F0"/>
                </a:solidFill>
              </a:rPr>
              <a:t>27</a:t>
            </a:r>
          </a:p>
        </p:txBody>
      </p:sp>
      <p:sp>
        <p:nvSpPr>
          <p:cNvPr id="25" name="TextBox 24"/>
          <p:cNvSpPr txBox="1"/>
          <p:nvPr/>
        </p:nvSpPr>
        <p:spPr>
          <a:xfrm rot="5400000">
            <a:off x="9049174" y="2707283"/>
            <a:ext cx="507740" cy="246221"/>
          </a:xfrm>
          <a:prstGeom prst="rect">
            <a:avLst/>
          </a:prstGeom>
          <a:noFill/>
          <a:ln>
            <a:noFill/>
          </a:ln>
        </p:spPr>
        <p:txBody>
          <a:bodyPr wrap="square" rtlCol="0">
            <a:spAutoFit/>
          </a:bodyPr>
          <a:lstStyle/>
          <a:p>
            <a:pPr algn="ctr"/>
            <a:r>
              <a:rPr lang="en-AU" sz="1000" dirty="0">
                <a:solidFill>
                  <a:srgbClr val="00B0F0"/>
                </a:solidFill>
              </a:rPr>
              <a:t>23.5</a:t>
            </a:r>
          </a:p>
        </p:txBody>
      </p:sp>
      <p:cxnSp>
        <p:nvCxnSpPr>
          <p:cNvPr id="26" name="Straight Connector 25"/>
          <p:cNvCxnSpPr/>
          <p:nvPr/>
        </p:nvCxnSpPr>
        <p:spPr>
          <a:xfrm>
            <a:off x="8987528" y="3469071"/>
            <a:ext cx="0" cy="24574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5400000">
            <a:off x="8819863" y="3487854"/>
            <a:ext cx="507740" cy="246221"/>
          </a:xfrm>
          <a:prstGeom prst="rect">
            <a:avLst/>
          </a:prstGeom>
          <a:noFill/>
          <a:ln>
            <a:noFill/>
          </a:ln>
        </p:spPr>
        <p:txBody>
          <a:bodyPr wrap="square" rtlCol="0">
            <a:spAutoFit/>
          </a:bodyPr>
          <a:lstStyle/>
          <a:p>
            <a:pPr algn="ctr"/>
            <a:r>
              <a:rPr lang="en-AU" sz="1000" dirty="0">
                <a:solidFill>
                  <a:srgbClr val="00B0F0"/>
                </a:solidFill>
              </a:rPr>
              <a:t>3.5</a:t>
            </a:r>
          </a:p>
        </p:txBody>
      </p:sp>
      <p:sp>
        <p:nvSpPr>
          <p:cNvPr id="22" name="TextBox 21"/>
          <p:cNvSpPr txBox="1"/>
          <p:nvPr/>
        </p:nvSpPr>
        <p:spPr>
          <a:xfrm>
            <a:off x="227810" y="565423"/>
            <a:ext cx="3377249" cy="923330"/>
          </a:xfrm>
          <a:prstGeom prst="rect">
            <a:avLst/>
          </a:prstGeom>
          <a:noFill/>
        </p:spPr>
        <p:txBody>
          <a:bodyPr wrap="square" rtlCol="0">
            <a:spAutoFit/>
          </a:bodyPr>
          <a:lstStyle/>
          <a:p>
            <a:pPr>
              <a:lnSpc>
                <a:spcPct val="150000"/>
              </a:lnSpc>
            </a:pPr>
            <a:r>
              <a:rPr lang="en-AU" dirty="0"/>
              <a:t>The couch from </a:t>
            </a:r>
            <a:r>
              <a:rPr lang="en-AU"/>
              <a:t>the side (close up of notch)</a:t>
            </a:r>
            <a:endParaRPr lang="en-AU" dirty="0"/>
          </a:p>
        </p:txBody>
      </p:sp>
    </p:spTree>
    <p:extLst>
      <p:ext uri="{BB962C8B-B14F-4D97-AF65-F5344CB8AC3E}">
        <p14:creationId xmlns:p14="http://schemas.microsoft.com/office/powerpoint/2010/main" val="234511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807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34D7AC55572246B48DC94D166E5574" ma:contentTypeVersion="18" ma:contentTypeDescription="Create a new document." ma:contentTypeScope="" ma:versionID="03101f7b4479353d7596367c123d58a9">
  <xsd:schema xmlns:xsd="http://www.w3.org/2001/XMLSchema" xmlns:xs="http://www.w3.org/2001/XMLSchema" xmlns:p="http://schemas.microsoft.com/office/2006/metadata/properties" xmlns:ns2="0d8c62ce-8f14-4912-9c34-78e1f1c61ac0" xmlns:ns3="ad642fd4-43f1-4cfe-b300-4fc5851faf75" targetNamespace="http://schemas.microsoft.com/office/2006/metadata/properties" ma:root="true" ma:fieldsID="ff652d4a31050ac6decfb1e6ee32f036" ns2:_="" ns3:_="">
    <xsd:import namespace="0d8c62ce-8f14-4912-9c34-78e1f1c61ac0"/>
    <xsd:import namespace="ad642fd4-43f1-4cfe-b300-4fc5851faf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62ce-8f14-4912-9c34-78e1f1c61a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b492977-2dea-498c-99b4-1555f3d0d96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d642fd4-43f1-4cfe-b300-4fc5851faf7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f74b2ee-a89d-4959-955c-909f4f03396e}" ma:internalName="TaxCatchAll" ma:showField="CatchAllData" ma:web="ad642fd4-43f1-4cfe-b300-4fc5851faf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8c62ce-8f14-4912-9c34-78e1f1c61ac0">
      <Terms xmlns="http://schemas.microsoft.com/office/infopath/2007/PartnerControls"/>
    </lcf76f155ced4ddcb4097134ff3c332f>
    <TaxCatchAll xmlns="ad642fd4-43f1-4cfe-b300-4fc5851faf75" xsi:nil="true"/>
  </documentManagement>
</p:properties>
</file>

<file path=customXml/itemProps1.xml><?xml version="1.0" encoding="utf-8"?>
<ds:datastoreItem xmlns:ds="http://schemas.openxmlformats.org/officeDocument/2006/customXml" ds:itemID="{05CD6CEA-F4A4-4025-8BF0-F26C8DB4E790}"/>
</file>

<file path=customXml/itemProps2.xml><?xml version="1.0" encoding="utf-8"?>
<ds:datastoreItem xmlns:ds="http://schemas.openxmlformats.org/officeDocument/2006/customXml" ds:itemID="{DA219D20-C0F4-4115-8688-E4434D8A1ABA}">
  <ds:schemaRefs>
    <ds:schemaRef ds:uri="http://schemas.microsoft.com/sharepoint/v3/contenttype/forms"/>
  </ds:schemaRefs>
</ds:datastoreItem>
</file>

<file path=customXml/itemProps3.xml><?xml version="1.0" encoding="utf-8"?>
<ds:datastoreItem xmlns:ds="http://schemas.openxmlformats.org/officeDocument/2006/customXml" ds:itemID="{AAA64CB4-66FB-4BD9-A220-B3220ECE7AF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38</TotalTime>
  <Words>116</Words>
  <Application>Microsoft Office PowerPoint</Application>
  <PresentationFormat>Widescreen</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 Morton</dc:creator>
  <cp:lastModifiedBy>Natasha Morton</cp:lastModifiedBy>
  <cp:revision>97</cp:revision>
  <dcterms:created xsi:type="dcterms:W3CDTF">2019-01-14T09:50:36Z</dcterms:created>
  <dcterms:modified xsi:type="dcterms:W3CDTF">2021-01-20T00:50:49Z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0x0101005834D7AC55572246B48DC94D166E5574</vt:lpwstr>
  </property>
</Properties>
</file>