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2" r:id="rId2"/>
    <p:sldId id="319" r:id="rId3"/>
    <p:sldId id="365" r:id="rId4"/>
    <p:sldId id="366" r:id="rId5"/>
    <p:sldId id="367" r:id="rId6"/>
    <p:sldId id="368" r:id="rId7"/>
    <p:sldId id="369" r:id="rId8"/>
    <p:sldId id="370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2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0"/>
    <a:srgbClr val="1303E1"/>
    <a:srgbClr val="127FC0"/>
    <a:srgbClr val="8A481F"/>
    <a:srgbClr val="00508A"/>
    <a:srgbClr val="117E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8" autoAdjust="0"/>
    <p:restoredTop sz="94628" autoAdjust="0"/>
  </p:normalViewPr>
  <p:slideViewPr>
    <p:cSldViewPr snapToGrid="0" showGuides="1">
      <p:cViewPr>
        <p:scale>
          <a:sx n="93" d="100"/>
          <a:sy n="93" d="100"/>
        </p:scale>
        <p:origin x="1144" y="664"/>
      </p:cViewPr>
      <p:guideLst>
        <p:guide orient="horz" pos="2160"/>
        <p:guide pos="3840"/>
        <p:guide pos="393"/>
        <p:guide pos="7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6C8F1-6B19-4F54-8F22-4AEE7F177AF9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52AEC-6377-4522-873D-EA09C33FA0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18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52AEC-6377-4522-873D-EA09C33FA05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46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1.png"/><Relationship Id="rId1" Type="http://schemas.microsoft.com/office/2007/relationships/media" Target="../media/media1.avi"/><Relationship Id="rId2" Type="http://schemas.openxmlformats.org/officeDocument/2006/relationships/video" Target="../media/media1.avi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3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78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40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页背景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199046" y="-383937"/>
            <a:ext cx="13315950" cy="76771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3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89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89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1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22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08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25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45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292EB-3167-436F-867E-AE3AC7702F4A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77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689983" y="2793863"/>
            <a:ext cx="8673483" cy="965464"/>
            <a:chOff x="2194529" y="3430709"/>
            <a:chExt cx="8673483" cy="965464"/>
          </a:xfrm>
        </p:grpSpPr>
        <p:sp>
          <p:nvSpPr>
            <p:cNvPr id="5" name="任意多边形 4"/>
            <p:cNvSpPr/>
            <p:nvPr/>
          </p:nvSpPr>
          <p:spPr>
            <a:xfrm>
              <a:off x="2588117" y="3430709"/>
              <a:ext cx="8024858" cy="965464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117EBF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194529" y="3505124"/>
              <a:ext cx="86734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 err="1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RunJoy</a:t>
              </a:r>
              <a:endParaRPr lang="zh-CN" altLang="en-US" sz="48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717693" y="1621784"/>
            <a:ext cx="8673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项目答辩</a:t>
            </a:r>
            <a:endParaRPr lang="zh-CN" altLang="en-US" sz="44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73"/>
          <p:cNvCxnSpPr>
            <a:cxnSpLocks noChangeShapeType="1"/>
          </p:cNvCxnSpPr>
          <p:nvPr/>
        </p:nvCxnSpPr>
        <p:spPr bwMode="auto">
          <a:xfrm>
            <a:off x="2932708" y="5520129"/>
            <a:ext cx="1833256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74"/>
          <p:cNvCxnSpPr>
            <a:cxnSpLocks noChangeShapeType="1"/>
          </p:cNvCxnSpPr>
          <p:nvPr/>
        </p:nvCxnSpPr>
        <p:spPr bwMode="auto">
          <a:xfrm>
            <a:off x="7162800" y="5520129"/>
            <a:ext cx="1830694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文本框 77"/>
          <p:cNvSpPr txBox="1">
            <a:spLocks noChangeArrowheads="1"/>
          </p:cNvSpPr>
          <p:nvPr/>
        </p:nvSpPr>
        <p:spPr bwMode="auto">
          <a:xfrm>
            <a:off x="4231283" y="5335463"/>
            <a:ext cx="346363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600"/>
              </a:spcBef>
              <a:buFont typeface="Arial" charset="0"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撑起一个桶</a:t>
            </a:r>
          </a:p>
          <a:p>
            <a:pPr algn="ctr" eaLnBrk="1" hangingPunct="1">
              <a:lnSpc>
                <a:spcPct val="100000"/>
              </a:lnSpc>
              <a:spcBef>
                <a:spcPts val="600"/>
              </a:spcBef>
              <a:buFont typeface="Arial" charset="0"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南京大学 软件学院</a:t>
            </a:r>
          </a:p>
          <a:p>
            <a:pPr algn="ctr" eaLnBrk="1" hangingPunct="1">
              <a:lnSpc>
                <a:spcPct val="100000"/>
              </a:lnSpc>
              <a:spcBef>
                <a:spcPts val="600"/>
              </a:spcBef>
              <a:buFont typeface="Arial" charset="0"/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2017</a:t>
            </a:r>
            <a:r>
              <a:rPr lang="zh-CN" altLang="en-US" sz="1800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/</a:t>
            </a:r>
            <a:r>
              <a:rPr lang="zh-CN" altLang="en-US" sz="1800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04</a:t>
            </a:r>
            <a:r>
              <a:rPr lang="zh-CN" altLang="en-US" sz="1800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/</a:t>
            </a:r>
            <a:r>
              <a:rPr lang="zh-CN" altLang="en-US" sz="1800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04</a:t>
            </a:r>
            <a:endParaRPr lang="zh-CN" altLang="en-US" sz="1800" dirty="0">
              <a:solidFill>
                <a:schemeClr val="bg1"/>
              </a:solidFill>
              <a:latin typeface="张海山锐谐体" charset="0"/>
              <a:ea typeface="张海山锐谐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00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3249825" y="2958257"/>
            <a:ext cx="5706205" cy="941486"/>
            <a:chOff x="2753150" y="2876110"/>
            <a:chExt cx="6701974" cy="1105781"/>
          </a:xfrm>
        </p:grpSpPr>
        <p:grpSp>
          <p:nvGrpSpPr>
            <p:cNvPr id="3" name="组合 1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6" name="六边形 5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415791" y="1777322"/>
                <a:ext cx="576943" cy="471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 smtClean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36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任意多边形 4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228749" y="3075058"/>
              <a:ext cx="5226375" cy="68682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项目概述</a:t>
              </a:r>
              <a:endParaRPr lang="zh-CN" altLang="en-US" sz="3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79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4518897" y="944978"/>
            <a:ext cx="2755950" cy="583096"/>
            <a:chOff x="1082964" y="269172"/>
            <a:chExt cx="2755950" cy="583096"/>
          </a:xfrm>
        </p:grpSpPr>
        <p:sp>
          <p:nvSpPr>
            <p:cNvPr id="6" name="任意多边形 3"/>
            <p:cNvSpPr/>
            <p:nvPr/>
          </p:nvSpPr>
          <p:spPr>
            <a:xfrm>
              <a:off x="1082964" y="269172"/>
              <a:ext cx="2755949" cy="583096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82964" y="374080"/>
              <a:ext cx="2755950" cy="40011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RunJoy</a:t>
              </a:r>
              <a:endParaRPr lang="zh-CN" altLang="en-US" sz="2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extBox 7"/>
          <p:cNvSpPr txBox="1"/>
          <p:nvPr/>
        </p:nvSpPr>
        <p:spPr>
          <a:xfrm>
            <a:off x="2025680" y="1917245"/>
            <a:ext cx="774238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zh-CN" altLang="en-US" sz="3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跑步积累体验</a:t>
            </a:r>
            <a:r>
              <a:rPr lang="en-US" altLang="zh-CN" sz="3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3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4518897" y="3269790"/>
            <a:ext cx="2755950" cy="583096"/>
            <a:chOff x="1082964" y="269172"/>
            <a:chExt cx="2755950" cy="583096"/>
          </a:xfrm>
        </p:grpSpPr>
        <p:sp>
          <p:nvSpPr>
            <p:cNvPr id="9" name="任意多边形 3"/>
            <p:cNvSpPr/>
            <p:nvPr/>
          </p:nvSpPr>
          <p:spPr>
            <a:xfrm>
              <a:off x="1082964" y="269172"/>
              <a:ext cx="2755949" cy="583096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82964" y="374080"/>
              <a:ext cx="2755950" cy="40011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主要亮点</a:t>
              </a:r>
              <a:endParaRPr lang="zh-CN" altLang="en-US" sz="2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7"/>
          <p:cNvSpPr txBox="1"/>
          <p:nvPr/>
        </p:nvSpPr>
        <p:spPr>
          <a:xfrm>
            <a:off x="2344333" y="4254347"/>
            <a:ext cx="71050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zh-CN" altLang="en-US" sz="3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体验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虚拟里程</a:t>
            </a:r>
            <a:endParaRPr lang="zh-CN" altLang="en-US" sz="3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85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3249825" y="2958257"/>
            <a:ext cx="5706205" cy="941486"/>
            <a:chOff x="2753150" y="2876110"/>
            <a:chExt cx="6701974" cy="1105781"/>
          </a:xfrm>
        </p:grpSpPr>
        <p:grpSp>
          <p:nvGrpSpPr>
            <p:cNvPr id="3" name="组合 1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6" name="六边形 5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415791" y="1777322"/>
                <a:ext cx="576943" cy="471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36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任意多边形 4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228749" y="3075058"/>
              <a:ext cx="5226375" cy="68682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目标用户</a:t>
              </a:r>
              <a:endParaRPr lang="zh-CN" altLang="en-US" sz="3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123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4518897" y="986537"/>
            <a:ext cx="2755950" cy="583096"/>
            <a:chOff x="1082964" y="269172"/>
            <a:chExt cx="2755950" cy="583096"/>
          </a:xfrm>
        </p:grpSpPr>
        <p:sp>
          <p:nvSpPr>
            <p:cNvPr id="6" name="任意多边形 3"/>
            <p:cNvSpPr/>
            <p:nvPr/>
          </p:nvSpPr>
          <p:spPr>
            <a:xfrm>
              <a:off x="1082964" y="269172"/>
              <a:ext cx="2755949" cy="583096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82964" y="374080"/>
              <a:ext cx="2755950" cy="40011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目标用户</a:t>
              </a:r>
              <a:endParaRPr lang="zh-CN" altLang="en-US" sz="2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extBox 7"/>
          <p:cNvSpPr txBox="1"/>
          <p:nvPr/>
        </p:nvSpPr>
        <p:spPr>
          <a:xfrm>
            <a:off x="2025680" y="1958804"/>
            <a:ext cx="774238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学生群体 和 上班族</a:t>
            </a:r>
            <a:endParaRPr lang="zh-CN" altLang="en-US" sz="3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4518897" y="3311349"/>
            <a:ext cx="2755950" cy="583096"/>
            <a:chOff x="1082964" y="269172"/>
            <a:chExt cx="2755950" cy="583096"/>
          </a:xfrm>
        </p:grpSpPr>
        <p:sp>
          <p:nvSpPr>
            <p:cNvPr id="9" name="任意多边形 3"/>
            <p:cNvSpPr/>
            <p:nvPr/>
          </p:nvSpPr>
          <p:spPr>
            <a:xfrm>
              <a:off x="1082964" y="269172"/>
              <a:ext cx="2755949" cy="583096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82964" y="374080"/>
              <a:ext cx="2755950" cy="40011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现状</a:t>
              </a:r>
              <a:endParaRPr lang="zh-CN" altLang="en-US" sz="2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7"/>
          <p:cNvSpPr txBox="1"/>
          <p:nvPr/>
        </p:nvSpPr>
        <p:spPr>
          <a:xfrm>
            <a:off x="2344333" y="4295906"/>
            <a:ext cx="71050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具有需要运动跑步，锻炼身体的需求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但又存在缺乏跑步的动力</a:t>
            </a:r>
            <a:endParaRPr lang="zh-CN" altLang="en-US" sz="3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165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3249825" y="2958257"/>
            <a:ext cx="5706205" cy="941486"/>
            <a:chOff x="2753150" y="2876110"/>
            <a:chExt cx="6701974" cy="1105781"/>
          </a:xfrm>
        </p:grpSpPr>
        <p:grpSp>
          <p:nvGrpSpPr>
            <p:cNvPr id="3" name="组合 1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6" name="六边形 5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415791" y="1777322"/>
                <a:ext cx="576943" cy="471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 smtClean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36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任意多边形 4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228749" y="3075058"/>
              <a:ext cx="5226375" cy="68682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项目推广</a:t>
              </a:r>
              <a:endParaRPr lang="zh-CN" altLang="en-US" sz="3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7"/>
          <p:cNvSpPr txBox="1"/>
          <p:nvPr/>
        </p:nvSpPr>
        <p:spPr>
          <a:xfrm>
            <a:off x="2053389" y="2388295"/>
            <a:ext cx="7742381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新颖的激励模式 和 </a:t>
            </a:r>
            <a:r>
              <a:rPr lang="en-US" altLang="zh-CN" sz="3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zh-CN" altLang="en-US" sz="3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体验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 dirty="0" smtClean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与微信朋友圈等社交平台结合</a:t>
            </a:r>
            <a:endParaRPr lang="zh-CN" altLang="en-US" sz="3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22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3249825" y="2958257"/>
            <a:ext cx="5706205" cy="941486"/>
            <a:chOff x="2753150" y="2876110"/>
            <a:chExt cx="6701974" cy="1105781"/>
          </a:xfrm>
        </p:grpSpPr>
        <p:grpSp>
          <p:nvGrpSpPr>
            <p:cNvPr id="3" name="组合 1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6" name="六边形 5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415791" y="1777322"/>
                <a:ext cx="576943" cy="471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36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任意多边形 4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228749" y="3075058"/>
              <a:ext cx="5226375" cy="68682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手机应用演示</a:t>
              </a:r>
              <a:endParaRPr lang="zh-CN" altLang="en-US" sz="3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685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53663" y="2502393"/>
            <a:ext cx="9484673" cy="1853214"/>
            <a:chOff x="1403229" y="2503503"/>
            <a:chExt cx="9484673" cy="1853214"/>
          </a:xfrm>
        </p:grpSpPr>
        <p:grpSp>
          <p:nvGrpSpPr>
            <p:cNvPr id="23" name="组合 22"/>
            <p:cNvGrpSpPr/>
            <p:nvPr/>
          </p:nvGrpSpPr>
          <p:grpSpPr>
            <a:xfrm>
              <a:off x="1403229" y="2968472"/>
              <a:ext cx="923277" cy="923277"/>
              <a:chOff x="2433962" y="2967362"/>
              <a:chExt cx="923277" cy="923277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2433962" y="2967362"/>
                <a:ext cx="923277" cy="923277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727665" y="3044280"/>
                <a:ext cx="33587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endParaRPr lang="zh-CN" altLang="en-US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2578640" y="2750968"/>
              <a:ext cx="1358284" cy="1358284"/>
              <a:chOff x="2578640" y="2750968"/>
              <a:chExt cx="1358284" cy="1358284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578640" y="2750968"/>
                <a:ext cx="1358284" cy="1358284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2760633" y="2876112"/>
                <a:ext cx="99429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endParaRPr lang="zh-CN" altLang="en-US" sz="6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4189058" y="2503503"/>
              <a:ext cx="1853214" cy="1853214"/>
              <a:chOff x="4189058" y="2503503"/>
              <a:chExt cx="1853214" cy="185321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4189058" y="2503503"/>
                <a:ext cx="1853214" cy="1853214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4618516" y="2645280"/>
                <a:ext cx="99429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9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6294406" y="2503503"/>
              <a:ext cx="1853214" cy="1853214"/>
              <a:chOff x="6294406" y="2503503"/>
              <a:chExt cx="1853214" cy="1853214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6294406" y="2503503"/>
                <a:ext cx="1853214" cy="1853214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723863" y="2645280"/>
                <a:ext cx="99429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endParaRPr lang="zh-CN" altLang="en-US" sz="9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399756" y="2750968"/>
              <a:ext cx="1358284" cy="1358284"/>
              <a:chOff x="8399756" y="2750968"/>
              <a:chExt cx="1358284" cy="1358284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8399756" y="2750968"/>
                <a:ext cx="1358284" cy="1358284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8581749" y="2876112"/>
                <a:ext cx="99429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endParaRPr lang="zh-CN" altLang="en-US" sz="6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9964625" y="3044279"/>
              <a:ext cx="923277" cy="923277"/>
              <a:chOff x="9964625" y="3044279"/>
              <a:chExt cx="923277" cy="923277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9964625" y="3044279"/>
                <a:ext cx="923277" cy="923277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0258328" y="3121197"/>
                <a:ext cx="33587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endParaRPr lang="zh-CN" altLang="en-US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015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88</Words>
  <Application>Microsoft Macintosh PowerPoint</Application>
  <PresentationFormat>宽屏</PresentationFormat>
  <Paragraphs>33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宋体</vt:lpstr>
      <vt:lpstr>微软雅黑</vt:lpstr>
      <vt:lpstr>微软雅黑 Light</vt:lpstr>
      <vt:lpstr>张海山锐谐体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NJU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体系结构设计报告</dc:title>
  <dc:subject>体系结构设计</dc:subject>
  <dc:creator>37小组</dc:creator>
  <cp:keywords/>
  <dc:description/>
  <cp:lastModifiedBy>Microsoft Office 用户</cp:lastModifiedBy>
  <cp:revision>97</cp:revision>
  <cp:lastPrinted>2016-12-23T02:30:50Z</cp:lastPrinted>
  <dcterms:created xsi:type="dcterms:W3CDTF">2014-12-07T06:39:41Z</dcterms:created>
  <dcterms:modified xsi:type="dcterms:W3CDTF">2017-04-04T08:02:52Z</dcterms:modified>
  <cp:category/>
</cp:coreProperties>
</file>