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6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5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3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6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7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1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4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2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4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9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1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410002" y="2092522"/>
            <a:ext cx="1410002" cy="1438595"/>
            <a:chOff x="345497" y="1251366"/>
            <a:chExt cx="1410002" cy="1438595"/>
          </a:xfrm>
        </p:grpSpPr>
        <p:sp>
          <p:nvSpPr>
            <p:cNvPr id="4" name="TextBox 3"/>
            <p:cNvSpPr txBox="1"/>
            <p:nvPr/>
          </p:nvSpPr>
          <p:spPr>
            <a:xfrm>
              <a:off x="812385" y="1662261"/>
              <a:ext cx="588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MD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497" y="1251366"/>
              <a:ext cx="1410002" cy="14385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02135" y="2092522"/>
            <a:ext cx="1410002" cy="1438595"/>
            <a:chOff x="345497" y="1251366"/>
            <a:chExt cx="1410002" cy="1438595"/>
          </a:xfrm>
        </p:grpSpPr>
        <p:sp>
          <p:nvSpPr>
            <p:cNvPr id="8" name="TextBox 7"/>
            <p:cNvSpPr txBox="1"/>
            <p:nvPr/>
          </p:nvSpPr>
          <p:spPr>
            <a:xfrm>
              <a:off x="585285" y="1662261"/>
              <a:ext cx="815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PACS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5497" y="1251366"/>
              <a:ext cx="1410002" cy="14385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563632" y="2092522"/>
            <a:ext cx="1410002" cy="1438595"/>
            <a:chOff x="345497" y="1251366"/>
            <a:chExt cx="1410002" cy="1438595"/>
          </a:xfrm>
        </p:grpSpPr>
        <p:sp>
          <p:nvSpPr>
            <p:cNvPr id="11" name="TextBox 10"/>
            <p:cNvSpPr txBox="1"/>
            <p:nvPr/>
          </p:nvSpPr>
          <p:spPr>
            <a:xfrm>
              <a:off x="585285" y="1662261"/>
              <a:ext cx="815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Eagle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5497" y="1251366"/>
              <a:ext cx="1410002" cy="14385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51905" y="2092522"/>
            <a:ext cx="1410002" cy="1438595"/>
            <a:chOff x="345497" y="1251366"/>
            <a:chExt cx="1410002" cy="1438595"/>
          </a:xfrm>
        </p:grpSpPr>
        <p:sp>
          <p:nvSpPr>
            <p:cNvPr id="14" name="TextBox 13"/>
            <p:cNvSpPr txBox="1"/>
            <p:nvPr/>
          </p:nvSpPr>
          <p:spPr>
            <a:xfrm>
              <a:off x="585285" y="1662261"/>
              <a:ext cx="815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IPVL5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5497" y="1251366"/>
              <a:ext cx="1410002" cy="14385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85774" y="374229"/>
            <a:ext cx="1877858" cy="1057226"/>
            <a:chOff x="345497" y="1251366"/>
            <a:chExt cx="1410002" cy="1438595"/>
          </a:xfrm>
        </p:grpSpPr>
        <p:sp>
          <p:nvSpPr>
            <p:cNvPr id="20" name="TextBox 19"/>
            <p:cNvSpPr txBox="1"/>
            <p:nvPr/>
          </p:nvSpPr>
          <p:spPr>
            <a:xfrm>
              <a:off x="429880" y="1662260"/>
              <a:ext cx="1325619" cy="502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MetaEngine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5497" y="1251366"/>
              <a:ext cx="1410002" cy="14385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177417" y="2872749"/>
            <a:ext cx="6816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52203" y="2853530"/>
            <a:ext cx="6816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881975" y="2872749"/>
            <a:ext cx="6816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220317" y="3887721"/>
            <a:ext cx="1979954" cy="714941"/>
            <a:chOff x="345497" y="1251366"/>
            <a:chExt cx="1410002" cy="1438595"/>
          </a:xfrm>
        </p:grpSpPr>
        <p:sp>
          <p:nvSpPr>
            <p:cNvPr id="28" name="TextBox 27"/>
            <p:cNvSpPr txBox="1"/>
            <p:nvPr/>
          </p:nvSpPr>
          <p:spPr>
            <a:xfrm>
              <a:off x="466887" y="1662261"/>
              <a:ext cx="1156559" cy="74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/rsrch1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5497" y="1251366"/>
              <a:ext cx="1410002" cy="14385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H="1" flipV="1">
            <a:off x="4407073" y="3518146"/>
            <a:ext cx="195741" cy="369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630668" y="3485759"/>
            <a:ext cx="188431" cy="401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95565" y="1431455"/>
            <a:ext cx="1696128" cy="661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93845" y="1431455"/>
            <a:ext cx="496930" cy="595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378905" y="1497512"/>
            <a:ext cx="635934" cy="528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8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06" y="1229530"/>
            <a:ext cx="3225800" cy="2654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318" y="1229530"/>
            <a:ext cx="3175000" cy="2667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0706" y="3785424"/>
            <a:ext cx="698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		-</a:t>
            </a:r>
            <a:r>
              <a:rPr lang="en-US" dirty="0" err="1" smtClean="0"/>
              <a:t>vs</a:t>
            </a:r>
            <a:r>
              <a:rPr lang="en-US" dirty="0" smtClean="0"/>
              <a:t>-			Automatic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5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34311" y="-118675"/>
            <a:ext cx="6322786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980"/>
          <a:stretch/>
        </p:blipFill>
        <p:spPr>
          <a:xfrm>
            <a:off x="0" y="1218737"/>
            <a:ext cx="9144000" cy="39468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7571" y="725664"/>
            <a:ext cx="310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2D – no difference in response </a:t>
            </a:r>
          </a:p>
          <a:p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2407" y="750990"/>
            <a:ext cx="310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3D – statistically different response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2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433876" y="3284387"/>
            <a:ext cx="8629544" cy="9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385" y="3732740"/>
            <a:ext cx="96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Baseline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7409" y="3521326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5363" y="3529398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33876" y="3279228"/>
            <a:ext cx="0" cy="307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90060" y="2971327"/>
            <a:ext cx="0" cy="307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36787" y="2971327"/>
            <a:ext cx="0" cy="307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84310" y="3529398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99215" y="2786661"/>
            <a:ext cx="163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Treatment 1 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73800" y="3312465"/>
            <a:ext cx="0" cy="307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22726" y="3521326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60462" y="3681513"/>
            <a:ext cx="10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Followup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91362" y="351949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877449" y="3293725"/>
            <a:ext cx="0" cy="307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93445" y="3723402"/>
            <a:ext cx="96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Baseline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442939" y="2969776"/>
            <a:ext cx="0" cy="307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837773" y="2985824"/>
            <a:ext cx="0" cy="307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05884" y="2903109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13175" y="3497132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26904" y="3497132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411537" y="3293725"/>
            <a:ext cx="0" cy="307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22047" y="3496847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43832" y="2801158"/>
            <a:ext cx="148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Treatment 2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85912" y="3714064"/>
            <a:ext cx="10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Followup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77449" y="2533777"/>
            <a:ext cx="12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urvival 0/1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866938" y="2533777"/>
            <a:ext cx="12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urvival 0/1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490060" y="3170490"/>
            <a:ext cx="234672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442939" y="3170490"/>
            <a:ext cx="234672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817619" y="2984273"/>
            <a:ext cx="0" cy="307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628129" y="336030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tf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385" y="1953243"/>
            <a:ext cx="5428065" cy="258828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2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47</Words>
  <Application>Microsoft Macintosh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MD Anderson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fuentes</dc:creator>
  <cp:lastModifiedBy>fuentes</cp:lastModifiedBy>
  <cp:revision>8</cp:revision>
  <dcterms:created xsi:type="dcterms:W3CDTF">2016-02-05T14:13:28Z</dcterms:created>
  <dcterms:modified xsi:type="dcterms:W3CDTF">2016-03-04T16:58:01Z</dcterms:modified>
</cp:coreProperties>
</file>