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16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5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3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6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7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1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4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2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4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9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60F0F-D2AB-C442-A29E-7126712EF1A1}" type="datetimeFigureOut">
              <a:rPr lang="en-US" smtClean="0"/>
              <a:t>3/4/16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C361A-702E-F247-9754-2DC09C5D0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1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410002" y="2092522"/>
            <a:ext cx="1410002" cy="1438595"/>
            <a:chOff x="345497" y="1251366"/>
            <a:chExt cx="1410002" cy="1438595"/>
          </a:xfrm>
        </p:grpSpPr>
        <p:sp>
          <p:nvSpPr>
            <p:cNvPr id="4" name="TextBox 3"/>
            <p:cNvSpPr txBox="1"/>
            <p:nvPr/>
          </p:nvSpPr>
          <p:spPr>
            <a:xfrm>
              <a:off x="812385" y="1662261"/>
              <a:ext cx="588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MD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497" y="1251366"/>
              <a:ext cx="1410002" cy="1438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02135" y="2092522"/>
            <a:ext cx="1410002" cy="1438595"/>
            <a:chOff x="345497" y="1251366"/>
            <a:chExt cx="1410002" cy="1438595"/>
          </a:xfrm>
        </p:grpSpPr>
        <p:sp>
          <p:nvSpPr>
            <p:cNvPr id="8" name="TextBox 7"/>
            <p:cNvSpPr txBox="1"/>
            <p:nvPr/>
          </p:nvSpPr>
          <p:spPr>
            <a:xfrm>
              <a:off x="585285" y="1662261"/>
              <a:ext cx="815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PACS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5497" y="1251366"/>
              <a:ext cx="1410002" cy="1438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63632" y="2092522"/>
            <a:ext cx="1410002" cy="1438595"/>
            <a:chOff x="345497" y="1251366"/>
            <a:chExt cx="1410002" cy="1438595"/>
          </a:xfrm>
        </p:grpSpPr>
        <p:sp>
          <p:nvSpPr>
            <p:cNvPr id="11" name="TextBox 10"/>
            <p:cNvSpPr txBox="1"/>
            <p:nvPr/>
          </p:nvSpPr>
          <p:spPr>
            <a:xfrm>
              <a:off x="585285" y="1662261"/>
              <a:ext cx="815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Eagle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45497" y="1251366"/>
              <a:ext cx="1410002" cy="1438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351905" y="2092522"/>
            <a:ext cx="1410002" cy="1438595"/>
            <a:chOff x="345497" y="1251366"/>
            <a:chExt cx="1410002" cy="1438595"/>
          </a:xfrm>
        </p:grpSpPr>
        <p:sp>
          <p:nvSpPr>
            <p:cNvPr id="14" name="TextBox 13"/>
            <p:cNvSpPr txBox="1"/>
            <p:nvPr/>
          </p:nvSpPr>
          <p:spPr>
            <a:xfrm>
              <a:off x="585285" y="1662261"/>
              <a:ext cx="8153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IPVL5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5497" y="1251366"/>
              <a:ext cx="1410002" cy="1438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685774" y="374229"/>
            <a:ext cx="1877858" cy="1057226"/>
            <a:chOff x="345497" y="1251366"/>
            <a:chExt cx="1410002" cy="1438595"/>
          </a:xfrm>
        </p:grpSpPr>
        <p:sp>
          <p:nvSpPr>
            <p:cNvPr id="20" name="TextBox 19"/>
            <p:cNvSpPr txBox="1"/>
            <p:nvPr/>
          </p:nvSpPr>
          <p:spPr>
            <a:xfrm>
              <a:off x="429880" y="1662260"/>
              <a:ext cx="1325619" cy="502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MetaEngine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5497" y="1251366"/>
              <a:ext cx="1410002" cy="1438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177417" y="2872749"/>
            <a:ext cx="6816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52203" y="2853530"/>
            <a:ext cx="6816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881975" y="2872749"/>
            <a:ext cx="68165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4220317" y="3887721"/>
            <a:ext cx="1979954" cy="714941"/>
            <a:chOff x="345497" y="1251366"/>
            <a:chExt cx="1410002" cy="1438595"/>
          </a:xfrm>
        </p:grpSpPr>
        <p:sp>
          <p:nvSpPr>
            <p:cNvPr id="28" name="TextBox 27"/>
            <p:cNvSpPr txBox="1"/>
            <p:nvPr/>
          </p:nvSpPr>
          <p:spPr>
            <a:xfrm>
              <a:off x="466887" y="1662261"/>
              <a:ext cx="1156559" cy="74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/rsrch1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45497" y="1251366"/>
              <a:ext cx="1410002" cy="14385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flipH="1" flipV="1">
            <a:off x="4407073" y="3518146"/>
            <a:ext cx="195741" cy="369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630668" y="3485759"/>
            <a:ext cx="188431" cy="401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895565" y="1431455"/>
            <a:ext cx="1696128" cy="6610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93845" y="1431455"/>
            <a:ext cx="496930" cy="5950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5378905" y="1497512"/>
            <a:ext cx="635934" cy="52895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98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34311" y="-118675"/>
            <a:ext cx="6322786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980"/>
          <a:stretch/>
        </p:blipFill>
        <p:spPr>
          <a:xfrm>
            <a:off x="0" y="1218737"/>
            <a:ext cx="9144000" cy="3946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7571" y="725664"/>
            <a:ext cx="310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2D – no difference in response </a:t>
            </a:r>
          </a:p>
          <a:p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52407" y="750990"/>
            <a:ext cx="310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3D – statistically different response 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2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433876" y="3284387"/>
            <a:ext cx="8629544" cy="9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52385" y="3983177"/>
            <a:ext cx="96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7409" y="3521326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t0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363" y="3529398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433876" y="3279228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90060" y="2971327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836787" y="2971327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84310" y="3529398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99215" y="2786661"/>
            <a:ext cx="1635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Treatment 1 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73800" y="3312465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22726" y="3521326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88858" y="3983177"/>
            <a:ext cx="10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Followup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91362" y="3519491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t5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4877449" y="3293725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393445" y="3983177"/>
            <a:ext cx="968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Baseline</a:t>
            </a:r>
            <a:endParaRPr lang="en-US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5442939" y="2969776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37773" y="2985824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005884" y="2903109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13175" y="3497132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t6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26904" y="3497132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t8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7411537" y="3293725"/>
            <a:ext cx="0" cy="307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222047" y="3496847"/>
            <a:ext cx="37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t7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6043832" y="2801158"/>
            <a:ext cx="148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Treatment 2 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76310" y="3950911"/>
            <a:ext cx="10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Followup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21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37</Words>
  <Application>Microsoft Macintosh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MD Anderson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fuentes</dc:creator>
  <cp:lastModifiedBy>fuentes</cp:lastModifiedBy>
  <cp:revision>6</cp:revision>
  <dcterms:created xsi:type="dcterms:W3CDTF">2016-02-05T14:13:28Z</dcterms:created>
  <dcterms:modified xsi:type="dcterms:W3CDTF">2016-03-04T15:23:25Z</dcterms:modified>
</cp:coreProperties>
</file>