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3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080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104D-EAB7-9644-BB55-162F1BC7659B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CEE0E-00B4-0C4D-A8BB-444E5FB2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7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2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1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71B27-4D02-0142-A89B-BC8BDB96671A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E947-1A60-AF40-9C36-72337D6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napshot00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2108200"/>
            <a:ext cx="4165600" cy="3962400"/>
          </a:xfrm>
          <a:prstGeom prst="rect">
            <a:avLst/>
          </a:prstGeom>
        </p:spPr>
      </p:pic>
      <p:pic>
        <p:nvPicPr>
          <p:cNvPr id="3" name="Picture 2" descr="EfieldFig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r="11112"/>
          <a:stretch/>
        </p:blipFill>
        <p:spPr>
          <a:xfrm>
            <a:off x="4152900" y="2108200"/>
            <a:ext cx="5108883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6128" y="3913283"/>
            <a:ext cx="872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cord/</a:t>
            </a:r>
            <a:r>
              <a:rPr lang="en-US" sz="800" b="1" dirty="0" err="1" smtClean="0"/>
              <a:t>csf</a:t>
            </a:r>
            <a:r>
              <a:rPr lang="en-US" sz="800" b="1" dirty="0" smtClean="0"/>
              <a:t>/fat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3333" y="3369807"/>
            <a:ext cx="493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bone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147" y="3039399"/>
            <a:ext cx="660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muscle</a:t>
            </a:r>
          </a:p>
        </p:txBody>
      </p:sp>
      <p:sp>
        <p:nvSpPr>
          <p:cNvPr id="11" name="TextBox 10"/>
          <p:cNvSpPr txBox="1"/>
          <p:nvPr/>
        </p:nvSpPr>
        <p:spPr>
          <a:xfrm rot="18232089">
            <a:off x="1151937" y="4802573"/>
            <a:ext cx="70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applicator</a:t>
            </a:r>
          </a:p>
        </p:txBody>
      </p:sp>
    </p:spTree>
    <p:extLst>
      <p:ext uri="{BB962C8B-B14F-4D97-AF65-F5344CB8AC3E}">
        <p14:creationId xmlns:p14="http://schemas.microsoft.com/office/powerpoint/2010/main" val="22099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napshot00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4165600" cy="3962400"/>
          </a:xfrm>
          <a:prstGeom prst="rect">
            <a:avLst/>
          </a:prstGeom>
        </p:spPr>
      </p:pic>
      <p:pic>
        <p:nvPicPr>
          <p:cNvPr id="8" name="Picture 7" descr="EfieldFig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r="11112"/>
          <a:stretch/>
        </p:blipFill>
        <p:spPr>
          <a:xfrm>
            <a:off x="4025900" y="2108200"/>
            <a:ext cx="5108883" cy="396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5671" y="4270031"/>
            <a:ext cx="872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cord/</a:t>
            </a:r>
            <a:r>
              <a:rPr lang="en-US" sz="800" b="1" dirty="0" err="1" smtClean="0"/>
              <a:t>csf</a:t>
            </a:r>
            <a:r>
              <a:rPr lang="en-US" sz="800" b="1" dirty="0" smtClean="0"/>
              <a:t>/fat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2423" y="3592285"/>
            <a:ext cx="493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bone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039399"/>
            <a:ext cx="660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muscle</a:t>
            </a:r>
          </a:p>
        </p:txBody>
      </p:sp>
      <p:sp>
        <p:nvSpPr>
          <p:cNvPr id="12" name="TextBox 11"/>
          <p:cNvSpPr txBox="1"/>
          <p:nvPr/>
        </p:nvSpPr>
        <p:spPr>
          <a:xfrm rot="17300863">
            <a:off x="1221417" y="5132773"/>
            <a:ext cx="70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applicator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0858" y="4054587"/>
            <a:ext cx="660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root</a:t>
            </a:r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328252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napshot0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4165600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EfieldFigur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r="11112"/>
          <a:stretch/>
        </p:blipFill>
        <p:spPr>
          <a:xfrm>
            <a:off x="4152900" y="2108200"/>
            <a:ext cx="5108883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6128" y="3913283"/>
            <a:ext cx="872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cord/</a:t>
            </a:r>
            <a:r>
              <a:rPr lang="en-US" sz="800" b="1" dirty="0" err="1" smtClean="0"/>
              <a:t>csf</a:t>
            </a:r>
            <a:r>
              <a:rPr lang="en-US" sz="800" b="1" dirty="0" smtClean="0"/>
              <a:t>/fat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2671" y="3262085"/>
            <a:ext cx="493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bone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147" y="3039399"/>
            <a:ext cx="660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muscle</a:t>
            </a:r>
          </a:p>
        </p:txBody>
      </p:sp>
      <p:sp>
        <p:nvSpPr>
          <p:cNvPr id="11" name="TextBox 10"/>
          <p:cNvSpPr txBox="1"/>
          <p:nvPr/>
        </p:nvSpPr>
        <p:spPr>
          <a:xfrm rot="17300863">
            <a:off x="1275861" y="4612073"/>
            <a:ext cx="70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applicator</a:t>
            </a:r>
          </a:p>
        </p:txBody>
      </p:sp>
    </p:spTree>
    <p:extLst>
      <p:ext uri="{BB962C8B-B14F-4D97-AF65-F5344CB8AC3E}">
        <p14:creationId xmlns:p14="http://schemas.microsoft.com/office/powerpoint/2010/main" val="200742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25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Fuentes</dc:creator>
  <cp:lastModifiedBy>David Fuentes</cp:lastModifiedBy>
  <cp:revision>44</cp:revision>
  <cp:lastPrinted>2014-10-15T19:57:56Z</cp:lastPrinted>
  <dcterms:created xsi:type="dcterms:W3CDTF">2014-01-24T19:35:27Z</dcterms:created>
  <dcterms:modified xsi:type="dcterms:W3CDTF">2015-07-15T14:31:58Z</dcterms:modified>
</cp:coreProperties>
</file>