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5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3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6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4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2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4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0F0F-D2AB-C442-A29E-7126712EF1A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410002" y="2092522"/>
            <a:ext cx="1410002" cy="1438595"/>
            <a:chOff x="345497" y="1251366"/>
            <a:chExt cx="1410002" cy="1438595"/>
          </a:xfrm>
        </p:grpSpPr>
        <p:sp>
          <p:nvSpPr>
            <p:cNvPr id="4" name="TextBox 3"/>
            <p:cNvSpPr txBox="1"/>
            <p:nvPr/>
          </p:nvSpPr>
          <p:spPr>
            <a:xfrm>
              <a:off x="812385" y="1662261"/>
              <a:ext cx="588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MD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02135" y="2092522"/>
            <a:ext cx="1410002" cy="1438595"/>
            <a:chOff x="345497" y="1251366"/>
            <a:chExt cx="1410002" cy="1438595"/>
          </a:xfrm>
        </p:grpSpPr>
        <p:sp>
          <p:nvSpPr>
            <p:cNvPr id="8" name="TextBox 7"/>
            <p:cNvSpPr txBox="1"/>
            <p:nvPr/>
          </p:nvSpPr>
          <p:spPr>
            <a:xfrm>
              <a:off x="585285" y="1662261"/>
              <a:ext cx="815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PACS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63632" y="2092522"/>
            <a:ext cx="1410002" cy="1438595"/>
            <a:chOff x="345497" y="1251366"/>
            <a:chExt cx="1410002" cy="1438595"/>
          </a:xfrm>
        </p:grpSpPr>
        <p:sp>
          <p:nvSpPr>
            <p:cNvPr id="11" name="TextBox 10"/>
            <p:cNvSpPr txBox="1"/>
            <p:nvPr/>
          </p:nvSpPr>
          <p:spPr>
            <a:xfrm>
              <a:off x="585285" y="1662261"/>
              <a:ext cx="815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Eagle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51905" y="2092522"/>
            <a:ext cx="1410002" cy="1438595"/>
            <a:chOff x="345497" y="1251366"/>
            <a:chExt cx="1410002" cy="1438595"/>
          </a:xfrm>
        </p:grpSpPr>
        <p:sp>
          <p:nvSpPr>
            <p:cNvPr id="14" name="TextBox 13"/>
            <p:cNvSpPr txBox="1"/>
            <p:nvPr/>
          </p:nvSpPr>
          <p:spPr>
            <a:xfrm>
              <a:off x="585285" y="1662261"/>
              <a:ext cx="815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IPVL5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852711" y="2092522"/>
            <a:ext cx="1410002" cy="1438595"/>
            <a:chOff x="345497" y="1251366"/>
            <a:chExt cx="1410002" cy="1438595"/>
          </a:xfrm>
        </p:grpSpPr>
        <p:sp>
          <p:nvSpPr>
            <p:cNvPr id="20" name="TextBox 19"/>
            <p:cNvSpPr txBox="1"/>
            <p:nvPr/>
          </p:nvSpPr>
          <p:spPr>
            <a:xfrm>
              <a:off x="429880" y="1662261"/>
              <a:ext cx="1325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Meta- Engine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177417" y="2872749"/>
            <a:ext cx="6816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52203" y="2853530"/>
            <a:ext cx="6816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81975" y="2872749"/>
            <a:ext cx="6816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099691" y="2872749"/>
            <a:ext cx="6816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-507583" y="1707267"/>
            <a:ext cx="8892890" cy="345527"/>
          </a:xfrm>
          <a:custGeom>
            <a:avLst/>
            <a:gdLst>
              <a:gd name="connsiteX0" fmla="*/ 4099276 w 4099276"/>
              <a:gd name="connsiteY0" fmla="*/ 999412 h 999412"/>
              <a:gd name="connsiteX1" fmla="*/ 1792850 w 4099276"/>
              <a:gd name="connsiteY1" fmla="*/ 186 h 999412"/>
              <a:gd name="connsiteX2" fmla="*/ 0 w 4099276"/>
              <a:gd name="connsiteY2" fmla="*/ 915365 h 99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9276" h="999412">
                <a:moveTo>
                  <a:pt x="4099276" y="999412"/>
                </a:moveTo>
                <a:cubicBezTo>
                  <a:pt x="3287669" y="506803"/>
                  <a:pt x="2476063" y="14194"/>
                  <a:pt x="1792850" y="186"/>
                </a:cubicBezTo>
                <a:cubicBezTo>
                  <a:pt x="1109637" y="-13822"/>
                  <a:pt x="297252" y="765948"/>
                  <a:pt x="0" y="915365"/>
                </a:cubicBezTo>
              </a:path>
            </a:pathLst>
          </a:custGeom>
          <a:ln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0" name="Freeform 39"/>
          <p:cNvSpPr/>
          <p:nvPr/>
        </p:nvSpPr>
        <p:spPr>
          <a:xfrm>
            <a:off x="4285683" y="1707267"/>
            <a:ext cx="4214674" cy="345527"/>
          </a:xfrm>
          <a:custGeom>
            <a:avLst/>
            <a:gdLst>
              <a:gd name="connsiteX0" fmla="*/ 4099276 w 4099276"/>
              <a:gd name="connsiteY0" fmla="*/ 999412 h 999412"/>
              <a:gd name="connsiteX1" fmla="*/ 1792850 w 4099276"/>
              <a:gd name="connsiteY1" fmla="*/ 186 h 999412"/>
              <a:gd name="connsiteX2" fmla="*/ 0 w 4099276"/>
              <a:gd name="connsiteY2" fmla="*/ 915365 h 99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9276" h="999412">
                <a:moveTo>
                  <a:pt x="4099276" y="999412"/>
                </a:moveTo>
                <a:cubicBezTo>
                  <a:pt x="3287669" y="506803"/>
                  <a:pt x="2476063" y="14194"/>
                  <a:pt x="1792850" y="186"/>
                </a:cubicBezTo>
                <a:cubicBezTo>
                  <a:pt x="1109637" y="-13822"/>
                  <a:pt x="297252" y="765948"/>
                  <a:pt x="0" y="915365"/>
                </a:cubicBezTo>
              </a:path>
            </a:pathLst>
          </a:custGeom>
          <a:ln>
            <a:prstDash val="lg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498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MD Anderson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fuentes</dc:creator>
  <cp:lastModifiedBy>fuentes</cp:lastModifiedBy>
  <cp:revision>3</cp:revision>
  <dcterms:created xsi:type="dcterms:W3CDTF">2016-02-05T14:13:28Z</dcterms:created>
  <dcterms:modified xsi:type="dcterms:W3CDTF">2016-02-05T14:25:12Z</dcterms:modified>
</cp:coreProperties>
</file>