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9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6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7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3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9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0D6D-46A5-D540-88BB-4C1218A8331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0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584"/>
            <a:ext cx="9144000" cy="438959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386228" y="5054107"/>
            <a:ext cx="16036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86228" y="4826182"/>
            <a:ext cx="0" cy="34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62667" y="4826182"/>
            <a:ext cx="0" cy="34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2667" y="5054107"/>
            <a:ext cx="111768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80356" y="4826182"/>
            <a:ext cx="0" cy="34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37826" y="4826182"/>
            <a:ext cx="0" cy="34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80356" y="5054107"/>
            <a:ext cx="235747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86228" y="4639411"/>
            <a:ext cx="13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Delay Time = TD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681778" y="4672293"/>
            <a:ext cx="1570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Echo Spacing = ESP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092509" y="4544060"/>
            <a:ext cx="1285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Echo Time = TE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49715" y="5197631"/>
            <a:ext cx="170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Repetition Time = TR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7080" y="5505408"/>
            <a:ext cx="826044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7080" y="5290311"/>
            <a:ext cx="0" cy="34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887523" y="5290311"/>
            <a:ext cx="0" cy="34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6688" y="1429221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ymbol" charset="2"/>
                <a:cs typeface="Symbol" charset="2"/>
              </a:rPr>
              <a:t>q</a:t>
            </a:r>
            <a:r>
              <a:rPr lang="en-US" sz="1400" dirty="0" smtClean="0"/>
              <a:t> = saturation FA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595089" y="1429221"/>
            <a:ext cx="103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ymbol" charset="2"/>
                <a:cs typeface="Symbol" charset="2"/>
              </a:rPr>
              <a:t>a</a:t>
            </a:r>
            <a:r>
              <a:rPr lang="en-US" sz="1400" dirty="0" smtClean="0"/>
              <a:t> = local FA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909322" y="3155610"/>
            <a:ext cx="886764" cy="125711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73399" y="3051456"/>
            <a:ext cx="886764" cy="125711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79627" y="1429221"/>
            <a:ext cx="1228007" cy="39009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06688" y="1386575"/>
            <a:ext cx="1428596" cy="39009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1" idx="4"/>
            <a:endCxn id="28" idx="0"/>
          </p:cNvCxnSpPr>
          <p:nvPr/>
        </p:nvCxnSpPr>
        <p:spPr>
          <a:xfrm flipH="1">
            <a:off x="1352704" y="1776666"/>
            <a:ext cx="168282" cy="1378944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4"/>
            <a:endCxn id="29" idx="0"/>
          </p:cNvCxnSpPr>
          <p:nvPr/>
        </p:nvCxnSpPr>
        <p:spPr>
          <a:xfrm flipH="1">
            <a:off x="2816781" y="1819312"/>
            <a:ext cx="276850" cy="1232144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3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MD Anderson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fuentes</dc:creator>
  <cp:lastModifiedBy>fuentes</cp:lastModifiedBy>
  <cp:revision>2</cp:revision>
  <dcterms:created xsi:type="dcterms:W3CDTF">2016-05-18T15:53:37Z</dcterms:created>
  <dcterms:modified xsi:type="dcterms:W3CDTF">2016-05-18T16:07:12Z</dcterms:modified>
</cp:coreProperties>
</file>