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32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0D6D-46A5-D540-88BB-4C1218A8331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5EE1-35A8-3749-BAB6-FC50C9A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50135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3" b="61536"/>
          <a:stretch/>
        </p:blipFill>
        <p:spPr>
          <a:xfrm>
            <a:off x="11181488" y="-944864"/>
            <a:ext cx="3090389" cy="1533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" y="436584"/>
            <a:ext cx="9144000" cy="43895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70960" y="5054107"/>
            <a:ext cx="16036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960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8829" y="4826182"/>
            <a:ext cx="0" cy="901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829" y="5054107"/>
            <a:ext cx="7200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0356" y="71550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37826" y="71550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0356" y="817392"/>
            <a:ext cx="23574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60" y="4639411"/>
            <a:ext cx="13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Delay Time = TD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06618" y="817732"/>
            <a:ext cx="157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Spacing = ESP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5089" y="4672293"/>
            <a:ext cx="589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Time = TE1 = effective TE = Time readout crosses k-space </a:t>
            </a:r>
            <a:r>
              <a:rPr lang="en-US" sz="1400" dirty="0" smtClean="0"/>
              <a:t>0 on first image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45194" y="652188"/>
            <a:ext cx="170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Repetition Time = TR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75740" y="474358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48849" y="462703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88" y="142922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q</a:t>
            </a:r>
            <a:r>
              <a:rPr lang="en-US" sz="1400" dirty="0" smtClean="0"/>
              <a:t> = saturation FA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5089" y="1429221"/>
            <a:ext cx="103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charset="2"/>
                <a:cs typeface="Symbol" charset="2"/>
              </a:rPr>
              <a:t>a</a:t>
            </a:r>
            <a:r>
              <a:rPr lang="en-US" sz="1400" dirty="0" smtClean="0"/>
              <a:t> = local FA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909322" y="3155610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73399" y="3051456"/>
            <a:ext cx="886764" cy="125711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79627" y="1429221"/>
            <a:ext cx="1228007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6688" y="1386575"/>
            <a:ext cx="1428596" cy="39009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4"/>
            <a:endCxn id="28" idx="0"/>
          </p:cNvCxnSpPr>
          <p:nvPr/>
        </p:nvCxnSpPr>
        <p:spPr>
          <a:xfrm flipH="1">
            <a:off x="1352704" y="1776666"/>
            <a:ext cx="168282" cy="13789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29" idx="0"/>
          </p:cNvCxnSpPr>
          <p:nvPr/>
        </p:nvCxnSpPr>
        <p:spPr>
          <a:xfrm flipH="1">
            <a:off x="2816781" y="1819312"/>
            <a:ext cx="276850" cy="12321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50135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3" b="61536"/>
          <a:stretch/>
        </p:blipFill>
        <p:spPr>
          <a:xfrm>
            <a:off x="7608499" y="-944864"/>
            <a:ext cx="3090389" cy="15338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56249" r="18751" b="9419"/>
          <a:stretch/>
        </p:blipFill>
        <p:spPr>
          <a:xfrm>
            <a:off x="7437826" y="436584"/>
            <a:ext cx="2286000" cy="397613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9549729" y="4826182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56249" r="18751" b="9419"/>
          <a:stretch/>
        </p:blipFill>
        <p:spPr>
          <a:xfrm>
            <a:off x="11438326" y="436584"/>
            <a:ext cx="2286000" cy="39761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l="81388" r="-6388" b="9417"/>
          <a:stretch/>
        </p:blipFill>
        <p:spPr>
          <a:xfrm>
            <a:off x="9723826" y="436584"/>
            <a:ext cx="2286000" cy="397613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27529" y="3949992"/>
            <a:ext cx="6719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87836" y="3953003"/>
            <a:ext cx="6719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</a:t>
            </a:r>
            <a:r>
              <a:rPr lang="en-US" sz="1400" dirty="0" smtClean="0"/>
              <a:t>3</a:t>
            </a:r>
            <a:endParaRPr lang="en-US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344447" y="3990232"/>
            <a:ext cx="6719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</a:t>
            </a:r>
            <a:r>
              <a:rPr lang="en-US" sz="1400" dirty="0" smtClean="0"/>
              <a:t>8</a:t>
            </a:r>
            <a:endParaRPr lang="en-US" sz="14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646977" y="5267886"/>
            <a:ext cx="6122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Echo Time = </a:t>
            </a:r>
            <a:r>
              <a:rPr lang="en-US" sz="1400" dirty="0" smtClean="0"/>
              <a:t>TE2 </a:t>
            </a:r>
            <a:r>
              <a:rPr lang="en-US" sz="1400" dirty="0" smtClean="0"/>
              <a:t>= effective TE = Time readout crosses k-space </a:t>
            </a:r>
            <a:r>
              <a:rPr lang="en-US" sz="1400" dirty="0" smtClean="0"/>
              <a:t>0 on second image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348829" y="5575663"/>
            <a:ext cx="11375497" cy="249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724326" y="5378213"/>
            <a:ext cx="0" cy="34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0960" y="588984"/>
            <a:ext cx="13193066" cy="63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678561" y="3886492"/>
            <a:ext cx="10562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Echo </a:t>
            </a:r>
            <a:r>
              <a:rPr lang="en-US" sz="1400" dirty="0" smtClean="0"/>
              <a:t>4-7</a:t>
            </a:r>
            <a:endParaRPr lang="en-US" sz="1400" dirty="0" smtClean="0"/>
          </a:p>
        </p:txBody>
      </p:sp>
      <p:sp>
        <p:nvSpPr>
          <p:cNvPr id="46" name="Oval 45"/>
          <p:cNvSpPr/>
          <p:nvPr/>
        </p:nvSpPr>
        <p:spPr>
          <a:xfrm>
            <a:off x="9382450" y="698602"/>
            <a:ext cx="677365" cy="522726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9723826" y="-103122"/>
            <a:ext cx="0" cy="755310"/>
          </a:xfrm>
          <a:prstGeom prst="line">
            <a:avLst/>
          </a:prstGeom>
          <a:ln w="6350">
            <a:solidFill>
              <a:srgbClr val="FFFF00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584626" y="-103122"/>
            <a:ext cx="0" cy="755310"/>
          </a:xfrm>
          <a:prstGeom prst="line">
            <a:avLst/>
          </a:prstGeom>
          <a:ln w="6350">
            <a:solidFill>
              <a:srgbClr val="FFFF00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3295062" y="715502"/>
            <a:ext cx="677365" cy="522726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676400"/>
            <a:ext cx="5511800" cy="4394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511300" y="1676400"/>
            <a:ext cx="12700" cy="467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746500" y="3987801"/>
            <a:ext cx="12700" cy="467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8038" y="2084311"/>
            <a:ext cx="38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3038" y="6440411"/>
            <a:ext cx="359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19300" y="3009900"/>
            <a:ext cx="622300" cy="1855711"/>
            <a:chOff x="2476500" y="952500"/>
            <a:chExt cx="622300" cy="1855711"/>
          </a:xfrm>
        </p:grpSpPr>
        <p:sp>
          <p:nvSpPr>
            <p:cNvPr id="11" name="Rectangle 10"/>
            <p:cNvSpPr/>
            <p:nvPr/>
          </p:nvSpPr>
          <p:spPr>
            <a:xfrm>
              <a:off x="2476500" y="952500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33700" y="952500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76500" y="1485900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3700" y="1485900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76500" y="2084311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33700" y="2084311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76500" y="2617711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33700" y="2617711"/>
              <a:ext cx="165100" cy="19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1765300" y="2819400"/>
            <a:ext cx="1211886" cy="2413000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15660" y="5916711"/>
            <a:ext cx="16192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Optimal Acquisition</a:t>
            </a:r>
            <a:endParaRPr lang="en-US" sz="1400" dirty="0"/>
          </a:p>
        </p:txBody>
      </p:sp>
      <p:sp>
        <p:nvSpPr>
          <p:cNvPr id="34" name="Cross 33"/>
          <p:cNvSpPr/>
          <p:nvPr/>
        </p:nvSpPr>
        <p:spPr>
          <a:xfrm flipH="1" flipV="1">
            <a:off x="5260138" y="3200400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flipH="1" flipV="1">
            <a:off x="4206038" y="2819400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flipH="1" flipV="1">
            <a:off x="4739438" y="3848100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flipH="1" flipV="1">
            <a:off x="6352338" y="4332211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flipH="1" flipV="1">
            <a:off x="5160876" y="5564111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flipH="1" flipV="1">
            <a:off x="4206038" y="5489422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/>
          <p:cNvSpPr/>
          <p:nvPr/>
        </p:nvSpPr>
        <p:spPr>
          <a:xfrm flipH="1" flipV="1">
            <a:off x="3532938" y="4879822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flipH="1" flipV="1">
            <a:off x="2977186" y="4059161"/>
            <a:ext cx="138357" cy="165100"/>
          </a:xfrm>
          <a:prstGeom prst="plus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66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842033" y="4001988"/>
            <a:ext cx="914400" cy="1914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575714" y="5021034"/>
            <a:ext cx="1585162" cy="104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44396" y="5654522"/>
            <a:ext cx="671264" cy="416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60138" y="5708672"/>
            <a:ext cx="192900" cy="208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223000" y="4497312"/>
            <a:ext cx="267695" cy="1419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4" idx="0"/>
          </p:cNvCxnSpPr>
          <p:nvPr/>
        </p:nvCxnSpPr>
        <p:spPr>
          <a:xfrm flipH="1" flipV="1">
            <a:off x="5329316" y="3365500"/>
            <a:ext cx="531734" cy="2576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310299" y="2984500"/>
            <a:ext cx="949839" cy="2957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15544" y="4175722"/>
            <a:ext cx="2045332" cy="1766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31998" y="2392088"/>
            <a:ext cx="15943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Acquisition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262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9</cp:revision>
  <dcterms:created xsi:type="dcterms:W3CDTF">2016-05-18T15:53:37Z</dcterms:created>
  <dcterms:modified xsi:type="dcterms:W3CDTF">2016-05-19T15:47:29Z</dcterms:modified>
</cp:coreProperties>
</file>