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872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" y="436584"/>
            <a:ext cx="9144000" cy="43895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70960" y="5054107"/>
            <a:ext cx="16036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0960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8829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829" y="5054107"/>
            <a:ext cx="7200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0356" y="71550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37826" y="71550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0356" y="817392"/>
            <a:ext cx="23574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960" y="4639411"/>
            <a:ext cx="13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Delay Time = TD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06618" y="817732"/>
            <a:ext cx="157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Spacing = ESP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25169" y="4672293"/>
            <a:ext cx="4844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Time = </a:t>
            </a:r>
            <a:r>
              <a:rPr lang="en-US" sz="1400" dirty="0" smtClean="0"/>
              <a:t>TE1 = effective TE = Time readout crosses k-space 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49715" y="5197631"/>
            <a:ext cx="170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Repetition Time = TR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7080" y="5505408"/>
            <a:ext cx="82604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7080" y="5290311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887523" y="5290311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6688" y="142922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charset="2"/>
                <a:cs typeface="Symbol" charset="2"/>
              </a:rPr>
              <a:t>q</a:t>
            </a:r>
            <a:r>
              <a:rPr lang="en-US" sz="1400" dirty="0" smtClean="0"/>
              <a:t> = saturation FA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95089" y="1429221"/>
            <a:ext cx="103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charset="2"/>
                <a:cs typeface="Symbol" charset="2"/>
              </a:rPr>
              <a:t>a</a:t>
            </a:r>
            <a:r>
              <a:rPr lang="en-US" sz="1400" dirty="0" smtClean="0"/>
              <a:t> = local FA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909322" y="3155610"/>
            <a:ext cx="886764" cy="125711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73399" y="3051456"/>
            <a:ext cx="886764" cy="125711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79627" y="1429221"/>
            <a:ext cx="1228007" cy="39009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6688" y="1386575"/>
            <a:ext cx="1428596" cy="39009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4"/>
            <a:endCxn id="28" idx="0"/>
          </p:cNvCxnSpPr>
          <p:nvPr/>
        </p:nvCxnSpPr>
        <p:spPr>
          <a:xfrm flipH="1">
            <a:off x="1352704" y="1776666"/>
            <a:ext cx="168282" cy="13789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29" idx="0"/>
          </p:cNvCxnSpPr>
          <p:nvPr/>
        </p:nvCxnSpPr>
        <p:spPr>
          <a:xfrm flipH="1">
            <a:off x="2816781" y="1819312"/>
            <a:ext cx="276850" cy="12321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50135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3" b="61536"/>
          <a:stretch/>
        </p:blipFill>
        <p:spPr>
          <a:xfrm>
            <a:off x="7608499" y="-944864"/>
            <a:ext cx="3090389" cy="15338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6249" r="18751" b="9419"/>
          <a:stretch/>
        </p:blipFill>
        <p:spPr>
          <a:xfrm>
            <a:off x="7437826" y="436584"/>
            <a:ext cx="2286000" cy="3976139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9549729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l="56249" r="18751" b="9419"/>
          <a:stretch/>
        </p:blipFill>
        <p:spPr>
          <a:xfrm>
            <a:off x="11438326" y="436584"/>
            <a:ext cx="2286000" cy="397613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81388" r="-6388" b="9417"/>
          <a:stretch/>
        </p:blipFill>
        <p:spPr>
          <a:xfrm>
            <a:off x="9723826" y="436584"/>
            <a:ext cx="2286000" cy="3976139"/>
          </a:xfrm>
          <a:prstGeom prst="rect">
            <a:avLst/>
          </a:prstGeom>
        </p:spPr>
      </p:pic>
      <p:pic>
        <p:nvPicPr>
          <p:cNvPr id="38" name="Picture 37" descr="50135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3" b="61536"/>
          <a:stretch/>
        </p:blipFill>
        <p:spPr>
          <a:xfrm>
            <a:off x="11181488" y="-1097264"/>
            <a:ext cx="3090389" cy="153384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976729" y="4000792"/>
            <a:ext cx="6719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2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87836" y="3889503"/>
            <a:ext cx="6719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3</a:t>
            </a:r>
          </a:p>
          <a:p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3192047" y="3990232"/>
            <a:ext cx="6719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Echo 8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503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MD Anderson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df</cp:lastModifiedBy>
  <cp:revision>4</cp:revision>
  <dcterms:created xsi:type="dcterms:W3CDTF">2016-05-18T15:53:37Z</dcterms:created>
  <dcterms:modified xsi:type="dcterms:W3CDTF">2016-05-19T04:13:02Z</dcterms:modified>
</cp:coreProperties>
</file>