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9EB"/>
    <a:srgbClr val="C7C4FF"/>
    <a:srgbClr val="AFAED5"/>
    <a:srgbClr val="DAFDE0"/>
    <a:srgbClr val="31DEC7"/>
    <a:srgbClr val="2AB9A4"/>
    <a:srgbClr val="229180"/>
    <a:srgbClr val="1E9172"/>
    <a:srgbClr val="19A489"/>
    <a:srgbClr val="25F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/>
    <p:restoredTop sz="9456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D4D5-FD24-8245-9578-E5C50E94BEF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963977"/>
            <a:ext cx="3596640" cy="253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963978"/>
            <a:ext cx="3596640" cy="253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963978"/>
            <a:ext cx="3596640" cy="25356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840" y="1963976"/>
            <a:ext cx="10774680" cy="2535632"/>
          </a:xfrm>
          <a:prstGeom prst="rect">
            <a:avLst/>
          </a:prstGeom>
          <a:gradFill flip="none" rotWithShape="1">
            <a:gsLst>
              <a:gs pos="0">
                <a:srgbClr val="D3C9EB">
                  <a:alpha val="79000"/>
                </a:srgbClr>
              </a:gs>
              <a:gs pos="49000">
                <a:srgbClr val="C7C4FF">
                  <a:alpha val="87000"/>
                </a:srgbClr>
              </a:gs>
              <a:gs pos="95000">
                <a:srgbClr val="D3C9EB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CODELLA</dc:creator>
  <cp:lastModifiedBy>NOEL CODELLA</cp:lastModifiedBy>
  <cp:revision>2</cp:revision>
  <dcterms:created xsi:type="dcterms:W3CDTF">2018-03-11T00:15:57Z</dcterms:created>
  <dcterms:modified xsi:type="dcterms:W3CDTF">2019-11-05T21:58:20Z</dcterms:modified>
</cp:coreProperties>
</file>