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6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6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400" r:id="rId2"/>
    <p:sldId id="401" r:id="rId3"/>
    <p:sldId id="402" r:id="rId4"/>
    <p:sldId id="404" r:id="rId5"/>
    <p:sldId id="405" r:id="rId6"/>
    <p:sldId id="406" r:id="rId7"/>
    <p:sldId id="407" r:id="rId8"/>
    <p:sldId id="408" r:id="rId9"/>
    <p:sldId id="410" r:id="rId10"/>
    <p:sldId id="417" r:id="rId11"/>
    <p:sldId id="411" r:id="rId12"/>
    <p:sldId id="412" r:id="rId13"/>
    <p:sldId id="413" r:id="rId14"/>
    <p:sldId id="414" r:id="rId15"/>
    <p:sldId id="418" r:id="rId16"/>
    <p:sldId id="419" r:id="rId17"/>
    <p:sldId id="293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urhan Bayasi" initials="NB" lastIdx="1" clrIdx="0">
    <p:extLst>
      <p:ext uri="{19B8F6BF-5375-455C-9EA6-DF929625EA0E}">
        <p15:presenceInfo xmlns:p15="http://schemas.microsoft.com/office/powerpoint/2012/main" userId="d24ae0747b2999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7847"/>
    <a:srgbClr val="14B95E"/>
    <a:srgbClr val="D9D9D9"/>
    <a:srgbClr val="2F506F"/>
    <a:srgbClr val="386591"/>
    <a:srgbClr val="A0A0A0"/>
    <a:srgbClr val="081D30"/>
    <a:srgbClr val="E2AB97"/>
    <a:srgbClr val="445583"/>
    <a:srgbClr val="5C7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CF860-DA08-C841-B382-24A11EC3D537}" v="1637" dt="2022-10-16T05:48:50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/>
    <p:restoredTop sz="69986" autoAdjust="0"/>
  </p:normalViewPr>
  <p:slideViewPr>
    <p:cSldViewPr snapToGrid="0">
      <p:cViewPr varScale="1">
        <p:scale>
          <a:sx n="54" d="100"/>
          <a:sy n="54" d="100"/>
        </p:scale>
        <p:origin x="127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17:12:16.73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0,'5019'0,"-4978"0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8:34:33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1263 6911 24575,'-16'-14'0,"-83"-83"0,-158-202 0,226 260 0,-81-105 0,6-5 0,-95-179 0,137 205 0,5-3 0,6-2 0,-52-192 0,56 116 0,9-2 0,-21-331 0,51 252 0,35-393 0,2 430 0,95-403 0,-67 447 0,10 2 0,116-251 0,-62 204 60,182-279 0,-214 396-431,6 5-1,6 3 1,179-174 0,-259 281-6455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8:35:35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719 1 24575,'-21'17'0,"0"0"0,-2-1 0,1-2 0,-31 15 0,13-7 0,1 3 0,-59 49 0,65-46 0,-1-2 0,-43 24 0,3-11 0,-46 27 0,85-45-1365,6-4-5461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8:35:38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 24575,'-7'25'0,"-2"-1"0,-16 32 0,2-6 0,-73 153 0,-13 34 0,85-167-1365,13-38-5461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19:03:22.39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1,'0'0,"0"0,0 0,0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19:03:22.39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665 1,'-26'1,"1"2,-44 9,-25 4,-228-11,217-6,81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6:39:57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1247 67 24575,'8'1'0,"1"-1"0,-1 2 0,1-1 0,-1 1 0,1 1 0,-1 0 0,0 0 0,0 0 0,8 6 0,10 6 0,30 23 0,-12-4 0,-3 2 0,-1 2 0,-1 1 0,-2 2 0,-3 2 0,-1 1 0,-2 1 0,-2 2 0,-2 1 0,-2 1 0,-2 1 0,29 98 0,-40-103 0,-3 1 0,-1 0 0,-2 0 0,-3 1 0,-1-1 0,-3 1 0,-1 0 0,-3-1 0,-16 73 0,11-79 0,-2 0 0,-2-1 0,-2-1 0,-1 0 0,-2-1 0,-1-1 0,-2-1 0,-2-1 0,-1-1 0,-1-1 0,-31 29 0,25-33 0,-1 0 0,-1-2 0,-1-2 0,-1-1 0,-1-2 0,-1-1 0,-1-2 0,0-2 0,-1-1 0,-78 16 0,82-24 0,0-1 0,0-2 0,0-2 0,0-1 0,0-2 0,0-1 0,-1-2 0,2-2 0,-1-1 0,1-2 0,0-1 0,1-2 0,-38-17 0,30 6 0,2-2 0,0-1 0,1-2 0,2-2 0,1-1 0,1-2 0,2-2 0,1 0 0,2-3 0,2 0 0,-36-65 0,40 60 0,2-1 0,2-1 0,3-1 0,1-1 0,2 0 0,2-1 0,3 0 0,1-1 0,3 0 0,2 0 0,3-57 0,4 68 0,2 1 0,1 0 0,2 1 0,1-1 0,2 2 0,1-1 0,2 2 0,2 0 0,1 1 0,1 1 0,47-59 0,-27 44 0,3 3 0,2 1 0,1 2 0,2 2 0,2 2 0,86-49 0,-98 65 0,1 2 0,60-21 0,-72 32 0,0 1 0,0 1 0,0 1 0,53-2 0,-45 7-682,34 5-1,13 7-6143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6:42:21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1247 74 24575,'8'1'0,"1"0"0,-1 0 0,1 1 0,-1 0 0,1 1 0,-1 0 0,0 0 0,0 1 0,8 5 0,10 8 0,30 26 0,-12-5 0,-3 1 0,-1 3 0,-1 1 0,-2 3 0,-3 1 0,-1 2 0,-2 1 0,-2 2 0,-2 1 0,-2 1 0,-2 1 0,29 109 0,-40-114 0,-3 0 0,-1 1 0,-2 1 0,-3-1 0,-1 1 0,-3-1 0,-1 1 0,-3-1 0,-16 81 0,11-88 0,-2 0 0,-2-1 0,-2 0 0,-1-2 0,-2 0 0,-1-1 0,-2-1 0,-2-1 0,-1-2 0,-1 0 0,-31 31 0,25-36 0,-1 0 0,-1-3 0,-1-1 0,-1-1 0,-1-3 0,-1-1 0,-1-2 0,0-2 0,-1-2 0,-78 19 0,82-28 0,0 0 0,0-3 0,0-2 0,0-1 0,0-2 0,0-1 0,-1-3 0,2-1 0,-1-2 0,1-1 0,0-2 0,1-2 0,-38-20 0,30 7 0,2-1 0,0-2 0,1-2 0,2-2 0,1-2 0,1-1 0,2-2 0,1-2 0,2-1 0,2-1 0,-36-72 0,40 66 0,2-1 0,2 0 0,3-2 0,1-1 0,2 0 0,2-1 0,3 0 0,1-1 0,3 0 0,2-1 0,3-62 0,4 75 0,2 1 0,1 0 0,2 1 0,1 0 0,2 0 0,1 1 0,2 1 0,2 0 0,1 2 0,1 0 0,47-64 0,-27 48 0,3 3 0,2 1 0,1 3 0,2 2 0,2 2 0,86-54 0,-98 72 0,1 2 0,60-23 0,-72 35 0,0 1 0,0 1 0,0 2 0,53-3 0,-45 8-682,34 5-1,13 9-6143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6:42:27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1247 74 24575,'8'1'0,"1"0"0,-1 0 0,1 1 0,-1 0 0,1 1 0,-1 0 0,0 0 0,0 1 0,8 5 0,10 8 0,30 26 0,-12-5 0,-3 1 0,-1 3 0,-1 1 0,-2 3 0,-3 1 0,-1 2 0,-2 1 0,-2 2 0,-2 1 0,-2 1 0,-2 1 0,29 109 0,-40-114 0,-3 0 0,-1 1 0,-2 1 0,-3-1 0,-1 1 0,-3-1 0,-1 1 0,-3-1 0,-16 81 0,11-88 0,-2 0 0,-2-1 0,-2 0 0,-1-2 0,-2 0 0,-1-1 0,-2-1 0,-2-1 0,-1-2 0,-1 0 0,-31 31 0,25-36 0,-1 0 0,-1-3 0,-1-1 0,-1-1 0,-1-3 0,-1-1 0,-1-2 0,0-2 0,-1-2 0,-78 19 0,82-28 0,0 0 0,0-3 0,0-2 0,0-1 0,0-2 0,0-1 0,-1-3 0,2-1 0,-1-2 0,1-1 0,0-2 0,1-2 0,-38-20 0,30 7 0,2-1 0,0-2 0,1-2 0,2-2 0,1-2 0,1-1 0,2-2 0,1-2 0,2-1 0,2-1 0,-36-72 0,40 66 0,2-1 0,2 0 0,3-2 0,1-1 0,2 0 0,2-1 0,3 0 0,1-1 0,3 0 0,2-1 0,3-62 0,4 75 0,2 1 0,1 0 0,2 1 0,1 0 0,2 0 0,1 1 0,2 1 0,2 0 0,1 2 0,1 0 0,47-64 0,-27 48 0,3 3 0,2 1 0,1 3 0,2 2 0,2 2 0,86-54 0,-98 72 0,1 2 0,60-23 0,-72 35 0,0 1 0,0 1 0,0 2 0,53-3 0,-45 8-682,34 5-1,13 9-6143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8:43:29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2903 96 24575,'19'2'0,"2"-1"0,-3 0 0,3 2 0,-2-1 0,2 2 0,-3 0 0,1 0 0,0 1 0,18 7 0,23 10 0,71 35 0,-29-8 0,-6 2 0,-3 4 0,-2 1 0,-5 4 0,-7 2 0,-2 2 0,-5 1 0,-4 3 0,-5 1 0,-5 2 0,-4 0 0,67 144 0,-93-150 0,-7 0 0,-3 2 0,-4 1 0,-7-2 0,-2 2 0,-8-1 0,-1 1 0,-8-2 0,-37 107 0,26-116 0,-5 1 0,-5-2 0,-4 0 0,-2-3 0,-6 1 0,-1-2 0,-6-1 0,-3-1 0,-4-3 0,-1 0 0,-73 40 0,59-46 0,-3-1 0,-3-3 0,-1-2 0,-3-1 0,-2-4 0,-3-1 0,-1-3 0,-1-3 0,-2-2 0,-182 25 0,191-37 0,0 0 0,0-3 0,0-4 0,1-1 0,-1-2 0,0-1 0,-2-5 0,4-1 0,-2-2 0,3-2 0,-1-2 0,3-3 0,-89-26 0,71 9 0,3-2 0,1-2 0,2-2 0,5-3 0,2-3 0,3-1 0,4-2 0,3-4 0,4 0 0,4-2 0,-83-94 0,93 86 0,5-1 0,5 0 0,6-2 0,3-2 0,4 0 0,5-1 0,7-1 0,3 0 0,6-1 0,5 0 0,7-82 0,9 98 0,5 1 0,3 1 0,4 1 0,2-1 0,5 1 0,2 1 0,5 2 0,5-1 0,2 3 0,2 0 0,109-84 0,-62 63 0,7 4 0,5 2 0,1 3 0,6 3 0,4 2 0,200-70 0,-227 94 0,1 3 0,140-31 0,-167 47 0,-1 0 0,1 2 0,0 2 0,123-3 0,-105 10-682,79 7-1,31 11-6143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8:43:54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2903 96 24575,'19'2'0,"2"-1"0,-3 0 0,3 2 0,-2-1 0,2 2 0,-3 0 0,1 0 0,0 1 0,18 7 0,23 10 0,71 35 0,-29-8 0,-6 2 0,-3 4 0,-2 1 0,-5 4 0,-7 2 0,-2 2 0,-5 1 0,-4 3 0,-5 1 0,-5 2 0,-4 0 0,67 144 0,-93-150 0,-7 0 0,-3 2 0,-4 1 0,-7-2 0,-2 2 0,-8-1 0,-1 1 0,-8-2 0,-37 107 0,26-116 0,-5 1 0,-5-2 0,-4 0 0,-2-3 0,-6 1 0,-1-2 0,-6-1 0,-3-1 0,-4-3 0,-1 0 0,-73 40 0,59-46 0,-3-1 0,-3-3 0,-1-2 0,-3-1 0,-2-4 0,-3-1 0,-1-3 0,-1-3 0,-2-2 0,-182 25 0,191-37 0,0 0 0,0-3 0,0-4 0,1-1 0,-1-2 0,0-1 0,-2-5 0,4-1 0,-2-2 0,3-2 0,-1-2 0,3-3 0,-89-26 0,71 9 0,3-2 0,1-2 0,2-2 0,5-3 0,2-3 0,3-1 0,4-2 0,3-4 0,4 0 0,4-2 0,-83-94 0,93 86 0,5-1 0,5 0 0,6-2 0,3-2 0,4 0 0,5-1 0,7-1 0,3 0 0,6-1 0,5 0 0,7-82 0,9 98 0,5 1 0,3 1 0,4 1 0,2-1 0,5 1 0,2 1 0,5 2 0,5-1 0,2 3 0,2 0 0,109-84 0,-62 63 0,7 4 0,5 2 0,1 3 0,6 3 0,4 2 0,200-70 0,-227 94 0,1 3 0,140-31 0,-167 47 0,-1 0 0,1 2 0,0 2 0,123-3 0,-105 10-682,79 7-1,31 11-6143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17:12:23.25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0,'5798'0,"-5773"0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8:44:08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2903 96 24575,'19'2'0,"2"-1"0,-3 0 0,3 2 0,-2-1 0,2 2 0,-3 0 0,1 0 0,0 1 0,18 7 0,23 10 0,71 35 0,-29-8 0,-6 2 0,-3 4 0,-2 1 0,-5 4 0,-7 2 0,-2 2 0,-5 1 0,-4 3 0,-5 1 0,-5 2 0,-4 0 0,67 144 0,-93-150 0,-7 0 0,-3 2 0,-4 1 0,-7-2 0,-2 2 0,-8-1 0,-1 1 0,-8-2 0,-37 107 0,26-116 0,-5 1 0,-5-2 0,-4 0 0,-2-3 0,-6 1 0,-1-2 0,-6-1 0,-3-1 0,-4-3 0,-1 0 0,-73 40 0,59-46 0,-3-1 0,-3-3 0,-1-2 0,-3-1 0,-2-4 0,-3-1 0,-1-3 0,-1-3 0,-2-2 0,-182 25 0,191-37 0,0 0 0,0-3 0,0-4 0,1-1 0,-1-2 0,0-1 0,-2-5 0,4-1 0,-2-2 0,3-2 0,-1-2 0,3-3 0,-89-26 0,71 9 0,3-2 0,1-2 0,2-2 0,5-3 0,2-3 0,3-1 0,4-2 0,3-4 0,4 0 0,4-2 0,-83-94 0,93 86 0,5-1 0,5 0 0,6-2 0,3-2 0,4 0 0,5-1 0,7-1 0,3 0 0,6-1 0,5 0 0,7-82 0,9 98 0,5 1 0,3 1 0,4 1 0,2-1 0,5 1 0,2 1 0,5 2 0,5-1 0,2 3 0,2 0 0,109-84 0,-62 63 0,7 4 0,5 2 0,1 3 0,6 3 0,4 2 0,200-70 0,-227 94 0,1 3 0,140-31 0,-167 47 0,-1 0 0,1 2 0,0 2 0,123-3 0,-105 10-682,79 7-1,31 11-6143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8:52:02.76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2681 96 24575,'17'2'0,"3"-1"0,-3 0 0,2 2 0,-1-1 0,1 2 0,-2 0 0,0 0 0,1 1 0,16 7 0,22 10 0,64 35 0,-25-8 0,-7 2 0,-2 4 0,-2 1 0,-4 4 0,-7 2 0,-2 2 0,-4 1 0,-5 3 0,-4 1 0,-4 2 0,-5 0 0,63 144 0,-86-150 0,-7 0 0,-2 2 0,-4 1 0,-6-2 0,-3 2 0,-6-1 0,-2 1 0,-7-2 0,-34 107 0,23-116 0,-4 1 0,-4-2 0,-4 0 0,-3-3 0,-4 1 0,-2-2 0,-4-1 0,-4-1 0,-3-3 0,-2 0 0,-67 40 0,54-46 0,-2-1 0,-2-3 0,-2-2 0,-2-1 0,-3-4 0,-2-1 0,-2-3 0,0-3 0,-2-2 0,-167 25 0,175-37 0,1 0 0,-1-3 0,1-4 0,-1-1 0,1-2 0,-1-1 0,-1-5 0,4-1 0,-3-2 0,3-2 0,0-2 0,1-3 0,-80-26 0,63 9 0,5-2 0,0-2 0,2-2 0,5-3 0,1-3 0,3-1 0,4-2 0,2-4 0,5 0 0,3-2 0,-76-94 0,85 86 0,5-1 0,4 0 0,6-2 0,3-2 0,4 0 0,4-1 0,6-1 0,3 0 0,6-1 0,5 0 0,6-82 0,9 98 0,4 1 0,2 1 0,4 1 0,2-1 0,5 1 0,2 1 0,4 2 0,5-1 0,2 3 0,2 0 0,101-84 0,-58 63 0,6 4 0,4 2 0,3 3 0,4 3 0,5 2 0,184-70 0,-210 94 0,2 3 0,128-31 0,-154 47 0,0 0 0,0 2 0,0 2 0,114-3 0,-97 10-682,73 7-1,29 11-6143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8:52:02.770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2594 96 24575,'17'2'0,"1"-1"0,-1 0 0,2 2 0,-3-1 0,3 2 0,-2 0 0,-1 0 0,1 1 0,16 7 0,21 10 0,63 35 0,-25-8 0,-7 2 0,-2 4 0,-2 1 0,-4 4 0,-6 2 0,-2 2 0,-5 1 0,-3 3 0,-5 1 0,-4 2 0,-4 0 0,60 144 0,-83-150 0,-6 0 0,-3 2 0,-3 1 0,-7-2 0,-2 2 0,-6-1 0,-2 1 0,-7-2 0,-32 107 0,22-116 0,-4 1 0,-4-2 0,-5 0 0,-1-3 0,-4 1 0,-3-2 0,-4-1 0,-4-1 0,-2-3 0,-2 0 0,-65 40 0,53-46 0,-3-1 0,-2-3 0,-1-2 0,-3-1 0,-2-4 0,-2-1 0,-3-3 0,1-3 0,-2-2 0,-162 25 0,170-37 0,0 0 0,0-3 0,0-4 0,0-1 0,0-2 0,0-1 0,-2-5 0,4-1 0,-2-2 0,3-2 0,-1-2 0,2-3 0,-79-26 0,63 9 0,3-2 0,1-2 0,2-2 0,4-3 0,2-3 0,2-1 0,5-2 0,1-4 0,5 0 0,3-2 0,-74-94 0,83 86 0,4-1 0,5 0 0,5-2 0,3-2 0,4 0 0,4-1 0,6-1 0,3 0 0,5-1 0,5 0 0,6-82 0,8 98 0,5 1 0,1 1 0,5 1 0,2-1 0,4 1 0,2 1 0,4 2 0,5-1 0,1 3 0,3 0 0,97-84 0,-56 63 0,6 4 0,5 2 0,2 3 0,3 3 0,5 2 0,179-70 0,-204 94 0,2 3 0,125-31 0,-150 47 0,1 0 0,-1 2 0,0 2 0,110-3 0,-93 10-682,70 7-1,28 11-6143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8:56:18.819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1061 172 24575,'7'2'0,"0"0"0,0 1 0,1 2 0,-1-1 0,0 3 0,0 0 0,0 0 0,0 3 0,6 11 0,9 18 0,26 62 0,-11-12 0,-2 2 0,-1 8 0,0 1 0,-3 8 0,-2 2 0,-1 4 0,-2 3 0,-1 5 0,-2 2 0,-2 2 0,-1 3 0,24 255 0,-34-267 0,-2 0 0,-1 2 0,-2 3 0,-3-3 0,0 3 0,-3-3 0,0 3 0,-4-3 0,-13 190 0,10-206 0,-2 0 0,-2-2 0,-2-1 0,0-4 0,-2 0 0,-1-2 0,-2-3 0,-2-2 0,0-5 0,-1 0 0,-26 73 0,20-84 0,0-1 0,-1-6 0,0-3 0,-2-2 0,-1-7 0,0-3 0,-1-4 0,0-5 0,-1-5 0,-67 45 0,71-65 0,-1-1 0,1-7 0,-1-4 0,0-3 0,1-4 0,-1-3 0,0-6 0,1-3 0,-1-5 0,1-2 0,1-5 0,0-4 0,-33-47 0,27 16 0,1-2 0,0-5 0,1-5 0,1-4 0,1-5 0,2-2 0,1-5 0,0-5 0,3-2 0,1-2 0,-30-169 0,33 155 0,2-3 0,2 1 0,3-6 0,0-1 0,2-1 0,2-2 0,3 0 0,0-2 0,3-1 0,1-1 0,3-146 0,3 175 0,3 4 0,-1-1 0,3 2 0,1 0 0,1 1 0,1 2 0,2 2 0,1 0 0,1 5 0,2-1 0,39-149 0,-23 113 0,3 6 0,1 3 0,1 6 0,2 6 0,2 4 0,73-127 0,-84 170 0,2 4 0,50-54 0,-61 82 0,0 2 0,0 2 0,0 6 0,46-8 0,-39 19-682,28 12-1,12 20-6143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17:26:48.7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1,'3142'0,"-3101"0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17:26:53.5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1,'2625'0,"-2561"0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17:27:02.0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1,'1145'0,"-1103"0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17:27:04.6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1,'1043'0,"-1009"0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17:27:43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1,'1303'0,"-1266"0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17:27:48.0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1,'31'0,"36"0,32 0,5 0,-1 0,-2 0,-12 0,-8 0,-16 0,1 0,0 0,-7 0,-13 0,-14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8:34:24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EAAE333-498F-4EEF-B69A-0EE33A88E1C1}" type="datetimeFigureOut">
              <a:rPr lang="en-US"/>
              <a:pPr>
                <a:defRPr/>
              </a:pPr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B5D655C-DB07-4B3E-90CF-FD1539844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23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000" b="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5D655C-DB07-4B3E-90CF-FD153984413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10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5D655C-DB07-4B3E-90CF-FD153984413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51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5D655C-DB07-4B3E-90CF-FD153984413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5D655C-DB07-4B3E-90CF-FD153984413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58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5D655C-DB07-4B3E-90CF-FD153984413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8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5D655C-DB07-4B3E-90CF-FD153984413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51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5D655C-DB07-4B3E-90CF-FD153984413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2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5D655C-DB07-4B3E-90CF-FD153984413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42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5D655C-DB07-4B3E-90CF-FD153984413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1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5D655C-DB07-4B3E-90CF-FD153984413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5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5D655C-DB07-4B3E-90CF-FD153984413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5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5D655C-DB07-4B3E-90CF-FD153984413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49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5D655C-DB07-4B3E-90CF-FD153984413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05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5D655C-DB07-4B3E-90CF-FD153984413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92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5D655C-DB07-4B3E-90CF-FD153984413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4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5D655C-DB07-4B3E-90CF-FD153984413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0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5D655C-DB07-4B3E-90CF-FD153984413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6000" y="4077072"/>
            <a:ext cx="86400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6000" y="116632"/>
            <a:ext cx="11040000" cy="28083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86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75736" y="908720"/>
            <a:ext cx="11040533" cy="0"/>
          </a:xfrm>
          <a:prstGeom prst="line">
            <a:avLst/>
          </a:prstGeom>
          <a:ln w="19050">
            <a:solidFill>
              <a:srgbClr val="091D31"/>
            </a:soli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0"/>
            <a:ext cx="110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052736"/>
            <a:ext cx="11040000" cy="504056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3F6D3A20-422A-4D3D-BD1E-E0CECE69AD0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76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75736" y="908050"/>
            <a:ext cx="11040533" cy="0"/>
          </a:xfrm>
          <a:prstGeom prst="line">
            <a:avLst/>
          </a:prstGeom>
          <a:ln w="19050">
            <a:solidFill>
              <a:srgbClr val="091D31"/>
            </a:soli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6096000" y="1062043"/>
            <a:ext cx="0" cy="5038725"/>
          </a:xfrm>
          <a:prstGeom prst="line">
            <a:avLst/>
          </a:prstGeom>
          <a:ln w="12700">
            <a:solidFill>
              <a:srgbClr val="091D3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0" y="1052736"/>
            <a:ext cx="5376000" cy="5040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76000" y="1061496"/>
            <a:ext cx="5376000" cy="50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130384B9-904B-4F7B-8672-F933AC0852C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1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75736" y="908050"/>
            <a:ext cx="11040533" cy="0"/>
          </a:xfrm>
          <a:prstGeom prst="line">
            <a:avLst/>
          </a:prstGeom>
          <a:ln w="19050">
            <a:solidFill>
              <a:srgbClr val="091D31"/>
            </a:soli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096000" y="1062043"/>
            <a:ext cx="0" cy="5038725"/>
          </a:xfrm>
          <a:prstGeom prst="line">
            <a:avLst/>
          </a:prstGeom>
          <a:ln w="12700">
            <a:solidFill>
              <a:srgbClr val="091D3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052736"/>
            <a:ext cx="53760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800" b="1">
                <a:effectLst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576000" y="1781576"/>
            <a:ext cx="5376000" cy="43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0000" y="1781576"/>
            <a:ext cx="5376000" cy="43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240000" y="1053192"/>
            <a:ext cx="53760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800" b="1">
                <a:effectLst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4D90118E-2979-40D0-9544-CDC24033605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23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75736" y="908050"/>
            <a:ext cx="11040533" cy="0"/>
          </a:xfrm>
          <a:prstGeom prst="line">
            <a:avLst/>
          </a:prstGeom>
          <a:ln w="19050">
            <a:solidFill>
              <a:srgbClr val="091D31"/>
            </a:soli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03451329-C886-4663-83F0-166372EA062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43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75736" y="908050"/>
            <a:ext cx="11040533" cy="0"/>
          </a:xfrm>
          <a:prstGeom prst="line">
            <a:avLst/>
          </a:prstGeom>
          <a:ln w="19050">
            <a:solidFill>
              <a:srgbClr val="091D31"/>
            </a:soli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5952000" y="6259513"/>
            <a:ext cx="239251" cy="309562"/>
          </a:xfrm>
          <a:prstGeom prst="ellipse">
            <a:avLst/>
          </a:prstGeom>
          <a:solidFill>
            <a:srgbClr val="2F5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0"/>
            <a:ext cx="110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052736"/>
            <a:ext cx="11040000" cy="48600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472333" y="6165304"/>
            <a:ext cx="812800" cy="431800"/>
          </a:xfrm>
        </p:spPr>
        <p:txBody>
          <a:bodyPr/>
          <a:lstStyle>
            <a:lvl1pPr algn="ctr">
              <a:defRPr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0AB70C4D-3D5D-4EC2-81B2-5D544B7B055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558818-D435-E849-90E9-800FD05F16EF}"/>
              </a:ext>
            </a:extLst>
          </p:cNvPr>
          <p:cNvGrpSpPr/>
          <p:nvPr userDrawn="1"/>
        </p:nvGrpSpPr>
        <p:grpSpPr>
          <a:xfrm>
            <a:off x="5952000" y="6237312"/>
            <a:ext cx="288000" cy="288032"/>
            <a:chOff x="5952000" y="6237312"/>
            <a:chExt cx="288000" cy="2880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F867F2-0F72-164D-B4AE-0E2CD8E0B6ED}"/>
                </a:ext>
              </a:extLst>
            </p:cNvPr>
            <p:cNvSpPr/>
            <p:nvPr userDrawn="1"/>
          </p:nvSpPr>
          <p:spPr>
            <a:xfrm>
              <a:off x="5952000" y="6237312"/>
              <a:ext cx="288000" cy="28803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58B13E-AD9B-A94F-88D1-C412D1AEF785}"/>
                </a:ext>
              </a:extLst>
            </p:cNvPr>
            <p:cNvSpPr/>
            <p:nvPr userDrawn="1"/>
          </p:nvSpPr>
          <p:spPr>
            <a:xfrm>
              <a:off x="5990440" y="6273192"/>
              <a:ext cx="216024" cy="216024"/>
            </a:xfrm>
            <a:prstGeom prst="ellipse">
              <a:avLst/>
            </a:prstGeom>
            <a:solidFill>
              <a:srgbClr val="2F5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8497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75736" y="908050"/>
            <a:ext cx="11040533" cy="0"/>
          </a:xfrm>
          <a:prstGeom prst="line">
            <a:avLst/>
          </a:prstGeom>
          <a:ln w="19050">
            <a:solidFill>
              <a:srgbClr val="091D31"/>
            </a:soli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6096000" y="1062041"/>
            <a:ext cx="0" cy="4859337"/>
          </a:xfrm>
          <a:prstGeom prst="line">
            <a:avLst/>
          </a:prstGeom>
          <a:ln w="12700">
            <a:solidFill>
              <a:srgbClr val="091D3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9DCCAB5-EC21-A144-A15D-0C222ADDB5B5}"/>
              </a:ext>
            </a:extLst>
          </p:cNvPr>
          <p:cNvGrpSpPr/>
          <p:nvPr userDrawn="1"/>
        </p:nvGrpSpPr>
        <p:grpSpPr>
          <a:xfrm>
            <a:off x="5952000" y="6237312"/>
            <a:ext cx="288000" cy="288032"/>
            <a:chOff x="5952000" y="6237312"/>
            <a:chExt cx="288000" cy="288032"/>
          </a:xfrm>
        </p:grpSpPr>
        <p:sp>
          <p:nvSpPr>
            <p:cNvPr id="7" name="Oval 6"/>
            <p:cNvSpPr/>
            <p:nvPr userDrawn="1"/>
          </p:nvSpPr>
          <p:spPr>
            <a:xfrm>
              <a:off x="5952000" y="6237312"/>
              <a:ext cx="288000" cy="28803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990440" y="6273192"/>
              <a:ext cx="216024" cy="216024"/>
            </a:xfrm>
            <a:prstGeom prst="ellipse">
              <a:avLst/>
            </a:prstGeom>
            <a:solidFill>
              <a:srgbClr val="2F5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0" y="1052736"/>
            <a:ext cx="5376000" cy="486864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76000" y="1061496"/>
            <a:ext cx="5376000" cy="486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0"/>
          <p:cNvSpPr>
            <a:spLocks noGrp="1"/>
          </p:cNvSpPr>
          <p:nvPr>
            <p:ph type="sldNum" sz="quarter" idx="14"/>
          </p:nvPr>
        </p:nvSpPr>
        <p:spPr>
          <a:xfrm>
            <a:off x="11472333" y="6165304"/>
            <a:ext cx="812800" cy="431800"/>
          </a:xfrm>
        </p:spPr>
        <p:txBody>
          <a:bodyPr/>
          <a:lstStyle>
            <a:lvl1pPr algn="ctr">
              <a:defRPr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1FC05D7E-ED5D-4445-8ACB-3689C5D1E3B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66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75736" y="908050"/>
            <a:ext cx="11040533" cy="0"/>
          </a:xfrm>
          <a:prstGeom prst="line">
            <a:avLst/>
          </a:prstGeom>
          <a:ln w="19050">
            <a:solidFill>
              <a:srgbClr val="091D31"/>
            </a:soli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096000" y="1062041"/>
            <a:ext cx="0" cy="4859337"/>
          </a:xfrm>
          <a:prstGeom prst="line">
            <a:avLst/>
          </a:prstGeom>
          <a:ln w="12700">
            <a:solidFill>
              <a:srgbClr val="091D3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052736"/>
            <a:ext cx="53760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800" b="1">
                <a:effectLst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0000" y="1052736"/>
            <a:ext cx="53760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800" b="1">
                <a:effectLst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576000" y="1781576"/>
            <a:ext cx="53760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0000" y="1781576"/>
            <a:ext cx="53760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5"/>
          </p:nvPr>
        </p:nvSpPr>
        <p:spPr>
          <a:xfrm>
            <a:off x="576000" y="1053192"/>
            <a:ext cx="53760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800" b="1">
                <a:effectLst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240000" y="1053192"/>
            <a:ext cx="53760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800" b="1">
                <a:effectLst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lide Number Placeholder 20"/>
          <p:cNvSpPr>
            <a:spLocks noGrp="1"/>
          </p:cNvSpPr>
          <p:nvPr>
            <p:ph type="sldNum" sz="quarter" idx="17"/>
          </p:nvPr>
        </p:nvSpPr>
        <p:spPr>
          <a:xfrm>
            <a:off x="11472333" y="6165304"/>
            <a:ext cx="812800" cy="431800"/>
          </a:xfrm>
        </p:spPr>
        <p:txBody>
          <a:bodyPr/>
          <a:lstStyle>
            <a:lvl1pPr algn="ctr">
              <a:defRPr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EA6504A7-81E0-4E0F-81CE-B93A742CDEB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E3BC3E-3CA2-0B4E-AB71-8151935269D3}"/>
              </a:ext>
            </a:extLst>
          </p:cNvPr>
          <p:cNvGrpSpPr/>
          <p:nvPr userDrawn="1"/>
        </p:nvGrpSpPr>
        <p:grpSpPr>
          <a:xfrm>
            <a:off x="5952000" y="6237312"/>
            <a:ext cx="288000" cy="288032"/>
            <a:chOff x="5952000" y="6237312"/>
            <a:chExt cx="288000" cy="28803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60A27FC-B549-E440-A0EA-451D37BB18D6}"/>
                </a:ext>
              </a:extLst>
            </p:cNvPr>
            <p:cNvSpPr/>
            <p:nvPr userDrawn="1"/>
          </p:nvSpPr>
          <p:spPr>
            <a:xfrm>
              <a:off x="5952000" y="6237312"/>
              <a:ext cx="288000" cy="28803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4426278-3DB2-A948-952F-5CD505D52900}"/>
                </a:ext>
              </a:extLst>
            </p:cNvPr>
            <p:cNvSpPr/>
            <p:nvPr userDrawn="1"/>
          </p:nvSpPr>
          <p:spPr>
            <a:xfrm>
              <a:off x="5990440" y="6273192"/>
              <a:ext cx="216024" cy="216024"/>
            </a:xfrm>
            <a:prstGeom prst="ellipse">
              <a:avLst/>
            </a:prstGeom>
            <a:solidFill>
              <a:srgbClr val="2F5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7549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75736" y="908050"/>
            <a:ext cx="11040533" cy="0"/>
          </a:xfrm>
          <a:prstGeom prst="line">
            <a:avLst/>
          </a:prstGeom>
          <a:ln w="19050">
            <a:solidFill>
              <a:srgbClr val="091D31"/>
            </a:soli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472333" y="6165304"/>
            <a:ext cx="812800" cy="431800"/>
          </a:xfrm>
        </p:spPr>
        <p:txBody>
          <a:bodyPr/>
          <a:lstStyle>
            <a:lvl1pPr algn="ctr">
              <a:defRPr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8EBBDEA-22EB-4DD5-AA2C-6D3440E27C7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07728F7-7D3C-724D-8DB0-5BD9EAC61780}"/>
              </a:ext>
            </a:extLst>
          </p:cNvPr>
          <p:cNvGrpSpPr/>
          <p:nvPr userDrawn="1"/>
        </p:nvGrpSpPr>
        <p:grpSpPr>
          <a:xfrm>
            <a:off x="5952000" y="6237312"/>
            <a:ext cx="288000" cy="288032"/>
            <a:chOff x="5952000" y="6237312"/>
            <a:chExt cx="288000" cy="2880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3EFA6D6-E23F-BF4D-8873-F78E3AEF289D}"/>
                </a:ext>
              </a:extLst>
            </p:cNvPr>
            <p:cNvSpPr/>
            <p:nvPr userDrawn="1"/>
          </p:nvSpPr>
          <p:spPr>
            <a:xfrm>
              <a:off x="5952000" y="6237312"/>
              <a:ext cx="288000" cy="28803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F9CC7C3-4770-0145-8768-18C1666C2AA7}"/>
                </a:ext>
              </a:extLst>
            </p:cNvPr>
            <p:cNvSpPr/>
            <p:nvPr userDrawn="1"/>
          </p:nvSpPr>
          <p:spPr>
            <a:xfrm>
              <a:off x="5990440" y="6273192"/>
              <a:ext cx="216024" cy="216024"/>
            </a:xfrm>
            <a:prstGeom prst="ellipse">
              <a:avLst/>
            </a:prstGeom>
            <a:solidFill>
              <a:srgbClr val="2F5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09927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736" y="0"/>
            <a:ext cx="11040533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75736" y="1052513"/>
            <a:ext cx="11040533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" y="5949280"/>
            <a:ext cx="12191999" cy="858161"/>
            <a:chOff x="0" y="5961130"/>
            <a:chExt cx="9143997" cy="858161"/>
          </a:xfr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92" r="18232"/>
            <a:stretch/>
          </p:blipFill>
          <p:spPr>
            <a:xfrm>
              <a:off x="6948262" y="5961130"/>
              <a:ext cx="2195735" cy="85816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01"/>
            <a:stretch/>
          </p:blipFill>
          <p:spPr>
            <a:xfrm>
              <a:off x="0" y="5961130"/>
              <a:ext cx="7057622" cy="858161"/>
            </a:xfrm>
            <a:prstGeom prst="rect">
              <a:avLst/>
            </a:prstGeom>
          </p:spPr>
        </p:pic>
      </p:grpSp>
      <p:sp>
        <p:nvSpPr>
          <p:cNvPr id="8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5692320" y="6165304"/>
            <a:ext cx="812800" cy="431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 anchorCtr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98559053-4884-4BF5-AB82-3548370DACFE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479319" y="6550223"/>
            <a:ext cx="44407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b="1" i="0">
                <a:solidFill>
                  <a:srgbClr val="2F50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Biomedical Signal and Image Computing Lab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1DB907-818E-064A-86E9-FE2A2324A908}"/>
              </a:ext>
            </a:extLst>
          </p:cNvPr>
          <p:cNvSpPr/>
          <p:nvPr userDrawn="1"/>
        </p:nvSpPr>
        <p:spPr>
          <a:xfrm>
            <a:off x="0" y="-1095"/>
            <a:ext cx="12192000" cy="117727"/>
          </a:xfrm>
          <a:prstGeom prst="rect">
            <a:avLst/>
          </a:prstGeom>
          <a:solidFill>
            <a:srgbClr val="2E4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</p:sldLayoutIdLst>
  <p:hf hdr="0" ftr="0" dt="0"/>
  <p:txStyles>
    <p:titleStyle>
      <a:lvl1pPr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4000" b="0" i="0" kern="1200">
          <a:solidFill>
            <a:srgbClr val="2F506F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4000">
          <a:solidFill>
            <a:srgbClr val="2F506F"/>
          </a:solidFill>
          <a:latin typeface="Calibri" panose="020F0502020204030204" pitchFamily="34" charset="0"/>
        </a:defRPr>
      </a:lvl2pPr>
      <a:lvl3pPr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4000">
          <a:solidFill>
            <a:srgbClr val="2F506F"/>
          </a:solidFill>
          <a:latin typeface="Calibri" panose="020F0502020204030204" pitchFamily="34" charset="0"/>
        </a:defRPr>
      </a:lvl3pPr>
      <a:lvl4pPr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4000">
          <a:solidFill>
            <a:srgbClr val="2F506F"/>
          </a:solidFill>
          <a:latin typeface="Calibri" panose="020F0502020204030204" pitchFamily="34" charset="0"/>
        </a:defRPr>
      </a:lvl4pPr>
      <a:lvl5pPr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4000">
          <a:solidFill>
            <a:srgbClr val="2F506F"/>
          </a:solidFill>
          <a:latin typeface="Calibri" panose="020F0502020204030204" pitchFamily="34" charset="0"/>
        </a:defRPr>
      </a:lvl5pPr>
      <a:lvl6pPr marL="457189"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4000">
          <a:solidFill>
            <a:srgbClr val="2F506F"/>
          </a:solidFill>
          <a:latin typeface="Calibri" panose="020F0502020204030204" pitchFamily="34" charset="0"/>
        </a:defRPr>
      </a:lvl6pPr>
      <a:lvl7pPr marL="914377"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4000">
          <a:solidFill>
            <a:srgbClr val="2F506F"/>
          </a:solidFill>
          <a:latin typeface="Calibri" panose="020F0502020204030204" pitchFamily="34" charset="0"/>
        </a:defRPr>
      </a:lvl7pPr>
      <a:lvl8pPr marL="1371566"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4000">
          <a:solidFill>
            <a:srgbClr val="2F506F"/>
          </a:solidFill>
          <a:latin typeface="Calibri" panose="020F0502020204030204" pitchFamily="34" charset="0"/>
        </a:defRPr>
      </a:lvl8pPr>
      <a:lvl9pPr marL="1828754"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4000">
          <a:solidFill>
            <a:srgbClr val="2F506F"/>
          </a:solidFill>
          <a:latin typeface="Calibri" panose="020F0502020204030204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12" Type="http://schemas.openxmlformats.org/officeDocument/2006/relationships/image" Target="../media/image4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jpeg"/><Relationship Id="rId11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39.svg"/><Relationship Id="rId4" Type="http://schemas.openxmlformats.org/officeDocument/2006/relationships/image" Target="../media/image52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1.png"/><Relationship Id="rId18" Type="http://schemas.openxmlformats.org/officeDocument/2006/relationships/image" Target="../media/image61.png"/><Relationship Id="rId26" Type="http://schemas.openxmlformats.org/officeDocument/2006/relationships/image" Target="../media/image82.png"/><Relationship Id="rId3" Type="http://schemas.openxmlformats.org/officeDocument/2006/relationships/image" Target="../media/image66.png"/><Relationship Id="rId21" Type="http://schemas.openxmlformats.org/officeDocument/2006/relationships/image" Target="../media/image74.png"/><Relationship Id="rId7" Type="http://schemas.openxmlformats.org/officeDocument/2006/relationships/image" Target="../media/image36.png"/><Relationship Id="rId12" Type="http://schemas.openxmlformats.org/officeDocument/2006/relationships/image" Target="../media/image660.png"/><Relationship Id="rId17" Type="http://schemas.openxmlformats.org/officeDocument/2006/relationships/image" Target="../media/image48.png"/><Relationship Id="rId25" Type="http://schemas.microsoft.com/office/2007/relationships/hdphoto" Target="../media/hdphoto2.wdp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7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11" Type="http://schemas.openxmlformats.org/officeDocument/2006/relationships/image" Target="../media/image640.png"/><Relationship Id="rId24" Type="http://schemas.openxmlformats.org/officeDocument/2006/relationships/image" Target="../media/image76.png"/><Relationship Id="rId5" Type="http://schemas.openxmlformats.org/officeDocument/2006/relationships/image" Target="../media/image34.jpeg"/><Relationship Id="rId15" Type="http://schemas.openxmlformats.org/officeDocument/2006/relationships/image" Target="../media/image42.png"/><Relationship Id="rId23" Type="http://schemas.microsoft.com/office/2007/relationships/hdphoto" Target="../media/hdphoto1.wdp"/><Relationship Id="rId10" Type="http://schemas.openxmlformats.org/officeDocument/2006/relationships/image" Target="../media/image70.png"/><Relationship Id="rId19" Type="http://schemas.openxmlformats.org/officeDocument/2006/relationships/image" Target="../media/image64.png"/><Relationship Id="rId4" Type="http://schemas.openxmlformats.org/officeDocument/2006/relationships/image" Target="../media/image610.png"/><Relationship Id="rId9" Type="http://schemas.openxmlformats.org/officeDocument/2006/relationships/image" Target="../media/image69.png"/><Relationship Id="rId14" Type="http://schemas.openxmlformats.org/officeDocument/2006/relationships/image" Target="../media/image72.png"/><Relationship Id="rId22" Type="http://schemas.openxmlformats.org/officeDocument/2006/relationships/image" Target="../media/image75.png"/><Relationship Id="rId27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4.png"/><Relationship Id="rId26" Type="http://schemas.openxmlformats.org/officeDocument/2006/relationships/image" Target="../media/image78.png"/><Relationship Id="rId3" Type="http://schemas.openxmlformats.org/officeDocument/2006/relationships/image" Target="../media/image610.png"/><Relationship Id="rId21" Type="http://schemas.openxmlformats.org/officeDocument/2006/relationships/image" Target="../media/image97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11" Type="http://schemas.openxmlformats.org/officeDocument/2006/relationships/image" Target="../media/image88.png"/><Relationship Id="rId24" Type="http://schemas.openxmlformats.org/officeDocument/2006/relationships/image" Target="../media/image100.png"/><Relationship Id="rId5" Type="http://schemas.openxmlformats.org/officeDocument/2006/relationships/image" Target="../media/image83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10" Type="http://schemas.openxmlformats.org/officeDocument/2006/relationships/image" Target="../media/image87.png"/><Relationship Id="rId19" Type="http://schemas.openxmlformats.org/officeDocument/2006/relationships/image" Target="../media/image95.png"/><Relationship Id="rId4" Type="http://schemas.openxmlformats.org/officeDocument/2006/relationships/image" Target="../media/image34.jpeg"/><Relationship Id="rId9" Type="http://schemas.openxmlformats.org/officeDocument/2006/relationships/image" Target="../media/image86.png"/><Relationship Id="rId14" Type="http://schemas.openxmlformats.org/officeDocument/2006/relationships/image" Target="../media/image33.jpeg"/><Relationship Id="rId22" Type="http://schemas.openxmlformats.org/officeDocument/2006/relationships/image" Target="../media/image98.png"/><Relationship Id="rId27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5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jpeg"/><Relationship Id="rId11" Type="http://schemas.openxmlformats.org/officeDocument/2006/relationships/image" Target="../media/image31.jpeg"/><Relationship Id="rId5" Type="http://schemas.openxmlformats.org/officeDocument/2006/relationships/image" Target="../media/image104.png"/><Relationship Id="rId10" Type="http://schemas.openxmlformats.org/officeDocument/2006/relationships/image" Target="../media/image107.png"/><Relationship Id="rId4" Type="http://schemas.openxmlformats.org/officeDocument/2006/relationships/image" Target="../media/image34.jpeg"/><Relationship Id="rId9" Type="http://schemas.openxmlformats.org/officeDocument/2006/relationships/image" Target="../media/image10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customXml" Target="../ink/ink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6.xml"/><Relationship Id="rId5" Type="http://schemas.openxmlformats.org/officeDocument/2006/relationships/image" Target="../media/image800.png"/><Relationship Id="rId4" Type="http://schemas.openxmlformats.org/officeDocument/2006/relationships/customXml" Target="../ink/ink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customXml" Target="../ink/ink23.xml"/><Relationship Id="rId3" Type="http://schemas.openxmlformats.org/officeDocument/2006/relationships/image" Target="../media/image81.png"/><Relationship Id="rId7" Type="http://schemas.openxmlformats.org/officeDocument/2006/relationships/customXml" Target="../ink/ink19.xml"/><Relationship Id="rId12" Type="http://schemas.openxmlformats.org/officeDocument/2006/relationships/image" Target="../media/image1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9.png"/><Relationship Id="rId11" Type="http://schemas.openxmlformats.org/officeDocument/2006/relationships/customXml" Target="../ink/ink22.xml"/><Relationship Id="rId5" Type="http://schemas.openxmlformats.org/officeDocument/2006/relationships/customXml" Target="../ink/ink18.xml"/><Relationship Id="rId10" Type="http://schemas.openxmlformats.org/officeDocument/2006/relationships/image" Target="../media/image110.png"/><Relationship Id="rId4" Type="http://schemas.openxmlformats.org/officeDocument/2006/relationships/image" Target="../media/image102.png"/><Relationship Id="rId9" Type="http://schemas.openxmlformats.org/officeDocument/2006/relationships/customXml" Target="../ink/ink21.xml"/><Relationship Id="rId14" Type="http://schemas.openxmlformats.org/officeDocument/2006/relationships/image" Target="../media/image1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18" Type="http://schemas.openxmlformats.org/officeDocument/2006/relationships/customXml" Target="../ink/ink7.xml"/><Relationship Id="rId3" Type="http://schemas.openxmlformats.org/officeDocument/2006/relationships/image" Target="../media/image10.png"/><Relationship Id="rId21" Type="http://schemas.openxmlformats.org/officeDocument/2006/relationships/image" Target="../media/image20.png"/><Relationship Id="rId7" Type="http://schemas.openxmlformats.org/officeDocument/2006/relationships/image" Target="../media/image12.png"/><Relationship Id="rId12" Type="http://schemas.openxmlformats.org/officeDocument/2006/relationships/customXml" Target="../ink/ink4.xml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7.png"/><Relationship Id="rId10" Type="http://schemas.openxmlformats.org/officeDocument/2006/relationships/customXml" Target="../ink/ink3.xml"/><Relationship Id="rId19" Type="http://schemas.openxmlformats.org/officeDocument/2006/relationships/image" Target="../media/image19.png"/><Relationship Id="rId4" Type="http://schemas.openxmlformats.org/officeDocument/2006/relationships/customXml" Target="../ink/ink1.xml"/><Relationship Id="rId9" Type="http://schemas.openxmlformats.org/officeDocument/2006/relationships/image" Target="../media/image14.png"/><Relationship Id="rId1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3" Type="http://schemas.openxmlformats.org/officeDocument/2006/relationships/customXml" Target="../ink/ink9.xm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11" Type="http://schemas.openxmlformats.org/officeDocument/2006/relationships/customXml" Target="../ink/ink10.xml"/><Relationship Id="rId15" Type="http://schemas.openxmlformats.org/officeDocument/2006/relationships/customXml" Target="../ink/ink12.xml"/><Relationship Id="rId10" Type="http://schemas.openxmlformats.org/officeDocument/2006/relationships/image" Target="../media/image30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customXml" Target="../ink/ink14.xml"/><Relationship Id="rId26" Type="http://schemas.openxmlformats.org/officeDocument/2006/relationships/image" Target="../media/image29.png"/><Relationship Id="rId3" Type="http://schemas.openxmlformats.org/officeDocument/2006/relationships/image" Target="../media/image24.png"/><Relationship Id="rId17" Type="http://schemas.openxmlformats.org/officeDocument/2006/relationships/image" Target="../media/image27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3.xml"/><Relationship Id="rId24" Type="http://schemas.openxmlformats.org/officeDocument/2006/relationships/image" Target="../media/image27.png"/><Relationship Id="rId5" Type="http://schemas.openxmlformats.org/officeDocument/2006/relationships/image" Target="../media/image26.png"/><Relationship Id="rId23" Type="http://schemas.openxmlformats.org/officeDocument/2006/relationships/image" Target="../media/image300.png"/><Relationship Id="rId28" Type="http://schemas.openxmlformats.org/officeDocument/2006/relationships/image" Target="../media/image31.jpeg"/><Relationship Id="rId4" Type="http://schemas.openxmlformats.org/officeDocument/2006/relationships/image" Target="../media/image25.png"/><Relationship Id="rId27" Type="http://schemas.openxmlformats.org/officeDocument/2006/relationships/image" Target="../media/image3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44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jpeg"/><Relationship Id="rId11" Type="http://schemas.openxmlformats.org/officeDocument/2006/relationships/image" Target="../media/image35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5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9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image" Target="../media/image31.jpe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43.png"/><Relationship Id="rId15" Type="http://schemas.openxmlformats.org/officeDocument/2006/relationships/image" Target="../media/image65.png"/><Relationship Id="rId10" Type="http://schemas.openxmlformats.org/officeDocument/2006/relationships/image" Target="../media/image36.png"/><Relationship Id="rId4" Type="http://schemas.openxmlformats.org/officeDocument/2006/relationships/image" Target="../media/image34.jpeg"/><Relationship Id="rId9" Type="http://schemas.openxmlformats.org/officeDocument/2006/relationships/image" Target="../media/image60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913B56-BCC1-2182-A6EF-9DD80157A1D7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>
          <a:xfrm>
            <a:off x="5560453" y="2897637"/>
            <a:ext cx="2885859" cy="0"/>
          </a:xfrm>
          <a:prstGeom prst="line">
            <a:avLst/>
          </a:prstGeom>
          <a:ln w="127000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283898"/>
            <a:ext cx="11040000" cy="1910951"/>
          </a:xfrm>
        </p:spPr>
        <p:txBody>
          <a:bodyPr/>
          <a:lstStyle/>
          <a:p>
            <a:r>
              <a:rPr lang="en-CA" sz="3600" b="1" u="sng" dirty="0">
                <a:effectLst/>
              </a:rPr>
              <a:t>Continual-GEN</a:t>
            </a:r>
            <a:r>
              <a:rPr lang="en-CA" sz="3600" b="1" dirty="0">
                <a:effectLst/>
              </a:rPr>
              <a:t>: Continual Group </a:t>
            </a:r>
            <a:r>
              <a:rPr lang="en-CA" sz="3600" b="1" dirty="0" err="1">
                <a:effectLst/>
              </a:rPr>
              <a:t>Ensembling</a:t>
            </a:r>
            <a:r>
              <a:rPr lang="en-CA" sz="3600" b="1" dirty="0">
                <a:effectLst/>
              </a:rPr>
              <a:t> for Domain-agnostic Skin Lesion Classification</a:t>
            </a:r>
            <a:endParaRPr lang="en-CA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8F376-2800-F012-BDC9-89AA348FE194}"/>
              </a:ext>
            </a:extLst>
          </p:cNvPr>
          <p:cNvSpPr txBox="1"/>
          <p:nvPr/>
        </p:nvSpPr>
        <p:spPr>
          <a:xfrm>
            <a:off x="510920" y="4270981"/>
            <a:ext cx="1123168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2F50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Eighth ISIC Skin Image Analysis Workshop @ MICCAI 2023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2F50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12, 2023</a:t>
            </a:r>
          </a:p>
        </p:txBody>
      </p:sp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6CA5CAC5-C49C-D15F-5E1D-2F2974477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772" y="5354343"/>
            <a:ext cx="2926300" cy="6909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CD818D-F72C-C7E1-58A2-813DD56DD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210" y="5221719"/>
            <a:ext cx="3503168" cy="86291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2897BBC-544F-C5F4-161A-60E303D6411F}"/>
              </a:ext>
            </a:extLst>
          </p:cNvPr>
          <p:cNvSpPr/>
          <p:nvPr/>
        </p:nvSpPr>
        <p:spPr>
          <a:xfrm>
            <a:off x="4336453" y="2285637"/>
            <a:ext cx="1224000" cy="1224000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 cap="flat" cmpd="sng" algn="ctr">
            <a:solidFill>
              <a:srgbClr val="2F506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59494D-B91E-58C4-90B9-EC4C52D86567}"/>
              </a:ext>
            </a:extLst>
          </p:cNvPr>
          <p:cNvSpPr/>
          <p:nvPr/>
        </p:nvSpPr>
        <p:spPr>
          <a:xfrm>
            <a:off x="2251848" y="2285637"/>
            <a:ext cx="1224000" cy="1224000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 cap="flat" cmpd="sng" algn="ctr">
            <a:solidFill>
              <a:srgbClr val="2F506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AC701B-1336-0E19-B16F-36C5539B9378}"/>
              </a:ext>
            </a:extLst>
          </p:cNvPr>
          <p:cNvSpPr/>
          <p:nvPr/>
        </p:nvSpPr>
        <p:spPr>
          <a:xfrm>
            <a:off x="6455018" y="2285637"/>
            <a:ext cx="1224000" cy="1224000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 cap="flat" cmpd="sng" algn="ctr">
            <a:solidFill>
              <a:srgbClr val="2F506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67810E-A13D-FA29-7BA0-EB055929EB03}"/>
              </a:ext>
            </a:extLst>
          </p:cNvPr>
          <p:cNvSpPr/>
          <p:nvPr/>
        </p:nvSpPr>
        <p:spPr>
          <a:xfrm>
            <a:off x="8446312" y="2285637"/>
            <a:ext cx="1224000" cy="1224000"/>
          </a:xfrm>
          <a:prstGeom prst="ellipse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 cap="flat" cmpd="sng" algn="ctr">
            <a:solidFill>
              <a:srgbClr val="2F506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F506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3106C-0B15-9A31-2F70-29DF06EA6EA1}"/>
              </a:ext>
            </a:extLst>
          </p:cNvPr>
          <p:cNvSpPr txBox="1"/>
          <p:nvPr/>
        </p:nvSpPr>
        <p:spPr>
          <a:xfrm>
            <a:off x="4283445" y="3667310"/>
            <a:ext cx="1296000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F50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Siyi Du</a:t>
            </a:r>
            <a:r>
              <a:rPr lang="en-US" baseline="30000" dirty="0">
                <a:solidFill>
                  <a:srgbClr val="2F50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7A42F8-9E0A-DCF5-0CB3-D09517EA7A66}"/>
              </a:ext>
            </a:extLst>
          </p:cNvPr>
          <p:cNvSpPr txBox="1"/>
          <p:nvPr/>
        </p:nvSpPr>
        <p:spPr>
          <a:xfrm>
            <a:off x="1690083" y="3668174"/>
            <a:ext cx="21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Nourhan Bayasi</a:t>
            </a:r>
            <a:r>
              <a:rPr lang="en-US" altLang="zh-CN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DEF748-D46E-C9AC-5973-A59067CA47A1}"/>
              </a:ext>
            </a:extLst>
          </p:cNvPr>
          <p:cNvSpPr txBox="1"/>
          <p:nvPr/>
        </p:nvSpPr>
        <p:spPr>
          <a:xfrm>
            <a:off x="5724492" y="3668174"/>
            <a:ext cx="268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F50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Ghassan Hamarneh</a:t>
            </a:r>
            <a:r>
              <a:rPr lang="en-US" altLang="zh-CN" baseline="30000" dirty="0">
                <a:solidFill>
                  <a:srgbClr val="2F50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7A673-39C6-7A92-D1D2-01C36673772F}"/>
              </a:ext>
            </a:extLst>
          </p:cNvPr>
          <p:cNvSpPr txBox="1"/>
          <p:nvPr/>
        </p:nvSpPr>
        <p:spPr>
          <a:xfrm>
            <a:off x="8186266" y="3668174"/>
            <a:ext cx="21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F50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Rafeef Garbi</a:t>
            </a:r>
            <a:r>
              <a:rPr lang="en-US" altLang="zh-CN" baseline="30000" dirty="0">
                <a:solidFill>
                  <a:srgbClr val="2F50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6F2377-00A5-C766-E105-3DA965B41BC0}"/>
              </a:ext>
            </a:extLst>
          </p:cNvPr>
          <p:cNvSpPr txBox="1"/>
          <p:nvPr/>
        </p:nvSpPr>
        <p:spPr>
          <a:xfrm>
            <a:off x="1388522" y="5140475"/>
            <a:ext cx="3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2F50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AE804-254A-E585-B0D8-82FA01B47F9F}"/>
              </a:ext>
            </a:extLst>
          </p:cNvPr>
          <p:cNvSpPr txBox="1"/>
          <p:nvPr/>
        </p:nvSpPr>
        <p:spPr>
          <a:xfrm>
            <a:off x="7565044" y="5222890"/>
            <a:ext cx="3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2F50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7965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68"/>
    </mc:Choice>
    <mc:Fallback xmlns="">
      <p:transition spd="slow" advTm="1916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94E8873-4059-211A-A52E-0508D82D696F}"/>
              </a:ext>
            </a:extLst>
          </p:cNvPr>
          <p:cNvSpPr txBox="1"/>
          <p:nvPr/>
        </p:nvSpPr>
        <p:spPr>
          <a:xfrm>
            <a:off x="6687099" y="2862172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Distance in the embedding space</a:t>
            </a:r>
          </a:p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Ensemble of groups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DF151-586D-1AD3-9C2E-2A571DEE0B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51329-C886-4663-83F0-166372EA062F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A3559-83B6-AF3E-B0D7-22FD5CF87F64}"/>
              </a:ext>
            </a:extLst>
          </p:cNvPr>
          <p:cNvSpPr txBox="1"/>
          <p:nvPr/>
        </p:nvSpPr>
        <p:spPr>
          <a:xfrm>
            <a:off x="86495" y="143814"/>
            <a:ext cx="1198117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31C52-D7FE-FFA7-669A-E0A9FAA76217}"/>
              </a:ext>
            </a:extLst>
          </p:cNvPr>
          <p:cNvSpPr txBox="1"/>
          <p:nvPr/>
        </p:nvSpPr>
        <p:spPr>
          <a:xfrm>
            <a:off x="86495" y="143814"/>
            <a:ext cx="11981179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How </a:t>
            </a: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</a:rPr>
              <a:t>to </a:t>
            </a:r>
            <a:r>
              <a:rPr lang="en-US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Assess Similarity?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Arrow: Up 8">
                <a:extLst>
                  <a:ext uri="{FF2B5EF4-FFF2-40B4-BE49-F238E27FC236}">
                    <a16:creationId xmlns:a16="http://schemas.microsoft.com/office/drawing/2014/main" id="{C5AEDF11-FC79-78BD-BBAB-3CE9D4770231}"/>
                  </a:ext>
                </a:extLst>
              </p:cNvPr>
              <p:cNvSpPr/>
              <p:nvPr/>
            </p:nvSpPr>
            <p:spPr>
              <a:xfrm>
                <a:off x="2502611" y="888665"/>
                <a:ext cx="565620" cy="4157852"/>
              </a:xfrm>
              <a:prstGeom prst="up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en-CA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Arrow: Up 8">
                <a:extLst>
                  <a:ext uri="{FF2B5EF4-FFF2-40B4-BE49-F238E27FC236}">
                    <a16:creationId xmlns:a16="http://schemas.microsoft.com/office/drawing/2014/main" id="{C5AEDF11-FC79-78BD-BBAB-3CE9D4770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11" y="888665"/>
                <a:ext cx="565620" cy="4157852"/>
              </a:xfrm>
              <a:prstGeom prst="upArrow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D6629-466B-A749-5243-90F52ECBFE07}"/>
                  </a:ext>
                </a:extLst>
              </p:cNvPr>
              <p:cNvSpPr txBox="1"/>
              <p:nvPr/>
            </p:nvSpPr>
            <p:spPr>
              <a:xfrm>
                <a:off x="1503990" y="3991648"/>
                <a:ext cx="9986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D6629-466B-A749-5243-90F52ECBF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990" y="3991648"/>
                <a:ext cx="99862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11AB8B-079C-97CC-FB42-1344A45589A1}"/>
              </a:ext>
            </a:extLst>
          </p:cNvPr>
          <p:cNvCxnSpPr>
            <a:cxnSpLocks/>
          </p:cNvCxnSpPr>
          <p:nvPr/>
        </p:nvCxnSpPr>
        <p:spPr>
          <a:xfrm>
            <a:off x="3384728" y="3948831"/>
            <a:ext cx="3053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A36EC23-766A-6ABD-92B7-350A078DF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750" y="3485221"/>
            <a:ext cx="1565742" cy="101821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81397B-B70A-4EB9-B0B2-014BD06C8442}"/>
              </a:ext>
            </a:extLst>
          </p:cNvPr>
          <p:cNvCxnSpPr>
            <a:cxnSpLocks/>
          </p:cNvCxnSpPr>
          <p:nvPr/>
        </p:nvCxnSpPr>
        <p:spPr>
          <a:xfrm flipV="1">
            <a:off x="5315128" y="3224463"/>
            <a:ext cx="1338335" cy="7243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7CE182-D89A-017C-A755-37A747526901}"/>
              </a:ext>
            </a:extLst>
          </p:cNvPr>
          <p:cNvGrpSpPr>
            <a:grpSpLocks noChangeAspect="1"/>
          </p:cNvGrpSpPr>
          <p:nvPr/>
        </p:nvGrpSpPr>
        <p:grpSpPr>
          <a:xfrm>
            <a:off x="2402832" y="1803925"/>
            <a:ext cx="765176" cy="750619"/>
            <a:chOff x="3508674" y="5214703"/>
            <a:chExt cx="468000" cy="45909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20CAAE-5A19-CA65-FD2C-BD5CB41A6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322800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0A92421-3B63-026F-0C1C-A677D2A4E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68751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07EEDA-2609-2E96-1EA4-B6B8CDA3A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14703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8A5F72-D27F-88A8-DC1F-FCE21D4554B0}"/>
                  </a:ext>
                </a:extLst>
              </p:cNvPr>
              <p:cNvSpPr txBox="1"/>
              <p:nvPr/>
            </p:nvSpPr>
            <p:spPr>
              <a:xfrm>
                <a:off x="1540899" y="2317923"/>
                <a:ext cx="9986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8A5F72-D27F-88A8-DC1F-FCE21D455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899" y="2317923"/>
                <a:ext cx="9986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E19275-ECCE-8B57-C109-44FB5C106714}"/>
              </a:ext>
            </a:extLst>
          </p:cNvPr>
          <p:cNvCxnSpPr>
            <a:cxnSpLocks/>
          </p:cNvCxnSpPr>
          <p:nvPr/>
        </p:nvCxnSpPr>
        <p:spPr>
          <a:xfrm>
            <a:off x="3383725" y="2158076"/>
            <a:ext cx="3053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6AD8416-4360-8659-396A-7F54C1240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47" y="1694466"/>
            <a:ext cx="1565742" cy="101821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141414-20B5-4859-7B54-DC0ACB627001}"/>
              </a:ext>
            </a:extLst>
          </p:cNvPr>
          <p:cNvCxnSpPr>
            <a:cxnSpLocks/>
          </p:cNvCxnSpPr>
          <p:nvPr/>
        </p:nvCxnSpPr>
        <p:spPr>
          <a:xfrm>
            <a:off x="5315128" y="2202408"/>
            <a:ext cx="1338335" cy="7212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F53F57-2138-61E9-F133-51F6DC56B29E}"/>
              </a:ext>
            </a:extLst>
          </p:cNvPr>
          <p:cNvGrpSpPr>
            <a:grpSpLocks noChangeAspect="1"/>
          </p:cNvGrpSpPr>
          <p:nvPr/>
        </p:nvGrpSpPr>
        <p:grpSpPr>
          <a:xfrm>
            <a:off x="2402830" y="3661035"/>
            <a:ext cx="765178" cy="750623"/>
            <a:chOff x="3508674" y="5214701"/>
            <a:chExt cx="468001" cy="45910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E8F249A-5049-D283-4F4B-CC8DF58C5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322800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4CFDC7C-B044-AC7B-36A3-8214D3E9A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68751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D57A699-450C-76B5-FE4A-D767738A1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5" y="5214701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</p:grpSp>
      <p:pic>
        <p:nvPicPr>
          <p:cNvPr id="64" name="Graphic 63" descr="Close with solid fill">
            <a:extLst>
              <a:ext uri="{FF2B5EF4-FFF2-40B4-BE49-F238E27FC236}">
                <a16:creationId xmlns:a16="http://schemas.microsoft.com/office/drawing/2014/main" id="{47BBBA0F-987B-7483-998D-D84D72668A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72331" y="2827706"/>
            <a:ext cx="457200" cy="457200"/>
          </a:xfrm>
          <a:prstGeom prst="rect">
            <a:avLst/>
          </a:prstGeom>
        </p:spPr>
      </p:pic>
      <p:pic>
        <p:nvPicPr>
          <p:cNvPr id="67" name="Graphic 66" descr="Checkmark with solid fill">
            <a:extLst>
              <a:ext uri="{FF2B5EF4-FFF2-40B4-BE49-F238E27FC236}">
                <a16:creationId xmlns:a16="http://schemas.microsoft.com/office/drawing/2014/main" id="{B15D0471-00CB-A612-6ACD-052254277B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70518" y="3303837"/>
            <a:ext cx="565620" cy="56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7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DF151-586D-1AD3-9C2E-2A571DEE0B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51329-C886-4663-83F0-166372EA062F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A3559-83B6-AF3E-B0D7-22FD5CF87F64}"/>
              </a:ext>
            </a:extLst>
          </p:cNvPr>
          <p:cNvSpPr txBox="1"/>
          <p:nvPr/>
        </p:nvSpPr>
        <p:spPr>
          <a:xfrm>
            <a:off x="86495" y="143814"/>
            <a:ext cx="1198117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31C52-D7FE-FFA7-669A-E0A9FAA76217}"/>
              </a:ext>
            </a:extLst>
          </p:cNvPr>
          <p:cNvSpPr txBox="1"/>
          <p:nvPr/>
        </p:nvSpPr>
        <p:spPr>
          <a:xfrm>
            <a:off x="86495" y="143814"/>
            <a:ext cx="11981179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Ensemble of Groups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FAEFE47-BE5B-AAC3-76E3-01DE9459BA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9429" y="830822"/>
                <a:ext cx="11040000" cy="1108093"/>
              </a:xfrm>
              <a:prstGeom prst="rect">
                <a:avLst/>
              </a:prstGeom>
            </p:spPr>
            <p:txBody>
              <a:bodyPr/>
              <a:lstStyle>
                <a:lvl1pPr marL="342891" indent="-34289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32" indent="-28574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2971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160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349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537" indent="-228594" algn="l" defTabSz="914377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romanUcPeriod"/>
                </a:pPr>
                <a:r>
                  <a:rPr lang="en-CA" sz="2000" dirty="0">
                    <a:solidFill>
                      <a:schemeClr val="tx1"/>
                    </a:solidFill>
                  </a:rPr>
                  <a:t>Cluster the features in the embedding space into M groups (</a:t>
                </a:r>
                <a14:m>
                  <m:oMath xmlns:m="http://schemas.openxmlformats.org/officeDocument/2006/math">
                    <m:r>
                      <a:rPr lang="en-CA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FAEFE47-BE5B-AAC3-76E3-01DE9459B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29" y="830822"/>
                <a:ext cx="11040000" cy="1108093"/>
              </a:xfrm>
              <a:prstGeom prst="rect">
                <a:avLst/>
              </a:prstGeom>
              <a:blipFill>
                <a:blip r:embed="rId3"/>
                <a:stretch>
                  <a:fillRect l="-497" t="-21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Arrow: Up 3">
                <a:extLst>
                  <a:ext uri="{FF2B5EF4-FFF2-40B4-BE49-F238E27FC236}">
                    <a16:creationId xmlns:a16="http://schemas.microsoft.com/office/drawing/2014/main" id="{9679D219-75D8-D2F0-6ED0-F36E8DB8781D}"/>
                  </a:ext>
                </a:extLst>
              </p:cNvPr>
              <p:cNvSpPr/>
              <p:nvPr/>
            </p:nvSpPr>
            <p:spPr>
              <a:xfrm>
                <a:off x="754339" y="1692596"/>
                <a:ext cx="565620" cy="4157852"/>
              </a:xfrm>
              <a:prstGeom prst="up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en-CA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Arrow: Up 3">
                <a:extLst>
                  <a:ext uri="{FF2B5EF4-FFF2-40B4-BE49-F238E27FC236}">
                    <a16:creationId xmlns:a16="http://schemas.microsoft.com/office/drawing/2014/main" id="{9679D219-75D8-D2F0-6ED0-F36E8DB87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39" y="1692596"/>
                <a:ext cx="565620" cy="4157852"/>
              </a:xfrm>
              <a:prstGeom prst="upArrow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8D2D4F7-C577-98B9-83F5-9C6BB06F6579}"/>
              </a:ext>
            </a:extLst>
          </p:cNvPr>
          <p:cNvGrpSpPr>
            <a:grpSpLocks noChangeAspect="1"/>
          </p:cNvGrpSpPr>
          <p:nvPr/>
        </p:nvGrpSpPr>
        <p:grpSpPr>
          <a:xfrm>
            <a:off x="654560" y="4390680"/>
            <a:ext cx="765178" cy="750623"/>
            <a:chOff x="3508674" y="5214701"/>
            <a:chExt cx="468001" cy="4591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8DF9BA-3337-DF28-5325-D4D4A665E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322800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0E7D4D3-C000-355D-4E61-3C40AE00B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68751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2315716-0A1E-D713-B2E9-5D3D843D7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5" y="5214701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29C0F6-87D6-89B1-D5A7-90B29EE858A4}"/>
                  </a:ext>
                </a:extLst>
              </p:cNvPr>
              <p:cNvSpPr txBox="1"/>
              <p:nvPr/>
            </p:nvSpPr>
            <p:spPr>
              <a:xfrm>
                <a:off x="-156382" y="4591039"/>
                <a:ext cx="9986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29C0F6-87D6-89B1-D5A7-90B29EE85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382" y="4591039"/>
                <a:ext cx="99862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188615-11C0-58AA-16DF-1336D9A6DC97}"/>
              </a:ext>
            </a:extLst>
          </p:cNvPr>
          <p:cNvCxnSpPr>
            <a:cxnSpLocks/>
          </p:cNvCxnSpPr>
          <p:nvPr/>
        </p:nvCxnSpPr>
        <p:spPr>
          <a:xfrm>
            <a:off x="1636456" y="4752762"/>
            <a:ext cx="3053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60F64F06-4206-2AD1-1E3A-A29B104AA3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7478" y="4289152"/>
            <a:ext cx="1565742" cy="101821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82CC83A-BFAD-B01A-066F-C484014CB63B}"/>
              </a:ext>
            </a:extLst>
          </p:cNvPr>
          <p:cNvSpPr/>
          <p:nvPr/>
        </p:nvSpPr>
        <p:spPr>
          <a:xfrm>
            <a:off x="4185569" y="4409979"/>
            <a:ext cx="82514" cy="10182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7566C7-2A51-BC6C-6387-0CA4C4F7963C}"/>
              </a:ext>
            </a:extLst>
          </p:cNvPr>
          <p:cNvSpPr/>
          <p:nvPr/>
        </p:nvSpPr>
        <p:spPr>
          <a:xfrm>
            <a:off x="4236369" y="4562379"/>
            <a:ext cx="82514" cy="10182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B0A36A-48CF-CFD4-66F4-52704ACBB2CC}"/>
              </a:ext>
            </a:extLst>
          </p:cNvPr>
          <p:cNvSpPr/>
          <p:nvPr/>
        </p:nvSpPr>
        <p:spPr>
          <a:xfrm>
            <a:off x="4572803" y="4918817"/>
            <a:ext cx="82514" cy="10182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58019F-18C0-EA9C-D4D7-B64C776DC134}"/>
              </a:ext>
            </a:extLst>
          </p:cNvPr>
          <p:cNvSpPr txBox="1"/>
          <p:nvPr/>
        </p:nvSpPr>
        <p:spPr>
          <a:xfrm>
            <a:off x="4251533" y="491908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FFFE131-9CD3-5D11-2703-AF0D65820FC8}"/>
                  </a:ext>
                </a:extLst>
              </p:cNvPr>
              <p:cNvSpPr txBox="1"/>
              <p:nvPr/>
            </p:nvSpPr>
            <p:spPr>
              <a:xfrm>
                <a:off x="4094824" y="4050887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FFFE131-9CD3-5D11-2703-AF0D65820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824" y="4050887"/>
                <a:ext cx="45719" cy="369332"/>
              </a:xfrm>
              <a:prstGeom prst="rect">
                <a:avLst/>
              </a:prstGeom>
              <a:blipFill>
                <a:blip r:embed="rId8"/>
                <a:stretch>
                  <a:fillRect l="-100000" r="-542857" b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5AEA3B-A990-B482-091C-3132108460A5}"/>
                  </a:ext>
                </a:extLst>
              </p:cNvPr>
              <p:cNvSpPr txBox="1"/>
              <p:nvPr/>
            </p:nvSpPr>
            <p:spPr>
              <a:xfrm>
                <a:off x="4301879" y="4257579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5AEA3B-A990-B482-091C-313210846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879" y="4257579"/>
                <a:ext cx="45719" cy="369332"/>
              </a:xfrm>
              <a:prstGeom prst="rect">
                <a:avLst/>
              </a:prstGeom>
              <a:blipFill>
                <a:blip r:embed="rId9"/>
                <a:stretch>
                  <a:fillRect l="-100000" r="-55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7D5DF57-EB07-8D09-1647-5EFA73DC1CF7}"/>
                  </a:ext>
                </a:extLst>
              </p:cNvPr>
              <p:cNvSpPr txBox="1"/>
              <p:nvPr/>
            </p:nvSpPr>
            <p:spPr>
              <a:xfrm>
                <a:off x="4566417" y="4562379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7D5DF57-EB07-8D09-1647-5EFA73DC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417" y="4562379"/>
                <a:ext cx="45719" cy="369332"/>
              </a:xfrm>
              <a:prstGeom prst="rect">
                <a:avLst/>
              </a:prstGeom>
              <a:blipFill>
                <a:blip r:embed="rId10"/>
                <a:stretch>
                  <a:fillRect l="-75000" r="-53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E51072-6E5D-2965-8AE2-DF34FBBA0B98}"/>
              </a:ext>
            </a:extLst>
          </p:cNvPr>
          <p:cNvCxnSpPr>
            <a:cxnSpLocks/>
          </p:cNvCxnSpPr>
          <p:nvPr/>
        </p:nvCxnSpPr>
        <p:spPr>
          <a:xfrm>
            <a:off x="3566856" y="4752762"/>
            <a:ext cx="3053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ight Brace 48">
            <a:extLst>
              <a:ext uri="{FF2B5EF4-FFF2-40B4-BE49-F238E27FC236}">
                <a16:creationId xmlns:a16="http://schemas.microsoft.com/office/drawing/2014/main" id="{891C21EC-575E-AFA2-568C-26A43DD729D8}"/>
              </a:ext>
            </a:extLst>
          </p:cNvPr>
          <p:cNvSpPr/>
          <p:nvPr/>
        </p:nvSpPr>
        <p:spPr>
          <a:xfrm>
            <a:off x="4778207" y="4244698"/>
            <a:ext cx="357961" cy="1738026"/>
          </a:xfrm>
          <a:prstGeom prst="rightBrace">
            <a:avLst>
              <a:gd name="adj1" fmla="val 121384"/>
              <a:gd name="adj2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754D97-1FF7-33BE-51FC-B0129C17052E}"/>
              </a:ext>
            </a:extLst>
          </p:cNvPr>
          <p:cNvSpPr txBox="1"/>
          <p:nvPr/>
        </p:nvSpPr>
        <p:spPr>
          <a:xfrm>
            <a:off x="5170159" y="4929044"/>
            <a:ext cx="104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0DC1AD-B1FF-50C2-89E2-548582C7A768}"/>
              </a:ext>
            </a:extLst>
          </p:cNvPr>
          <p:cNvSpPr/>
          <p:nvPr/>
        </p:nvSpPr>
        <p:spPr>
          <a:xfrm>
            <a:off x="8217568" y="2528468"/>
            <a:ext cx="2767264" cy="802942"/>
          </a:xfrm>
          <a:prstGeom prst="rect">
            <a:avLst/>
          </a:prstGeom>
          <a:ln w="952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80C3578-7FDD-2105-376B-26AF72AB0936}"/>
              </a:ext>
            </a:extLst>
          </p:cNvPr>
          <p:cNvSpPr/>
          <p:nvPr/>
        </p:nvSpPr>
        <p:spPr>
          <a:xfrm>
            <a:off x="8217568" y="3609874"/>
            <a:ext cx="2767264" cy="803175"/>
          </a:xfrm>
          <a:prstGeom prst="rect">
            <a:avLst/>
          </a:prstGeom>
          <a:ln w="952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211C5D-EECB-AEBE-881E-4EAA65FDC142}"/>
              </a:ext>
            </a:extLst>
          </p:cNvPr>
          <p:cNvSpPr txBox="1"/>
          <p:nvPr/>
        </p:nvSpPr>
        <p:spPr>
          <a:xfrm>
            <a:off x="9442464" y="44258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9A9955-A48A-85CB-1D77-06BA524A33AC}"/>
              </a:ext>
            </a:extLst>
          </p:cNvPr>
          <p:cNvSpPr/>
          <p:nvPr/>
        </p:nvSpPr>
        <p:spPr>
          <a:xfrm>
            <a:off x="8217566" y="4903013"/>
            <a:ext cx="2767265" cy="803175"/>
          </a:xfrm>
          <a:prstGeom prst="rect">
            <a:avLst/>
          </a:prstGeom>
          <a:ln w="952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5EF2BF-49CA-BC21-41B8-D3CA4C1AB0C1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6213787" y="2929939"/>
            <a:ext cx="2003781" cy="21837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AB88C33-7FC6-1B0D-FF6A-BF4286FE8E93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 flipV="1">
            <a:off x="6213787" y="4011462"/>
            <a:ext cx="2003781" cy="11022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99754CA-5ADB-4444-C205-F704BDAEAECF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6213787" y="5113710"/>
            <a:ext cx="2003779" cy="1908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ight Brace 70">
            <a:extLst>
              <a:ext uri="{FF2B5EF4-FFF2-40B4-BE49-F238E27FC236}">
                <a16:creationId xmlns:a16="http://schemas.microsoft.com/office/drawing/2014/main" id="{AAB4F4B0-573A-4321-D394-5992528CE14C}"/>
              </a:ext>
            </a:extLst>
          </p:cNvPr>
          <p:cNvSpPr/>
          <p:nvPr/>
        </p:nvSpPr>
        <p:spPr>
          <a:xfrm rot="16200000">
            <a:off x="9383978" y="806101"/>
            <a:ext cx="434447" cy="3056025"/>
          </a:xfrm>
          <a:prstGeom prst="rightBrace">
            <a:avLst>
              <a:gd name="adj1" fmla="val 223054"/>
              <a:gd name="adj2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8E38B0A-F7DF-D839-E026-CE1DE1F09B02}"/>
                  </a:ext>
                </a:extLst>
              </p:cNvPr>
              <p:cNvSpPr txBox="1"/>
              <p:nvPr/>
            </p:nvSpPr>
            <p:spPr>
              <a:xfrm>
                <a:off x="9125139" y="1716228"/>
                <a:ext cx="1162321" cy="3927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1" i="1" dirty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b="1" i="1" dirty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𝑮</m:t>
                          </m:r>
                        </m:e>
                        <m:sub>
                          <m:r>
                            <a:rPr lang="en-CA" b="1" i="1" dirty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CA" b="1" i="1" dirty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𝑬𝒏𝒔𝒆𝒎𝒃𝒍𝒆</m:t>
                          </m:r>
                        </m:sup>
                      </m:sSubSup>
                    </m:oMath>
                  </m:oMathPara>
                </a14:m>
                <a:endParaRPr lang="en-CA" b="1" dirty="0">
                  <a:effectLst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8E38B0A-F7DF-D839-E026-CE1DE1F09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139" y="1716228"/>
                <a:ext cx="1162321" cy="392736"/>
              </a:xfrm>
              <a:prstGeom prst="rect">
                <a:avLst/>
              </a:prstGeom>
              <a:blipFill>
                <a:blip r:embed="rId11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3F60BC-C34C-373B-5AAB-AB2F80B5C32B}"/>
                  </a:ext>
                </a:extLst>
              </p:cNvPr>
              <p:cNvSpPr txBox="1"/>
              <p:nvPr/>
            </p:nvSpPr>
            <p:spPr>
              <a:xfrm rot="5400000">
                <a:off x="10843685" y="2738643"/>
                <a:ext cx="802940" cy="4273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3F60BC-C34C-373B-5AAB-AB2F80B5C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843685" y="2738643"/>
                <a:ext cx="802940" cy="427361"/>
              </a:xfrm>
              <a:prstGeom prst="rect">
                <a:avLst/>
              </a:prstGeom>
              <a:blipFill>
                <a:blip r:embed="rId12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9CEAA3-B6DB-2FAA-0229-84658B04B4E0}"/>
                  </a:ext>
                </a:extLst>
              </p:cNvPr>
              <p:cNvSpPr txBox="1"/>
              <p:nvPr/>
            </p:nvSpPr>
            <p:spPr>
              <a:xfrm rot="5400000">
                <a:off x="10830173" y="3801766"/>
                <a:ext cx="802940" cy="4273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9CEAA3-B6DB-2FAA-0229-84658B04B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830173" y="3801766"/>
                <a:ext cx="802940" cy="427361"/>
              </a:xfrm>
              <a:prstGeom prst="rect">
                <a:avLst/>
              </a:prstGeom>
              <a:blipFill>
                <a:blip r:embed="rId13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EF257A-12D9-3995-BFC0-450324133F26}"/>
                  </a:ext>
                </a:extLst>
              </p:cNvPr>
              <p:cNvSpPr txBox="1"/>
              <p:nvPr/>
            </p:nvSpPr>
            <p:spPr>
              <a:xfrm rot="5400000">
                <a:off x="10835693" y="5084518"/>
                <a:ext cx="802940" cy="4217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EF257A-12D9-3995-BFC0-450324133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835693" y="5084518"/>
                <a:ext cx="802940" cy="421719"/>
              </a:xfrm>
              <a:prstGeom prst="rect">
                <a:avLst/>
              </a:prstGeom>
              <a:blipFill>
                <a:blip r:embed="rId14"/>
                <a:stretch>
                  <a:fillRect l="-28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FF06DB28-71F3-3889-057B-ADD4A14DDA6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60109" y="2592822"/>
            <a:ext cx="744834" cy="6733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5494357-88E3-09B5-C00F-13931E6A9A5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17768" y="2576147"/>
            <a:ext cx="637677" cy="67456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5DC5DFD-0672-C3C8-D855-5B72207A12F4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0676" y="3607676"/>
            <a:ext cx="670618" cy="80016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709ABCC-763F-B0C6-74E7-EEEDCBD743CE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94242" y="3677974"/>
            <a:ext cx="678489" cy="65051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8DA9988-F67A-1C5F-9DE9-83E98252C19C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28771" y="3693806"/>
            <a:ext cx="625340" cy="65252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173267A-5BDC-0CFC-CD01-F53C33A5BEAA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94101" y="4991152"/>
            <a:ext cx="565620" cy="66680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DB80BDE-796B-9CBD-0A90-C05EC8F37682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4671" y="4940936"/>
            <a:ext cx="726524" cy="64660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55B3918-E5B8-6B0E-A458-63438AB95DC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830" y="5016661"/>
            <a:ext cx="322642" cy="29166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D8F9BD87-4F2F-233B-AAF7-7464AB70D9D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00649" y="5257702"/>
            <a:ext cx="341695" cy="3614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5D9DB49-48C3-70AA-9B48-BF579250C4A0}"/>
                  </a:ext>
                </a:extLst>
              </p:cNvPr>
              <p:cNvSpPr txBox="1"/>
              <p:nvPr/>
            </p:nvSpPr>
            <p:spPr>
              <a:xfrm>
                <a:off x="3465813" y="2470269"/>
                <a:ext cx="4223576" cy="772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</m:t>
                        </m:r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first group in the ensemble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CA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clusters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5D9DB49-48C3-70AA-9B48-BF579250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813" y="2470269"/>
                <a:ext cx="4223576" cy="772456"/>
              </a:xfrm>
              <a:prstGeom prst="rect">
                <a:avLst/>
              </a:prstGeom>
              <a:blipFill>
                <a:blip r:embed="rId26"/>
                <a:stretch>
                  <a:fillRect b="-133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D70EB46-1EAC-AF21-0A44-420E6B0D399E}"/>
              </a:ext>
            </a:extLst>
          </p:cNvPr>
          <p:cNvSpPr/>
          <p:nvPr/>
        </p:nvSpPr>
        <p:spPr>
          <a:xfrm>
            <a:off x="7784084" y="2320439"/>
            <a:ext cx="3715268" cy="1134872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4B0CAD-871F-461A-1EA1-9355CDDA951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723439" y="1256030"/>
            <a:ext cx="5006774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 animBg="1"/>
      <p:bldP spid="56" grpId="0" animBg="1"/>
      <p:bldP spid="57" grpId="0"/>
      <p:bldP spid="58" grpId="0" animBg="1"/>
      <p:bldP spid="71" grpId="0" animBg="1"/>
      <p:bldP spid="73" grpId="0" animBg="1"/>
      <p:bldP spid="12" grpId="0" animBg="1"/>
      <p:bldP spid="13" grpId="0" animBg="1"/>
      <p:bldP spid="14" grpId="0" animBg="1"/>
      <p:bldP spid="74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6472A040-FD19-0243-C322-210CD5ACF146}"/>
              </a:ext>
            </a:extLst>
          </p:cNvPr>
          <p:cNvSpPr/>
          <p:nvPr/>
        </p:nvSpPr>
        <p:spPr>
          <a:xfrm>
            <a:off x="9115558" y="4521723"/>
            <a:ext cx="1134326" cy="613613"/>
          </a:xfrm>
          <a:prstGeom prst="rect">
            <a:avLst/>
          </a:prstGeom>
          <a:ln w="952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2C04176-0B96-771D-99BB-5EB7C7756405}"/>
              </a:ext>
            </a:extLst>
          </p:cNvPr>
          <p:cNvSpPr/>
          <p:nvPr/>
        </p:nvSpPr>
        <p:spPr>
          <a:xfrm>
            <a:off x="7313662" y="4524435"/>
            <a:ext cx="1134326" cy="613613"/>
          </a:xfrm>
          <a:prstGeom prst="rect">
            <a:avLst/>
          </a:prstGeom>
          <a:ln w="952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DF151-586D-1AD3-9C2E-2A571DEE0B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51329-C886-4663-83F0-166372EA062F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A3559-83B6-AF3E-B0D7-22FD5CF87F64}"/>
              </a:ext>
            </a:extLst>
          </p:cNvPr>
          <p:cNvSpPr txBox="1"/>
          <p:nvPr/>
        </p:nvSpPr>
        <p:spPr>
          <a:xfrm>
            <a:off x="86495" y="143814"/>
            <a:ext cx="1198117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31C52-D7FE-FFA7-669A-E0A9FAA76217}"/>
              </a:ext>
            </a:extLst>
          </p:cNvPr>
          <p:cNvSpPr txBox="1"/>
          <p:nvPr/>
        </p:nvSpPr>
        <p:spPr>
          <a:xfrm>
            <a:off x="86495" y="155846"/>
            <a:ext cx="11981179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Steps to Assess Similarity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Arrow: Up 3">
                <a:extLst>
                  <a:ext uri="{FF2B5EF4-FFF2-40B4-BE49-F238E27FC236}">
                    <a16:creationId xmlns:a16="http://schemas.microsoft.com/office/drawing/2014/main" id="{9679D219-75D8-D2F0-6ED0-F36E8DB8781D}"/>
                  </a:ext>
                </a:extLst>
              </p:cNvPr>
              <p:cNvSpPr/>
              <p:nvPr/>
            </p:nvSpPr>
            <p:spPr>
              <a:xfrm>
                <a:off x="1251326" y="1347137"/>
                <a:ext cx="565620" cy="4157852"/>
              </a:xfrm>
              <a:prstGeom prst="up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en-CA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Arrow: Up 3">
                <a:extLst>
                  <a:ext uri="{FF2B5EF4-FFF2-40B4-BE49-F238E27FC236}">
                    <a16:creationId xmlns:a16="http://schemas.microsoft.com/office/drawing/2014/main" id="{9679D219-75D8-D2F0-6ED0-F36E8DB87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26" y="1347137"/>
                <a:ext cx="565620" cy="4157852"/>
              </a:xfrm>
              <a:prstGeom prst="upArrow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8D2D4F7-C577-98B9-83F5-9C6BB06F6579}"/>
              </a:ext>
            </a:extLst>
          </p:cNvPr>
          <p:cNvGrpSpPr>
            <a:grpSpLocks noChangeAspect="1"/>
          </p:cNvGrpSpPr>
          <p:nvPr/>
        </p:nvGrpSpPr>
        <p:grpSpPr>
          <a:xfrm>
            <a:off x="1151547" y="4045221"/>
            <a:ext cx="765178" cy="750623"/>
            <a:chOff x="3508674" y="5214701"/>
            <a:chExt cx="468001" cy="4591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8DF9BA-3337-DF28-5325-D4D4A665E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322800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0E7D4D3-C000-355D-4E61-3C40AE00B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68751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2315716-0A1E-D713-B2E9-5D3D843D7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5" y="5214701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29C0F6-87D6-89B1-D5A7-90B29EE858A4}"/>
                  </a:ext>
                </a:extLst>
              </p:cNvPr>
              <p:cNvSpPr txBox="1"/>
              <p:nvPr/>
            </p:nvSpPr>
            <p:spPr>
              <a:xfrm>
                <a:off x="252705" y="4450120"/>
                <a:ext cx="9986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29C0F6-87D6-89B1-D5A7-90B29EE85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05" y="4450120"/>
                <a:ext cx="99862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188615-11C0-58AA-16DF-1336D9A6DC97}"/>
              </a:ext>
            </a:extLst>
          </p:cNvPr>
          <p:cNvCxnSpPr>
            <a:cxnSpLocks/>
          </p:cNvCxnSpPr>
          <p:nvPr/>
        </p:nvCxnSpPr>
        <p:spPr>
          <a:xfrm>
            <a:off x="2133443" y="4407303"/>
            <a:ext cx="3053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60F64F06-4206-2AD1-1E3A-A29B104AA3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4465" y="3943693"/>
            <a:ext cx="1565742" cy="101821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82CC83A-BFAD-B01A-066F-C484014CB63B}"/>
              </a:ext>
            </a:extLst>
          </p:cNvPr>
          <p:cNvSpPr/>
          <p:nvPr/>
        </p:nvSpPr>
        <p:spPr>
          <a:xfrm>
            <a:off x="4682556" y="4064520"/>
            <a:ext cx="82514" cy="10182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7566C7-2A51-BC6C-6387-0CA4C4F7963C}"/>
              </a:ext>
            </a:extLst>
          </p:cNvPr>
          <p:cNvSpPr/>
          <p:nvPr/>
        </p:nvSpPr>
        <p:spPr>
          <a:xfrm>
            <a:off x="4733356" y="4216920"/>
            <a:ext cx="82514" cy="10182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B0A36A-48CF-CFD4-66F4-52704ACBB2CC}"/>
              </a:ext>
            </a:extLst>
          </p:cNvPr>
          <p:cNvSpPr/>
          <p:nvPr/>
        </p:nvSpPr>
        <p:spPr>
          <a:xfrm>
            <a:off x="5069790" y="4573358"/>
            <a:ext cx="82514" cy="10182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58019F-18C0-EA9C-D4D7-B64C776DC134}"/>
              </a:ext>
            </a:extLst>
          </p:cNvPr>
          <p:cNvSpPr txBox="1"/>
          <p:nvPr/>
        </p:nvSpPr>
        <p:spPr>
          <a:xfrm>
            <a:off x="4748520" y="457362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FFFE131-9CD3-5D11-2703-AF0D65820FC8}"/>
                  </a:ext>
                </a:extLst>
              </p:cNvPr>
              <p:cNvSpPr txBox="1"/>
              <p:nvPr/>
            </p:nvSpPr>
            <p:spPr>
              <a:xfrm>
                <a:off x="4591811" y="3705428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FFFE131-9CD3-5D11-2703-AF0D65820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811" y="3705428"/>
                <a:ext cx="45719" cy="369332"/>
              </a:xfrm>
              <a:prstGeom prst="rect">
                <a:avLst/>
              </a:prstGeom>
              <a:blipFill>
                <a:blip r:embed="rId7"/>
                <a:stretch>
                  <a:fillRect l="-75000" r="-462500" b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5AEA3B-A990-B482-091C-3132108460A5}"/>
                  </a:ext>
                </a:extLst>
              </p:cNvPr>
              <p:cNvSpPr txBox="1"/>
              <p:nvPr/>
            </p:nvSpPr>
            <p:spPr>
              <a:xfrm>
                <a:off x="4798866" y="3912120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5AEA3B-A990-B482-091C-313210846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866" y="3912120"/>
                <a:ext cx="45719" cy="369332"/>
              </a:xfrm>
              <a:prstGeom prst="rect">
                <a:avLst/>
              </a:prstGeom>
              <a:blipFill>
                <a:blip r:embed="rId8"/>
                <a:stretch>
                  <a:fillRect l="-75000" r="-475000" b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7D5DF57-EB07-8D09-1647-5EFA73DC1CF7}"/>
                  </a:ext>
                </a:extLst>
              </p:cNvPr>
              <p:cNvSpPr txBox="1"/>
              <p:nvPr/>
            </p:nvSpPr>
            <p:spPr>
              <a:xfrm>
                <a:off x="5063404" y="4216920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7D5DF57-EB07-8D09-1647-5EFA73DC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404" y="4216920"/>
                <a:ext cx="45719" cy="369332"/>
              </a:xfrm>
              <a:prstGeom prst="rect">
                <a:avLst/>
              </a:prstGeom>
              <a:blipFill>
                <a:blip r:embed="rId9"/>
                <a:stretch>
                  <a:fillRect l="-100000" r="-628571" b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E51072-6E5D-2965-8AE2-DF34FBBA0B98}"/>
              </a:ext>
            </a:extLst>
          </p:cNvPr>
          <p:cNvCxnSpPr>
            <a:cxnSpLocks/>
          </p:cNvCxnSpPr>
          <p:nvPr/>
        </p:nvCxnSpPr>
        <p:spPr>
          <a:xfrm>
            <a:off x="4063843" y="4407303"/>
            <a:ext cx="3053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ight Brace 48">
            <a:extLst>
              <a:ext uri="{FF2B5EF4-FFF2-40B4-BE49-F238E27FC236}">
                <a16:creationId xmlns:a16="http://schemas.microsoft.com/office/drawing/2014/main" id="{891C21EC-575E-AFA2-568C-26A43DD729D8}"/>
              </a:ext>
            </a:extLst>
          </p:cNvPr>
          <p:cNvSpPr/>
          <p:nvPr/>
        </p:nvSpPr>
        <p:spPr>
          <a:xfrm>
            <a:off x="5275194" y="3899239"/>
            <a:ext cx="357961" cy="1738026"/>
          </a:xfrm>
          <a:prstGeom prst="rightBrace">
            <a:avLst>
              <a:gd name="adj1" fmla="val 121384"/>
              <a:gd name="adj2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9A9955-A48A-85CB-1D77-06BA524A33AC}"/>
              </a:ext>
            </a:extLst>
          </p:cNvPr>
          <p:cNvSpPr/>
          <p:nvPr/>
        </p:nvSpPr>
        <p:spPr>
          <a:xfrm>
            <a:off x="5984729" y="4521724"/>
            <a:ext cx="1134326" cy="613613"/>
          </a:xfrm>
          <a:prstGeom prst="rect">
            <a:avLst/>
          </a:prstGeom>
          <a:ln w="952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8E38B0A-F7DF-D839-E026-CE1DE1F09B02}"/>
                  </a:ext>
                </a:extLst>
              </p:cNvPr>
              <p:cNvSpPr txBox="1"/>
              <p:nvPr/>
            </p:nvSpPr>
            <p:spPr>
              <a:xfrm>
                <a:off x="7562723" y="5542071"/>
                <a:ext cx="1198114" cy="3927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1" i="1" dirty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b="1" i="1" dirty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𝑮</m:t>
                          </m:r>
                        </m:e>
                        <m:sub>
                          <m:r>
                            <a:rPr lang="en-CA" b="1" i="1" dirty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CA" b="1" i="1" dirty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𝑬𝒏𝒔𝒆𝒎𝒃𝒍𝒆</m:t>
                          </m:r>
                        </m:sup>
                      </m:sSubSup>
                    </m:oMath>
                  </m:oMathPara>
                </a14:m>
                <a:endParaRPr lang="en-CA" b="1" dirty="0">
                  <a:effectLst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8E38B0A-F7DF-D839-E026-CE1DE1F09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23" y="5542071"/>
                <a:ext cx="1198114" cy="392736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3F60BC-C34C-373B-5AAB-AB2F80B5C32B}"/>
                  </a:ext>
                </a:extLst>
              </p:cNvPr>
              <p:cNvSpPr txBox="1"/>
              <p:nvPr/>
            </p:nvSpPr>
            <p:spPr>
              <a:xfrm>
                <a:off x="6159697" y="4608115"/>
                <a:ext cx="802940" cy="4273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3F60BC-C34C-373B-5AAB-AB2F80B5C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697" y="4608115"/>
                <a:ext cx="802940" cy="427361"/>
              </a:xfrm>
              <a:prstGeom prst="rect">
                <a:avLst/>
              </a:prstGeom>
              <a:blipFill>
                <a:blip r:embed="rId11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9CEAA3-B6DB-2FAA-0229-84658B04B4E0}"/>
                  </a:ext>
                </a:extLst>
              </p:cNvPr>
              <p:cNvSpPr txBox="1"/>
              <p:nvPr/>
            </p:nvSpPr>
            <p:spPr>
              <a:xfrm>
                <a:off x="7493442" y="4624514"/>
                <a:ext cx="802940" cy="4273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9CEAA3-B6DB-2FAA-0229-84658B04B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442" y="4624514"/>
                <a:ext cx="802940" cy="427361"/>
              </a:xfrm>
              <a:prstGeom prst="rect">
                <a:avLst/>
              </a:prstGeom>
              <a:blipFill>
                <a:blip r:embed="rId1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EF257A-12D9-3995-BFC0-450324133F26}"/>
                  </a:ext>
                </a:extLst>
              </p:cNvPr>
              <p:cNvSpPr txBox="1"/>
              <p:nvPr/>
            </p:nvSpPr>
            <p:spPr>
              <a:xfrm>
                <a:off x="9304401" y="4629536"/>
                <a:ext cx="802940" cy="4217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EF257A-12D9-3995-BFC0-450324133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401" y="4629536"/>
                <a:ext cx="802940" cy="421719"/>
              </a:xfrm>
              <a:prstGeom prst="rect">
                <a:avLst/>
              </a:prstGeom>
              <a:blipFill>
                <a:blip r:embed="rId1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FF4667D-AC16-7F0E-C73B-35FC08BD24F7}"/>
              </a:ext>
            </a:extLst>
          </p:cNvPr>
          <p:cNvGrpSpPr>
            <a:grpSpLocks noChangeAspect="1"/>
          </p:cNvGrpSpPr>
          <p:nvPr/>
        </p:nvGrpSpPr>
        <p:grpSpPr>
          <a:xfrm>
            <a:off x="1151547" y="2262397"/>
            <a:ext cx="765176" cy="750619"/>
            <a:chOff x="3508674" y="5214703"/>
            <a:chExt cx="468000" cy="45909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EEA371-01BD-B05B-F86E-19DD4E58B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322800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9998C1F-7950-BAEF-4AFD-728E864C5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68751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72285C8-F49C-98FD-E185-4C11307DA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14703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820C7F-29FF-DB2E-B7C4-5320D407B44A}"/>
                  </a:ext>
                </a:extLst>
              </p:cNvPr>
              <p:cNvSpPr txBox="1"/>
              <p:nvPr/>
            </p:nvSpPr>
            <p:spPr>
              <a:xfrm>
                <a:off x="289614" y="2776395"/>
                <a:ext cx="9986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820C7F-29FF-DB2E-B7C4-5320D407B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14" y="2776395"/>
                <a:ext cx="99862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8971EB-BC26-B8D4-8D9A-C3F8844D7D6E}"/>
              </a:ext>
            </a:extLst>
          </p:cNvPr>
          <p:cNvCxnSpPr>
            <a:cxnSpLocks/>
          </p:cNvCxnSpPr>
          <p:nvPr/>
        </p:nvCxnSpPr>
        <p:spPr>
          <a:xfrm>
            <a:off x="2132440" y="2616548"/>
            <a:ext cx="3053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2BD6AE4-37BC-5279-CA99-922FED8F0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3462" y="2152938"/>
            <a:ext cx="1565742" cy="101821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B361D102-478C-4F72-2302-C5169EC9B663}"/>
              </a:ext>
            </a:extLst>
          </p:cNvPr>
          <p:cNvSpPr/>
          <p:nvPr/>
        </p:nvSpPr>
        <p:spPr>
          <a:xfrm>
            <a:off x="4653983" y="2139544"/>
            <a:ext cx="82514" cy="10182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CA85F1-5183-3CAE-33A7-9C104C1057DE}"/>
              </a:ext>
            </a:extLst>
          </p:cNvPr>
          <p:cNvSpPr/>
          <p:nvPr/>
        </p:nvSpPr>
        <p:spPr>
          <a:xfrm>
            <a:off x="4704783" y="2291944"/>
            <a:ext cx="82514" cy="10182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206706-D181-5546-4CBD-DD7300243071}"/>
              </a:ext>
            </a:extLst>
          </p:cNvPr>
          <p:cNvSpPr/>
          <p:nvPr/>
        </p:nvSpPr>
        <p:spPr>
          <a:xfrm>
            <a:off x="5041217" y="2648382"/>
            <a:ext cx="82514" cy="10182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F86D20-04A0-96BD-C36F-5CBE87E48602}"/>
              </a:ext>
            </a:extLst>
          </p:cNvPr>
          <p:cNvSpPr txBox="1"/>
          <p:nvPr/>
        </p:nvSpPr>
        <p:spPr>
          <a:xfrm>
            <a:off x="4719947" y="264865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87902F1-2448-9587-E772-0802BE6665B6}"/>
                  </a:ext>
                </a:extLst>
              </p:cNvPr>
              <p:cNvSpPr txBox="1"/>
              <p:nvPr/>
            </p:nvSpPr>
            <p:spPr>
              <a:xfrm>
                <a:off x="4563238" y="1780452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87902F1-2448-9587-E772-0802BE666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238" y="1780452"/>
                <a:ext cx="45719" cy="369332"/>
              </a:xfrm>
              <a:prstGeom prst="rect">
                <a:avLst/>
              </a:prstGeom>
              <a:blipFill>
                <a:blip r:embed="rId16"/>
                <a:stretch>
                  <a:fillRect l="-100000" r="-542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DB14E43-6C3F-F136-63E4-64E50209B07A}"/>
                  </a:ext>
                </a:extLst>
              </p:cNvPr>
              <p:cNvSpPr txBox="1"/>
              <p:nvPr/>
            </p:nvSpPr>
            <p:spPr>
              <a:xfrm>
                <a:off x="4770293" y="1987144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DB14E43-6C3F-F136-63E4-64E50209B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293" y="1987144"/>
                <a:ext cx="45719" cy="369332"/>
              </a:xfrm>
              <a:prstGeom prst="rect">
                <a:avLst/>
              </a:prstGeom>
              <a:blipFill>
                <a:blip r:embed="rId17"/>
                <a:stretch>
                  <a:fillRect l="-100000" r="-55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74F4A0-6C08-B511-A122-75A511FE3C40}"/>
                  </a:ext>
                </a:extLst>
              </p:cNvPr>
              <p:cNvSpPr txBox="1"/>
              <p:nvPr/>
            </p:nvSpPr>
            <p:spPr>
              <a:xfrm>
                <a:off x="5034831" y="2291944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74F4A0-6C08-B511-A122-75A511FE3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831" y="2291944"/>
                <a:ext cx="45719" cy="369332"/>
              </a:xfrm>
              <a:prstGeom prst="rect">
                <a:avLst/>
              </a:prstGeom>
              <a:blipFill>
                <a:blip r:embed="rId18"/>
                <a:stretch>
                  <a:fillRect l="-85714" r="-6285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ight Brace 75">
            <a:extLst>
              <a:ext uri="{FF2B5EF4-FFF2-40B4-BE49-F238E27FC236}">
                <a16:creationId xmlns:a16="http://schemas.microsoft.com/office/drawing/2014/main" id="{59EE28C9-C37A-2FB7-9631-A0EA9043F3E5}"/>
              </a:ext>
            </a:extLst>
          </p:cNvPr>
          <p:cNvSpPr/>
          <p:nvPr/>
        </p:nvSpPr>
        <p:spPr>
          <a:xfrm>
            <a:off x="5246621" y="1974263"/>
            <a:ext cx="357961" cy="1738026"/>
          </a:xfrm>
          <a:prstGeom prst="rightBrace">
            <a:avLst>
              <a:gd name="adj1" fmla="val 121384"/>
              <a:gd name="adj2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2416E45-5571-28DE-C522-C765339D827E}"/>
              </a:ext>
            </a:extLst>
          </p:cNvPr>
          <p:cNvCxnSpPr>
            <a:cxnSpLocks/>
          </p:cNvCxnSpPr>
          <p:nvPr/>
        </p:nvCxnSpPr>
        <p:spPr>
          <a:xfrm>
            <a:off x="4063843" y="2660880"/>
            <a:ext cx="3053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ight Brace 79">
            <a:extLst>
              <a:ext uri="{FF2B5EF4-FFF2-40B4-BE49-F238E27FC236}">
                <a16:creationId xmlns:a16="http://schemas.microsoft.com/office/drawing/2014/main" id="{5143055C-C60C-4815-AA4B-1551A03E61C3}"/>
              </a:ext>
            </a:extLst>
          </p:cNvPr>
          <p:cNvSpPr/>
          <p:nvPr/>
        </p:nvSpPr>
        <p:spPr>
          <a:xfrm rot="16200000" flipH="1">
            <a:off x="7962488" y="3019192"/>
            <a:ext cx="392737" cy="4625026"/>
          </a:xfrm>
          <a:prstGeom prst="rightBrace">
            <a:avLst>
              <a:gd name="adj1" fmla="val 121359"/>
              <a:gd name="adj2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A81CC6F-1F0E-4004-D4F1-1555F8900120}"/>
              </a:ext>
            </a:extLst>
          </p:cNvPr>
          <p:cNvSpPr txBox="1"/>
          <p:nvPr/>
        </p:nvSpPr>
        <p:spPr>
          <a:xfrm>
            <a:off x="8586374" y="46355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5727006-C4B3-81ED-7AD4-CEC04818742B}"/>
              </a:ext>
            </a:extLst>
          </p:cNvPr>
          <p:cNvSpPr/>
          <p:nvPr/>
        </p:nvSpPr>
        <p:spPr>
          <a:xfrm>
            <a:off x="9115558" y="2469588"/>
            <a:ext cx="1134326" cy="613613"/>
          </a:xfrm>
          <a:prstGeom prst="rect">
            <a:avLst/>
          </a:prstGeom>
          <a:ln w="952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4710A9B-2772-C57B-2BD6-2E827F41830F}"/>
              </a:ext>
            </a:extLst>
          </p:cNvPr>
          <p:cNvSpPr/>
          <p:nvPr/>
        </p:nvSpPr>
        <p:spPr>
          <a:xfrm>
            <a:off x="7313662" y="2472300"/>
            <a:ext cx="1134326" cy="613613"/>
          </a:xfrm>
          <a:prstGeom prst="rect">
            <a:avLst/>
          </a:prstGeom>
          <a:ln w="952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2BF9265-E865-52B4-0997-532F74723CE7}"/>
              </a:ext>
            </a:extLst>
          </p:cNvPr>
          <p:cNvSpPr/>
          <p:nvPr/>
        </p:nvSpPr>
        <p:spPr>
          <a:xfrm>
            <a:off x="5984729" y="2469589"/>
            <a:ext cx="1134326" cy="613613"/>
          </a:xfrm>
          <a:prstGeom prst="rect">
            <a:avLst/>
          </a:prstGeom>
          <a:ln w="952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24FB6FC-5C13-AD23-9F05-BB855663C8E1}"/>
                  </a:ext>
                </a:extLst>
              </p:cNvPr>
              <p:cNvSpPr txBox="1"/>
              <p:nvPr/>
            </p:nvSpPr>
            <p:spPr>
              <a:xfrm>
                <a:off x="6159697" y="2555980"/>
                <a:ext cx="802940" cy="4399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24FB6FC-5C13-AD23-9F05-BB855663C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697" y="2555980"/>
                <a:ext cx="802940" cy="43992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8E6B14A-055D-643D-4458-EBA9695D7DD0}"/>
                  </a:ext>
                </a:extLst>
              </p:cNvPr>
              <p:cNvSpPr txBox="1"/>
              <p:nvPr/>
            </p:nvSpPr>
            <p:spPr>
              <a:xfrm>
                <a:off x="7493442" y="2572379"/>
                <a:ext cx="802940" cy="4399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8E6B14A-055D-643D-4458-EBA9695D7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442" y="2572379"/>
                <a:ext cx="802940" cy="43992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78F4661-A6D0-094F-7768-C6396D658B45}"/>
                  </a:ext>
                </a:extLst>
              </p:cNvPr>
              <p:cNvSpPr txBox="1"/>
              <p:nvPr/>
            </p:nvSpPr>
            <p:spPr>
              <a:xfrm>
                <a:off x="9304401" y="2577401"/>
                <a:ext cx="802940" cy="4342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78F4661-A6D0-094F-7768-C6396D658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401" y="2577401"/>
                <a:ext cx="802940" cy="43428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D265BAD3-88B1-578D-2104-236E589DE7C0}"/>
              </a:ext>
            </a:extLst>
          </p:cNvPr>
          <p:cNvSpPr txBox="1"/>
          <p:nvPr/>
        </p:nvSpPr>
        <p:spPr>
          <a:xfrm>
            <a:off x="8586374" y="25834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89" name="Right Brace 88">
            <a:extLst>
              <a:ext uri="{FF2B5EF4-FFF2-40B4-BE49-F238E27FC236}">
                <a16:creationId xmlns:a16="http://schemas.microsoft.com/office/drawing/2014/main" id="{2587C4CA-84DA-450D-244F-D821CA5C0BF8}"/>
              </a:ext>
            </a:extLst>
          </p:cNvPr>
          <p:cNvSpPr/>
          <p:nvPr/>
        </p:nvSpPr>
        <p:spPr>
          <a:xfrm rot="16200000">
            <a:off x="7963769" y="642"/>
            <a:ext cx="369335" cy="4625026"/>
          </a:xfrm>
          <a:prstGeom prst="rightBrace">
            <a:avLst>
              <a:gd name="adj1" fmla="val 121359"/>
              <a:gd name="adj2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51C2866-0893-8E84-9409-B1A02E20EC83}"/>
                  </a:ext>
                </a:extLst>
              </p:cNvPr>
              <p:cNvSpPr txBox="1"/>
              <p:nvPr/>
            </p:nvSpPr>
            <p:spPr>
              <a:xfrm>
                <a:off x="7559889" y="1655935"/>
                <a:ext cx="1198114" cy="3927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1" i="1" dirty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b="1" i="1" dirty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𝑮</m:t>
                          </m:r>
                        </m:e>
                        <m:sub>
                          <m:r>
                            <a:rPr lang="en-CA" b="1" i="1" dirty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  <m:sup>
                          <m:r>
                            <a:rPr lang="en-CA" b="1" i="1" dirty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𝑬𝒏𝒔𝒆𝒎𝒃𝒍𝒆</m:t>
                          </m:r>
                        </m:sup>
                      </m:sSubSup>
                    </m:oMath>
                  </m:oMathPara>
                </a14:m>
                <a:endParaRPr lang="en-CA" b="1" dirty="0">
                  <a:effectLst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51C2866-0893-8E84-9409-B1A02E20E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889" y="1655935"/>
                <a:ext cx="1198114" cy="392736"/>
              </a:xfrm>
              <a:prstGeom prst="rect">
                <a:avLst/>
              </a:prstGeom>
              <a:blipFill>
                <a:blip r:embed="rId22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EA73AABE-B891-D7F0-83AA-D9FFB8EDB0D6}"/>
              </a:ext>
            </a:extLst>
          </p:cNvPr>
          <p:cNvSpPr txBox="1">
            <a:spLocks/>
          </p:cNvSpPr>
          <p:nvPr/>
        </p:nvSpPr>
        <p:spPr>
          <a:xfrm>
            <a:off x="359429" y="830822"/>
            <a:ext cx="11040000" cy="1108093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>
                <a:solidFill>
                  <a:schemeClr val="tx1"/>
                </a:solidFill>
              </a:rPr>
              <a:t>II.    Compute ensemble similarity score (ESS)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B172D5B-070B-773A-7407-0AA2DF60970B}"/>
              </a:ext>
            </a:extLst>
          </p:cNvPr>
          <p:cNvCxnSpPr>
            <a:cxnSpLocks/>
            <a:stCxn id="84" idx="2"/>
            <a:endCxn id="58" idx="0"/>
          </p:cNvCxnSpPr>
          <p:nvPr/>
        </p:nvCxnSpPr>
        <p:spPr>
          <a:xfrm>
            <a:off x="6551892" y="3083202"/>
            <a:ext cx="0" cy="14385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6E431E8-67AA-3F8B-0367-9505BBA12944}"/>
              </a:ext>
            </a:extLst>
          </p:cNvPr>
          <p:cNvCxnSpPr>
            <a:cxnSpLocks/>
            <a:stCxn id="84" idx="2"/>
            <a:endCxn id="78" idx="0"/>
          </p:cNvCxnSpPr>
          <p:nvPr/>
        </p:nvCxnSpPr>
        <p:spPr>
          <a:xfrm>
            <a:off x="6551892" y="3083202"/>
            <a:ext cx="1328933" cy="14412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01CE11A-8608-85A1-58C8-5060A05A4843}"/>
              </a:ext>
            </a:extLst>
          </p:cNvPr>
          <p:cNvCxnSpPr>
            <a:cxnSpLocks/>
            <a:stCxn id="84" idx="2"/>
            <a:endCxn id="79" idx="0"/>
          </p:cNvCxnSpPr>
          <p:nvPr/>
        </p:nvCxnSpPr>
        <p:spPr>
          <a:xfrm>
            <a:off x="6551892" y="3083202"/>
            <a:ext cx="3130829" cy="14385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2B4597F-2829-F07A-C8CA-2443869789E5}"/>
                  </a:ext>
                </a:extLst>
              </p:cNvPr>
              <p:cNvSpPr txBox="1"/>
              <p:nvPr/>
            </p:nvSpPr>
            <p:spPr>
              <a:xfrm>
                <a:off x="6375031" y="3810325"/>
                <a:ext cx="357960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2B4597F-2829-F07A-C8CA-244386978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031" y="3810325"/>
                <a:ext cx="357960" cy="381515"/>
              </a:xfrm>
              <a:prstGeom prst="rect">
                <a:avLst/>
              </a:prstGeom>
              <a:blipFill>
                <a:blip r:embed="rId23"/>
                <a:stretch>
                  <a:fillRect r="-362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C007669-59BA-CDAE-5D1C-30552F2B4751}"/>
                  </a:ext>
                </a:extLst>
              </p:cNvPr>
              <p:cNvSpPr txBox="1"/>
              <p:nvPr/>
            </p:nvSpPr>
            <p:spPr>
              <a:xfrm>
                <a:off x="7287424" y="3802746"/>
                <a:ext cx="357960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C007669-59BA-CDAE-5D1C-30552F2B4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424" y="3802746"/>
                <a:ext cx="357960" cy="381515"/>
              </a:xfrm>
              <a:prstGeom prst="rect">
                <a:avLst/>
              </a:prstGeom>
              <a:blipFill>
                <a:blip r:embed="rId24"/>
                <a:stretch>
                  <a:fillRect r="-355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CC145B7-A73B-110F-3398-1057DC0A3AF1}"/>
                  </a:ext>
                </a:extLst>
              </p:cNvPr>
              <p:cNvSpPr txBox="1"/>
              <p:nvPr/>
            </p:nvSpPr>
            <p:spPr>
              <a:xfrm>
                <a:off x="8634357" y="3800036"/>
                <a:ext cx="357960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CC145B7-A73B-110F-3398-1057DC0A3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357" y="3800036"/>
                <a:ext cx="357960" cy="381515"/>
              </a:xfrm>
              <a:prstGeom prst="rect">
                <a:avLst/>
              </a:prstGeom>
              <a:blipFill>
                <a:blip r:embed="rId25"/>
                <a:stretch>
                  <a:fillRect r="-508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4BDA591-7568-5D5F-4BAE-2EB237C30375}"/>
              </a:ext>
            </a:extLst>
          </p:cNvPr>
          <p:cNvCxnSpPr>
            <a:cxnSpLocks/>
            <a:stCxn id="83" idx="2"/>
            <a:endCxn id="58" idx="0"/>
          </p:cNvCxnSpPr>
          <p:nvPr/>
        </p:nvCxnSpPr>
        <p:spPr>
          <a:xfrm flipH="1">
            <a:off x="6551892" y="3085913"/>
            <a:ext cx="1328933" cy="14358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4E21206-8D2F-3B50-3BE9-CA2B9F25D437}"/>
              </a:ext>
            </a:extLst>
          </p:cNvPr>
          <p:cNvCxnSpPr>
            <a:cxnSpLocks/>
            <a:stCxn id="83" idx="2"/>
            <a:endCxn id="78" idx="0"/>
          </p:cNvCxnSpPr>
          <p:nvPr/>
        </p:nvCxnSpPr>
        <p:spPr>
          <a:xfrm>
            <a:off x="7880825" y="3085913"/>
            <a:ext cx="0" cy="14385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DEC1717-F944-CFD2-C181-26D199866086}"/>
              </a:ext>
            </a:extLst>
          </p:cNvPr>
          <p:cNvCxnSpPr>
            <a:cxnSpLocks/>
            <a:stCxn id="83" idx="2"/>
            <a:endCxn id="79" idx="0"/>
          </p:cNvCxnSpPr>
          <p:nvPr/>
        </p:nvCxnSpPr>
        <p:spPr>
          <a:xfrm>
            <a:off x="7880825" y="3085913"/>
            <a:ext cx="1801896" cy="14358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9B33F7E-366E-7173-AA54-38B511BD2F98}"/>
              </a:ext>
            </a:extLst>
          </p:cNvPr>
          <p:cNvCxnSpPr>
            <a:cxnSpLocks/>
            <a:stCxn id="82" idx="2"/>
            <a:endCxn id="58" idx="0"/>
          </p:cNvCxnSpPr>
          <p:nvPr/>
        </p:nvCxnSpPr>
        <p:spPr>
          <a:xfrm flipH="1">
            <a:off x="6551892" y="3083201"/>
            <a:ext cx="3130829" cy="14385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6489C68-D521-D9A3-F84F-C9A6F9F60194}"/>
              </a:ext>
            </a:extLst>
          </p:cNvPr>
          <p:cNvCxnSpPr>
            <a:cxnSpLocks/>
            <a:stCxn id="82" idx="2"/>
            <a:endCxn id="78" idx="0"/>
          </p:cNvCxnSpPr>
          <p:nvPr/>
        </p:nvCxnSpPr>
        <p:spPr>
          <a:xfrm flipH="1">
            <a:off x="7880825" y="3083201"/>
            <a:ext cx="1801896" cy="14412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42EF2F9-066F-062C-A205-37590A15E67F}"/>
              </a:ext>
            </a:extLst>
          </p:cNvPr>
          <p:cNvCxnSpPr>
            <a:cxnSpLocks/>
            <a:stCxn id="82" idx="2"/>
            <a:endCxn id="79" idx="0"/>
          </p:cNvCxnSpPr>
          <p:nvPr/>
        </p:nvCxnSpPr>
        <p:spPr>
          <a:xfrm>
            <a:off x="9682721" y="3083201"/>
            <a:ext cx="0" cy="14385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CA117EF2-8706-4541-4AA4-1BF97779705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r="1689" b="-2018"/>
          <a:stretch/>
        </p:blipFill>
        <p:spPr>
          <a:xfrm>
            <a:off x="3581013" y="1251078"/>
            <a:ext cx="6274354" cy="4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5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DF151-586D-1AD3-9C2E-2A571DEE0B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51329-C886-4663-83F0-166372EA062F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A3559-83B6-AF3E-B0D7-22FD5CF87F64}"/>
              </a:ext>
            </a:extLst>
          </p:cNvPr>
          <p:cNvSpPr txBox="1"/>
          <p:nvPr/>
        </p:nvSpPr>
        <p:spPr>
          <a:xfrm>
            <a:off x="86495" y="143814"/>
            <a:ext cx="1198117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31C52-D7FE-FFA7-669A-E0A9FAA76217}"/>
              </a:ext>
            </a:extLst>
          </p:cNvPr>
          <p:cNvSpPr txBox="1"/>
          <p:nvPr/>
        </p:nvSpPr>
        <p:spPr>
          <a:xfrm>
            <a:off x="86495" y="143814"/>
            <a:ext cx="11981179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Steps to Assess Similarity </a:t>
            </a:r>
          </a:p>
          <a:p>
            <a:endParaRPr lang="en-US" dirty="0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EA73AABE-B891-D7F0-83AA-D9FFB8EDB0D6}"/>
              </a:ext>
            </a:extLst>
          </p:cNvPr>
          <p:cNvSpPr txBox="1">
            <a:spLocks/>
          </p:cNvSpPr>
          <p:nvPr/>
        </p:nvSpPr>
        <p:spPr>
          <a:xfrm>
            <a:off x="359429" y="830822"/>
            <a:ext cx="11040000" cy="1108093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514350" indent="-514350">
              <a:buAutoNum type="romanUcPeriod" startAt="3"/>
            </a:pPr>
            <a:r>
              <a:rPr lang="en-CA" sz="2000" dirty="0">
                <a:solidFill>
                  <a:schemeClr val="tx1"/>
                </a:solidFill>
              </a:rPr>
              <a:t>IND vs OOD decision making</a:t>
            </a:r>
          </a:p>
          <a:p>
            <a:pPr marL="514350" indent="-514350">
              <a:buAutoNum type="romanUcPeriod" startAt="3"/>
            </a:pPr>
            <a:endParaRPr lang="en-CA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Arrow: Up 1">
                <a:extLst>
                  <a:ext uri="{FF2B5EF4-FFF2-40B4-BE49-F238E27FC236}">
                    <a16:creationId xmlns:a16="http://schemas.microsoft.com/office/drawing/2014/main" id="{F64E80BA-2940-11BB-02B7-EBE8CD3BF5B7}"/>
                  </a:ext>
                </a:extLst>
              </p:cNvPr>
              <p:cNvSpPr/>
              <p:nvPr/>
            </p:nvSpPr>
            <p:spPr>
              <a:xfrm rot="5400000">
                <a:off x="4200065" y="674328"/>
                <a:ext cx="565620" cy="4413363"/>
              </a:xfrm>
              <a:prstGeom prst="up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en-CA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Arrow: Up 1">
                <a:extLst>
                  <a:ext uri="{FF2B5EF4-FFF2-40B4-BE49-F238E27FC236}">
                    <a16:creationId xmlns:a16="http://schemas.microsoft.com/office/drawing/2014/main" id="{F64E80BA-2940-11BB-02B7-EBE8CD3BF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00065" y="674328"/>
                <a:ext cx="565620" cy="4413363"/>
              </a:xfrm>
              <a:prstGeom prst="upArrow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AF94FC1-FC06-7FCF-64BE-A0E5C2A84F57}"/>
              </a:ext>
            </a:extLst>
          </p:cNvPr>
          <p:cNvGrpSpPr>
            <a:grpSpLocks noChangeAspect="1"/>
          </p:cNvGrpSpPr>
          <p:nvPr/>
        </p:nvGrpSpPr>
        <p:grpSpPr>
          <a:xfrm>
            <a:off x="3045191" y="2423563"/>
            <a:ext cx="765178" cy="750623"/>
            <a:chOff x="3508674" y="5214701"/>
            <a:chExt cx="468001" cy="4591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66554AD-CF7B-D4FF-F05F-734992F8F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322800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4F7553B-552D-41BC-66E2-6E43ED5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68751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66EDB3C-C6F3-1460-5CA8-1F19A4B0B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5" y="5214701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108722D-32FA-4A69-D223-2C2D8A3C24F7}"/>
              </a:ext>
            </a:extLst>
          </p:cNvPr>
          <p:cNvSpPr txBox="1"/>
          <p:nvPr/>
        </p:nvSpPr>
        <p:spPr>
          <a:xfrm>
            <a:off x="5886162" y="2702796"/>
            <a:ext cx="7347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cs typeface="Arial" panose="020B0604020202020204" pitchFamily="34" charset="0"/>
              </a:rPr>
              <a:t>Time </a:t>
            </a:r>
            <a:endParaRPr lang="en-CA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7D6B9D0-4183-88EA-FA29-8FAFD42BAD77}"/>
                  </a:ext>
                </a:extLst>
              </p:cNvPr>
              <p:cNvSpPr txBox="1"/>
              <p:nvPr/>
            </p:nvSpPr>
            <p:spPr>
              <a:xfrm>
                <a:off x="2345250" y="2369769"/>
                <a:ext cx="9986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7D6B9D0-4183-88EA-FA29-8FAFD42BA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250" y="2369769"/>
                <a:ext cx="99862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8B159797-7875-E92D-BCC0-D46FEDFA5BA4}"/>
              </a:ext>
            </a:extLst>
          </p:cNvPr>
          <p:cNvGrpSpPr>
            <a:grpSpLocks noChangeAspect="1"/>
          </p:cNvGrpSpPr>
          <p:nvPr/>
        </p:nvGrpSpPr>
        <p:grpSpPr>
          <a:xfrm>
            <a:off x="4579365" y="2453231"/>
            <a:ext cx="765176" cy="750619"/>
            <a:chOff x="3508674" y="5214703"/>
            <a:chExt cx="468000" cy="459098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97ECD53-7524-BAEF-AFF3-39CE3DDC1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322800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CC963C6-161F-7CBA-4614-4FC87DA59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68751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F3F31AC-7737-67AC-04DF-6D0AAA5DC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14703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ABA857-C8F1-807F-5800-380505926442}"/>
                  </a:ext>
                </a:extLst>
              </p:cNvPr>
              <p:cNvSpPr txBox="1"/>
              <p:nvPr/>
            </p:nvSpPr>
            <p:spPr>
              <a:xfrm>
                <a:off x="3827742" y="2382161"/>
                <a:ext cx="9986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ABA857-C8F1-807F-5800-380505926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42" y="2382161"/>
                <a:ext cx="9986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F228E14D-3CAF-C5DA-958D-D4B0D22B71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6787" y="3320492"/>
            <a:ext cx="1565742" cy="101821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7E40ADE-EE99-F5E9-6CDF-4CCBDE5D5F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2529" y="3340252"/>
            <a:ext cx="1565742" cy="10182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752F7C-8AE2-93E2-936C-ECE18919D023}"/>
                  </a:ext>
                </a:extLst>
              </p:cNvPr>
              <p:cNvSpPr txBox="1"/>
              <p:nvPr/>
            </p:nvSpPr>
            <p:spPr>
              <a:xfrm>
                <a:off x="2886358" y="4358464"/>
                <a:ext cx="10828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752F7C-8AE2-93E2-936C-ECE18919D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358" y="4358464"/>
                <a:ext cx="1082842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810F4B-FEE4-3277-BA57-AFFA43CECFC7}"/>
                  </a:ext>
                </a:extLst>
              </p:cNvPr>
              <p:cNvSpPr txBox="1"/>
              <p:nvPr/>
            </p:nvSpPr>
            <p:spPr>
              <a:xfrm>
                <a:off x="4215987" y="4358464"/>
                <a:ext cx="15806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Finetune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810F4B-FEE4-3277-BA57-AFFA43CEC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987" y="4358464"/>
                <a:ext cx="1580673" cy="369332"/>
              </a:xfrm>
              <a:prstGeom prst="rect">
                <a:avLst/>
              </a:prstGeom>
              <a:blipFill>
                <a:blip r:embed="rId10"/>
                <a:stretch>
                  <a:fillRect l="-3475" t="-9836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6">
            <a:extLst>
              <a:ext uri="{FF2B5EF4-FFF2-40B4-BE49-F238E27FC236}">
                <a16:creationId xmlns:a16="http://schemas.microsoft.com/office/drawing/2014/main" id="{EC8C7DE7-7EDB-5813-369E-3265BF4DEB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4" r="26161"/>
          <a:stretch/>
        </p:blipFill>
        <p:spPr bwMode="auto">
          <a:xfrm>
            <a:off x="7050211" y="2349828"/>
            <a:ext cx="516774" cy="101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CB7303D-38D5-0768-47F3-F7B2EA547A9F}"/>
              </a:ext>
            </a:extLst>
          </p:cNvPr>
          <p:cNvSpPr txBox="1"/>
          <p:nvPr/>
        </p:nvSpPr>
        <p:spPr>
          <a:xfrm>
            <a:off x="7712516" y="2557843"/>
            <a:ext cx="196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are the two domains similar?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5B238A-8E03-6826-9BFE-25087D22C5B8}"/>
              </a:ext>
            </a:extLst>
          </p:cNvPr>
          <p:cNvSpPr txBox="1"/>
          <p:nvPr/>
        </p:nvSpPr>
        <p:spPr>
          <a:xfrm>
            <a:off x="7891802" y="3526192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 &gt; </a:t>
            </a:r>
            <a:r>
              <a:rPr lang="el-GR" sz="36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γ</a:t>
            </a:r>
            <a:endParaRPr lang="en-CA" sz="3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47B47B-8BA0-AC38-EB1E-A4891E60B57B}"/>
              </a:ext>
            </a:extLst>
          </p:cNvPr>
          <p:cNvSpPr txBox="1"/>
          <p:nvPr/>
        </p:nvSpPr>
        <p:spPr>
          <a:xfrm>
            <a:off x="7891802" y="3572177"/>
            <a:ext cx="197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 &lt; </a:t>
            </a:r>
            <a:r>
              <a:rPr lang="el-GR" sz="36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γ</a:t>
            </a:r>
            <a:endParaRPr lang="en-CA" sz="3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F39481F-75BD-3BD1-8B5D-565D705768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10571" y="3228944"/>
            <a:ext cx="1341551" cy="1135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E69E1F3-24AF-8884-013F-67D15BE00A78}"/>
                  </a:ext>
                </a:extLst>
              </p:cNvPr>
              <p:cNvSpPr txBox="1"/>
              <p:nvPr/>
            </p:nvSpPr>
            <p:spPr>
              <a:xfrm>
                <a:off x="4166833" y="4358464"/>
                <a:ext cx="15806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18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CA" sz="18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E69E1F3-24AF-8884-013F-67D15BE00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33" y="4358464"/>
                <a:ext cx="1580673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40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39" grpId="1"/>
      <p:bldP spid="52" grpId="0"/>
      <p:bldP spid="52" grpId="1"/>
      <p:bldP spid="54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DF151-586D-1AD3-9C2E-2A571DEE0B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51329-C886-4663-83F0-166372EA062F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A3559-83B6-AF3E-B0D7-22FD5CF87F64}"/>
              </a:ext>
            </a:extLst>
          </p:cNvPr>
          <p:cNvSpPr txBox="1"/>
          <p:nvPr/>
        </p:nvSpPr>
        <p:spPr>
          <a:xfrm>
            <a:off x="86495" y="143814"/>
            <a:ext cx="1198117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31C52-D7FE-FFA7-669A-E0A9FAA76217}"/>
              </a:ext>
            </a:extLst>
          </p:cNvPr>
          <p:cNvSpPr txBox="1"/>
          <p:nvPr/>
        </p:nvSpPr>
        <p:spPr>
          <a:xfrm>
            <a:off x="86495" y="143814"/>
            <a:ext cx="11981179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Experiments and Results </a:t>
            </a:r>
          </a:p>
          <a:p>
            <a:endParaRPr lang="en-US" dirty="0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EA73AABE-B891-D7F0-83AA-D9FFB8EDB0D6}"/>
              </a:ext>
            </a:extLst>
          </p:cNvPr>
          <p:cNvSpPr txBox="1">
            <a:spLocks/>
          </p:cNvSpPr>
          <p:nvPr/>
        </p:nvSpPr>
        <p:spPr>
          <a:xfrm>
            <a:off x="359429" y="1239902"/>
            <a:ext cx="11040000" cy="1108093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CA" sz="2000" b="1" dirty="0">
                <a:solidFill>
                  <a:schemeClr val="tx1"/>
                </a:solidFill>
              </a:rPr>
              <a:t>Datasets</a:t>
            </a:r>
            <a:r>
              <a:rPr lang="en-CA" sz="20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In our experimental setup, we consider a total of 6 sequentially presented domains: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HAM10000 (set-1), HAM10000 (set-2), HAM10000 (set-3) </a:t>
            </a:r>
            <a:r>
              <a:rPr lang="en-US" sz="1200" dirty="0">
                <a:solidFill>
                  <a:schemeClr val="tx1"/>
                </a:solidFill>
              </a:rPr>
              <a:t>[as in (1)]</a:t>
            </a:r>
            <a:r>
              <a:rPr lang="en-US" sz="1800" dirty="0">
                <a:solidFill>
                  <a:schemeClr val="tx1"/>
                </a:solidFill>
              </a:rPr>
              <a:t>, Dermofit (DMF), Derm7pt (D7P), and MSK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r>
              <a:rPr lang="en-CA" sz="1800" b="1" dirty="0">
                <a:solidFill>
                  <a:schemeClr val="tx1"/>
                </a:solidFill>
              </a:rPr>
              <a:t>Implementation details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Pruning ratio: 80%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Number of groups in an ensemble: 8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Clustering techniques: Groundtruth clustering, GMM with 1, 3, 5, 7, 10, 15 and 20 clusters.  </a:t>
            </a:r>
            <a:r>
              <a:rPr lang="en-CA" sz="18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CA" sz="1800" dirty="0">
              <a:solidFill>
                <a:schemeClr val="tx1"/>
              </a:solidFill>
            </a:endParaRPr>
          </a:p>
          <a:p>
            <a:r>
              <a:rPr lang="en-CA" sz="1800" b="1" dirty="0">
                <a:solidFill>
                  <a:schemeClr val="tx1"/>
                </a:solidFill>
              </a:rPr>
              <a:t>Evaluation metric</a:t>
            </a:r>
            <a:r>
              <a:rPr lang="en-CA" sz="1800" dirty="0">
                <a:solidFill>
                  <a:schemeClr val="tx1"/>
                </a:solidFill>
              </a:rPr>
              <a:t>:   </a:t>
            </a:r>
          </a:p>
          <a:p>
            <a:pPr marL="0" indent="0">
              <a:buNone/>
            </a:pPr>
            <a:endParaRPr lang="en-CA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sz="1100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CA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Fogelberg, Katharina, et al. "Domain shifts in dermoscopic skin cancer datasets: Evaluation of essential limitations for clinical translation." </a:t>
            </a:r>
            <a:r>
              <a:rPr lang="en-CA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New Biotechnology</a:t>
            </a:r>
            <a:r>
              <a:rPr lang="en-CA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76 (2023): 106-117.</a:t>
            </a:r>
            <a:endParaRPr lang="en-CA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D62C89-74B4-9E41-3029-0D75C5849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694" y="4297231"/>
            <a:ext cx="2068255" cy="8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8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DF151-586D-1AD3-9C2E-2A571DEE0B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51329-C886-4663-83F0-166372EA062F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A3559-83B6-AF3E-B0D7-22FD5CF87F64}"/>
              </a:ext>
            </a:extLst>
          </p:cNvPr>
          <p:cNvSpPr txBox="1"/>
          <p:nvPr/>
        </p:nvSpPr>
        <p:spPr>
          <a:xfrm>
            <a:off x="86495" y="143814"/>
            <a:ext cx="1198117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31C52-D7FE-FFA7-669A-E0A9FAA76217}"/>
              </a:ext>
            </a:extLst>
          </p:cNvPr>
          <p:cNvSpPr txBox="1"/>
          <p:nvPr/>
        </p:nvSpPr>
        <p:spPr>
          <a:xfrm>
            <a:off x="86495" y="143814"/>
            <a:ext cx="11981179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Experiments and Results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B69E4C-FC6F-4A02-1C35-F021C3EE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29" y="1564005"/>
            <a:ext cx="8816339" cy="3729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64CC6E-D167-59EF-BC83-41EB6DC2D9DC}"/>
              </a:ext>
            </a:extLst>
          </p:cNvPr>
          <p:cNvSpPr/>
          <p:nvPr/>
        </p:nvSpPr>
        <p:spPr>
          <a:xfrm>
            <a:off x="1792707" y="2933653"/>
            <a:ext cx="733927" cy="637674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D23E71-5121-3890-743A-79ABF54DC024}"/>
              </a:ext>
            </a:extLst>
          </p:cNvPr>
          <p:cNvSpPr/>
          <p:nvPr/>
        </p:nvSpPr>
        <p:spPr>
          <a:xfrm>
            <a:off x="1792708" y="3634003"/>
            <a:ext cx="733927" cy="1214722"/>
          </a:xfrm>
          <a:prstGeom prst="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281A95-0252-1976-6E83-3BB75BA3F40D}"/>
              </a:ext>
            </a:extLst>
          </p:cNvPr>
          <p:cNvSpPr/>
          <p:nvPr/>
        </p:nvSpPr>
        <p:spPr>
          <a:xfrm>
            <a:off x="1768648" y="5009900"/>
            <a:ext cx="8061152" cy="260031"/>
          </a:xfrm>
          <a:prstGeom prst="rect">
            <a:avLst/>
          </a:prstGeom>
          <a:solidFill>
            <a:srgbClr val="7030A0">
              <a:alpha val="4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CC65D8-F3FE-276B-6574-038121EB87BB}"/>
                  </a:ext>
                </a:extLst>
              </p14:cNvPr>
              <p14:cNvContentPartPr/>
              <p14:nvPr/>
            </p14:nvContentPartPr>
            <p14:xfrm>
              <a:off x="9686123" y="2203538"/>
              <a:ext cx="689514" cy="747623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CC65D8-F3FE-276B-6574-038121EB87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77482" y="2194899"/>
                <a:ext cx="707157" cy="765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C826FE4-51A0-C9B9-D741-FC392D7ED64B}"/>
                  </a:ext>
                </a:extLst>
              </p14:cNvPr>
              <p14:cNvContentPartPr/>
              <p14:nvPr/>
            </p14:nvContentPartPr>
            <p14:xfrm>
              <a:off x="9686123" y="3562720"/>
              <a:ext cx="689514" cy="827014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C826FE4-51A0-C9B9-D741-FC392D7ED6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77482" y="3554079"/>
                <a:ext cx="707157" cy="844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74857A3-C074-83C5-2DC0-6225F25C8E8A}"/>
                  </a:ext>
                </a:extLst>
              </p14:cNvPr>
              <p14:cNvContentPartPr/>
              <p14:nvPr/>
            </p14:nvContentPartPr>
            <p14:xfrm>
              <a:off x="9653839" y="4686843"/>
              <a:ext cx="689514" cy="82701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74857A3-C074-83C5-2DC0-6225F25C8E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5198" y="4678202"/>
                <a:ext cx="707157" cy="8446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104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5EEB0079-6717-5599-9EA3-9C26A41F7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58" y="4311500"/>
            <a:ext cx="8588484" cy="54868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DF151-586D-1AD3-9C2E-2A571DEE0B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51329-C886-4663-83F0-166372EA062F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31C52-D7FE-FFA7-669A-E0A9FAA76217}"/>
              </a:ext>
            </a:extLst>
          </p:cNvPr>
          <p:cNvSpPr txBox="1"/>
          <p:nvPr/>
        </p:nvSpPr>
        <p:spPr>
          <a:xfrm>
            <a:off x="86495" y="143814"/>
            <a:ext cx="11981179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Experiments and Results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81B8-44E1-426C-1E72-0FBCE8858D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223"/>
          <a:stretch/>
        </p:blipFill>
        <p:spPr>
          <a:xfrm>
            <a:off x="1925283" y="2048623"/>
            <a:ext cx="8558002" cy="22707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6D2C-32D6-0F2F-6B31-4C34F8C0A7A3}"/>
              </a:ext>
            </a:extLst>
          </p:cNvPr>
          <p:cNvSpPr txBox="1"/>
          <p:nvPr/>
        </p:nvSpPr>
        <p:spPr>
          <a:xfrm>
            <a:off x="2201778" y="1648513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 techniques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0785E1-EEA9-85EB-3C92-2D276F969BBA}"/>
              </a:ext>
            </a:extLst>
          </p:cNvPr>
          <p:cNvSpPr/>
          <p:nvPr/>
        </p:nvSpPr>
        <p:spPr>
          <a:xfrm>
            <a:off x="2430381" y="2048623"/>
            <a:ext cx="745956" cy="261461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B4DA2-3EAA-79E6-C5E4-62524EA56436}"/>
              </a:ext>
            </a:extLst>
          </p:cNvPr>
          <p:cNvSpPr/>
          <p:nvPr/>
        </p:nvSpPr>
        <p:spPr>
          <a:xfrm>
            <a:off x="3761875" y="2056642"/>
            <a:ext cx="745956" cy="261461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648BC7-9055-27BA-D459-B3F47F4E692A}"/>
              </a:ext>
            </a:extLst>
          </p:cNvPr>
          <p:cNvSpPr txBox="1"/>
          <p:nvPr/>
        </p:nvSpPr>
        <p:spPr>
          <a:xfrm>
            <a:off x="1928635" y="4832330"/>
            <a:ext cx="215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methods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47E2D2-7981-8CA9-EBB0-837E80B5141E}"/>
              </a:ext>
            </a:extLst>
          </p:cNvPr>
          <p:cNvSpPr/>
          <p:nvPr/>
        </p:nvSpPr>
        <p:spPr>
          <a:xfrm>
            <a:off x="3076079" y="4605238"/>
            <a:ext cx="745956" cy="261461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FC28B1-C3F3-AA6F-40DA-5309EEDBC329}"/>
              </a:ext>
            </a:extLst>
          </p:cNvPr>
          <p:cNvSpPr/>
          <p:nvPr/>
        </p:nvSpPr>
        <p:spPr>
          <a:xfrm>
            <a:off x="5794815" y="4622529"/>
            <a:ext cx="745956" cy="261461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0D7DCA-9886-EB66-E60E-0406CC122E06}"/>
              </a:ext>
            </a:extLst>
          </p:cNvPr>
          <p:cNvSpPr/>
          <p:nvPr/>
        </p:nvSpPr>
        <p:spPr>
          <a:xfrm>
            <a:off x="8526718" y="4601228"/>
            <a:ext cx="745956" cy="261461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42686E-D233-F6F5-D346-76E29EC54C5B}"/>
              </a:ext>
            </a:extLst>
          </p:cNvPr>
          <p:cNvSpPr txBox="1"/>
          <p:nvPr/>
        </p:nvSpPr>
        <p:spPr>
          <a:xfrm rot="16200000">
            <a:off x="61719" y="2923564"/>
            <a:ext cx="3076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quality measures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50EDD9-B9D5-6F08-01D6-4599D4E7051A}"/>
              </a:ext>
            </a:extLst>
          </p:cNvPr>
          <p:cNvSpPr/>
          <p:nvPr/>
        </p:nvSpPr>
        <p:spPr>
          <a:xfrm rot="5400000">
            <a:off x="1627917" y="2619910"/>
            <a:ext cx="745956" cy="261461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51A1B5-EE46-7205-BD71-EC2A5364D12F}"/>
              </a:ext>
            </a:extLst>
          </p:cNvPr>
          <p:cNvSpPr/>
          <p:nvPr/>
        </p:nvSpPr>
        <p:spPr>
          <a:xfrm rot="5400000">
            <a:off x="1635933" y="3614523"/>
            <a:ext cx="745956" cy="261461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59307BF-5AAA-ACDE-EE22-8D217047684E}"/>
                  </a:ext>
                </a:extLst>
              </p14:cNvPr>
              <p14:cNvContentPartPr/>
              <p14:nvPr/>
            </p14:nvContentPartPr>
            <p14:xfrm>
              <a:off x="2000895" y="3131213"/>
              <a:ext cx="1605910" cy="1080043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59307BF-5AAA-ACDE-EE22-8D21704768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91891" y="3122210"/>
                <a:ext cx="1623557" cy="1097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AA16CED-9003-2300-CDBA-A8D2097E84C9}"/>
                  </a:ext>
                </a:extLst>
              </p14:cNvPr>
              <p14:cNvContentPartPr/>
              <p14:nvPr/>
            </p14:nvContentPartPr>
            <p14:xfrm>
              <a:off x="4716115" y="3137780"/>
              <a:ext cx="1605910" cy="1080043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AA16CED-9003-2300-CDBA-A8D2097E84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07111" y="3128777"/>
                <a:ext cx="1623557" cy="1097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7481996-FE30-2B56-4FC7-586252A15CFA}"/>
                  </a:ext>
                </a:extLst>
              </p14:cNvPr>
              <p14:cNvContentPartPr/>
              <p14:nvPr/>
            </p14:nvContentPartPr>
            <p14:xfrm>
              <a:off x="7460844" y="3183594"/>
              <a:ext cx="1605910" cy="1080043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7481996-FE30-2B56-4FC7-586252A15C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51840" y="3174591"/>
                <a:ext cx="1623557" cy="1097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6C0B58E-8FB5-76FB-07CB-E8DFA94AFDFF}"/>
                  </a:ext>
                </a:extLst>
              </p14:cNvPr>
              <p14:cNvContentPartPr/>
              <p14:nvPr/>
            </p14:nvContentPartPr>
            <p14:xfrm>
              <a:off x="4740160" y="3099981"/>
              <a:ext cx="1483195" cy="1080043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6C0B58E-8FB5-76FB-07CB-E8DFA94AFDF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31156" y="3090978"/>
                <a:ext cx="1500844" cy="1097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6C1DEF8-BEC9-F99C-EFCE-14E44412A6D6}"/>
                  </a:ext>
                </a:extLst>
              </p14:cNvPr>
              <p14:cNvContentPartPr/>
              <p14:nvPr/>
            </p14:nvContentPartPr>
            <p14:xfrm>
              <a:off x="6215339" y="3111882"/>
              <a:ext cx="1434884" cy="1080043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6C1DEF8-BEC9-F99C-EFCE-14E44412A6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06335" y="3102879"/>
                <a:ext cx="1452532" cy="1097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D73DCF6-88B7-A9EB-64BE-3D479A9F2111}"/>
                  </a:ext>
                </a:extLst>
              </p14:cNvPr>
              <p14:cNvContentPartPr/>
              <p14:nvPr/>
            </p14:nvContentPartPr>
            <p14:xfrm>
              <a:off x="6136741" y="2256788"/>
              <a:ext cx="586514" cy="1935137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D73DCF6-88B7-A9EB-64BE-3D479A9F211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27740" y="2247784"/>
                <a:ext cx="604156" cy="19527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39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6" grpId="0"/>
      <p:bldP spid="18" grpId="0" animBg="1"/>
      <p:bldP spid="19" grpId="0" animBg="1"/>
      <p:bldP spid="20" grpId="0" animBg="1"/>
      <p:bldP spid="21" grpId="0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7ED1AF30-E6A0-33A3-125D-B641FE47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9" y="202167"/>
            <a:ext cx="11040000" cy="1905001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CA" sz="2400" dirty="0">
                <a:effectLst/>
              </a:rPr>
              <a:t>Please refer to our paper </a:t>
            </a:r>
            <a:br>
              <a:rPr lang="en-CA" sz="2800" b="1" dirty="0">
                <a:effectLst/>
              </a:rPr>
            </a:br>
            <a:r>
              <a:rPr lang="en-CA" sz="2800" b="1" dirty="0">
                <a:effectLst/>
              </a:rPr>
              <a:t>Continual-GEN: Continual Group </a:t>
            </a:r>
            <a:r>
              <a:rPr lang="en-CA" sz="2800" b="1" dirty="0" err="1">
                <a:effectLst/>
              </a:rPr>
              <a:t>Ensembling</a:t>
            </a:r>
            <a:r>
              <a:rPr lang="en-CA" sz="2800" b="1" dirty="0">
                <a:effectLst/>
              </a:rPr>
              <a:t> for Domain-agnostic Skin Lesion Classification</a:t>
            </a:r>
            <a:br>
              <a:rPr lang="en-CA" sz="2800" b="1" dirty="0">
                <a:effectLst/>
              </a:rPr>
            </a:br>
            <a:r>
              <a:rPr lang="en-CA" sz="2400" dirty="0">
                <a:effectLst/>
              </a:rPr>
              <a:t>for more experiments and ablation studies! </a:t>
            </a:r>
            <a:endParaRPr lang="en-CA" sz="2800" b="1" dirty="0">
              <a:effectLst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6FD0F08B-A4F8-899C-C333-4DE3043C4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262" y="2419990"/>
            <a:ext cx="1905000" cy="1905000"/>
          </a:xfrm>
          <a:prstGeom prst="rect">
            <a:avLst/>
          </a:prstGeom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F10E888D-BD71-1907-65A8-2F05503A3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619" y="2419990"/>
            <a:ext cx="1905000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BD0011-E191-FD2B-04CC-F949A0539A9F}"/>
              </a:ext>
            </a:extLst>
          </p:cNvPr>
          <p:cNvSpPr txBox="1"/>
          <p:nvPr/>
        </p:nvSpPr>
        <p:spPr>
          <a:xfrm>
            <a:off x="1184958" y="3003158"/>
            <a:ext cx="234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>
                <a:solidFill>
                  <a:srgbClr val="2F50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  <a:r>
              <a:rPr lang="en-US">
                <a:solidFill>
                  <a:srgbClr val="2F50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available 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37302-730D-AA64-8FFC-9FAD5B50BDA7}"/>
              </a:ext>
            </a:extLst>
          </p:cNvPr>
          <p:cNvSpPr txBox="1"/>
          <p:nvPr/>
        </p:nvSpPr>
        <p:spPr>
          <a:xfrm>
            <a:off x="6153874" y="3003158"/>
            <a:ext cx="234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>
                <a:solidFill>
                  <a:srgbClr val="2F50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>
                <a:solidFill>
                  <a:srgbClr val="2F50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available 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B900-737E-E156-2390-768207E37033}"/>
              </a:ext>
            </a:extLst>
          </p:cNvPr>
          <p:cNvSpPr txBox="1"/>
          <p:nvPr/>
        </p:nvSpPr>
        <p:spPr>
          <a:xfrm>
            <a:off x="4307711" y="4473563"/>
            <a:ext cx="357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2F50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7E86-EF4A-02E7-23FB-A2D4E5CC9584}"/>
              </a:ext>
            </a:extLst>
          </p:cNvPr>
          <p:cNvSpPr txBox="1"/>
          <p:nvPr/>
        </p:nvSpPr>
        <p:spPr>
          <a:xfrm>
            <a:off x="1184958" y="5312780"/>
            <a:ext cx="987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50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us:                                        {</a:t>
            </a:r>
            <a:r>
              <a:rPr lang="en-US" dirty="0" err="1">
                <a:solidFill>
                  <a:srgbClr val="2F50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nourhanb</a:t>
            </a:r>
            <a:r>
              <a:rPr lang="en-US" dirty="0">
                <a:solidFill>
                  <a:srgbClr val="2F50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}@ece.ubc.ca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60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18"/>
    </mc:Choice>
    <mc:Fallback xmlns="">
      <p:transition spd="slow" advTm="841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DF151-586D-1AD3-9C2E-2A571DEE0B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51329-C886-4663-83F0-166372EA062F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A3559-83B6-AF3E-B0D7-22FD5CF87F64}"/>
              </a:ext>
            </a:extLst>
          </p:cNvPr>
          <p:cNvSpPr txBox="1"/>
          <p:nvPr/>
        </p:nvSpPr>
        <p:spPr>
          <a:xfrm>
            <a:off x="86495" y="143814"/>
            <a:ext cx="11664781" cy="169277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Skin Cancer Statistics 2023</a:t>
            </a:r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CBC78-F46C-7CC4-3144-A4EA1734ADA3}"/>
              </a:ext>
            </a:extLst>
          </p:cNvPr>
          <p:cNvSpPr txBox="1"/>
          <p:nvPr/>
        </p:nvSpPr>
        <p:spPr>
          <a:xfrm>
            <a:off x="68540" y="5932803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Arial" panose="020B0604020202020204" pitchFamily="34" charset="0"/>
                <a:cs typeface="Arial" panose="020B0604020202020204" pitchFamily="34" charset="0"/>
              </a:rPr>
              <a:t>Siegel, Rebecca L., et al. "Cancer statistics, 2023." </a:t>
            </a:r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Ca Cancer J Clin</a:t>
            </a:r>
            <a:r>
              <a:rPr lang="it-IT" sz="1000" dirty="0">
                <a:latin typeface="Arial" panose="020B0604020202020204" pitchFamily="34" charset="0"/>
                <a:cs typeface="Arial" panose="020B0604020202020204" pitchFamily="34" charset="0"/>
              </a:rPr>
              <a:t> 73.1 (2023): 17-48.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EBDDC4-7249-45FF-D889-9A8CF5D08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080"/>
          <a:stretch/>
        </p:blipFill>
        <p:spPr>
          <a:xfrm>
            <a:off x="3229358" y="1355682"/>
            <a:ext cx="5455882" cy="22532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EF4FDE5-A737-0EE5-66F2-9E4A778438D3}"/>
                  </a:ext>
                </a:extLst>
              </p14:cNvPr>
              <p14:cNvContentPartPr/>
              <p14:nvPr/>
            </p14:nvContentPartPr>
            <p14:xfrm>
              <a:off x="3704531" y="2525687"/>
              <a:ext cx="1821779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EF4FDE5-A737-0EE5-66F2-9E4A778438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0536" y="2417687"/>
                <a:ext cx="1929408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F2A270F-3293-FB0D-681C-FAB0E13A4893}"/>
                  </a:ext>
                </a:extLst>
              </p14:cNvPr>
              <p14:cNvContentPartPr/>
              <p14:nvPr/>
            </p14:nvContentPartPr>
            <p14:xfrm>
              <a:off x="6384951" y="2525687"/>
              <a:ext cx="2096432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F2A270F-3293-FB0D-681C-FAB0E13A48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0956" y="2417687"/>
                <a:ext cx="2204061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7816143F-01CE-85DA-D26D-EA66AF1AE80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8375" b="14171"/>
          <a:stretch/>
        </p:blipFill>
        <p:spPr>
          <a:xfrm>
            <a:off x="2026567" y="3941661"/>
            <a:ext cx="8138865" cy="7919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CCABF1-F099-CA75-D4FA-A21DE076F2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6146" y="4737416"/>
            <a:ext cx="8032254" cy="7773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79490F-A74A-F124-D048-3294DB2BF9BA}"/>
                  </a:ext>
                </a:extLst>
              </p14:cNvPr>
              <p14:cNvContentPartPr/>
              <p14:nvPr/>
            </p14:nvContentPartPr>
            <p14:xfrm>
              <a:off x="5247892" y="4354973"/>
              <a:ext cx="114624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79490F-A74A-F124-D048-3294DB2BF9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93892" y="4246973"/>
                <a:ext cx="1253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81FBD2D-3C51-F190-062A-1A30DB7DBA12}"/>
                  </a:ext>
                </a:extLst>
              </p14:cNvPr>
              <p14:cNvContentPartPr/>
              <p14:nvPr/>
            </p14:nvContentPartPr>
            <p14:xfrm>
              <a:off x="8317612" y="4365773"/>
              <a:ext cx="96840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81FBD2D-3C51-F190-062A-1A30DB7DBA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63612" y="4257773"/>
                <a:ext cx="1076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A5B7D3-047D-3210-EB17-EC00FFDBB371}"/>
                  </a:ext>
                </a:extLst>
              </p14:cNvPr>
              <p14:cNvContentPartPr/>
              <p14:nvPr/>
            </p14:nvContentPartPr>
            <p14:xfrm>
              <a:off x="4703572" y="5116013"/>
              <a:ext cx="42768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A5B7D3-047D-3210-EB17-EC00FFDBB37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49572" y="5008013"/>
                <a:ext cx="535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268E97E-8623-027B-0DF9-5BE6D1139615}"/>
                  </a:ext>
                </a:extLst>
              </p14:cNvPr>
              <p14:cNvContentPartPr/>
              <p14:nvPr/>
            </p14:nvContentPartPr>
            <p14:xfrm>
              <a:off x="7686532" y="5116013"/>
              <a:ext cx="3877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268E97E-8623-027B-0DF9-5BE6D11396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32582" y="5008013"/>
                <a:ext cx="4952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1BBE88F-D067-9A81-244D-A29E997D7855}"/>
                  </a:ext>
                </a:extLst>
              </p14:cNvPr>
              <p14:cNvContentPartPr/>
              <p14:nvPr/>
            </p14:nvContentPartPr>
            <p14:xfrm>
              <a:off x="4660012" y="5355413"/>
              <a:ext cx="4824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1BBE88F-D067-9A81-244D-A29E997D785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06052" y="5247413"/>
                <a:ext cx="589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63DE16A-9B24-E636-CE55-8658ED98CBC5}"/>
                  </a:ext>
                </a:extLst>
              </p14:cNvPr>
              <p14:cNvContentPartPr/>
              <p14:nvPr/>
            </p14:nvContentPartPr>
            <p14:xfrm>
              <a:off x="7708132" y="5355413"/>
              <a:ext cx="36360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63DE16A-9B24-E636-CE55-8658ED98CBC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54132" y="5247413"/>
                <a:ext cx="4712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079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DF151-586D-1AD3-9C2E-2A571DEE0B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51329-C886-4663-83F0-166372EA062F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A3559-83B6-AF3E-B0D7-22FD5CF87F64}"/>
              </a:ext>
            </a:extLst>
          </p:cNvPr>
          <p:cNvSpPr txBox="1"/>
          <p:nvPr/>
        </p:nvSpPr>
        <p:spPr>
          <a:xfrm>
            <a:off x="86495" y="143814"/>
            <a:ext cx="11664781" cy="13542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Skin Cancer Classification with Deep Learning</a:t>
            </a:r>
          </a:p>
          <a:p>
            <a:pPr algn="l" fontAlgn="base"/>
            <a:endParaRPr lang="en-US" sz="3200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7EA20-EEBD-15EC-6D1D-DE6A1EFE0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682" y="1104491"/>
            <a:ext cx="4085602" cy="2522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01DAB-7CE4-9FFA-5431-DCFE24FEF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012" y="1647750"/>
            <a:ext cx="4893074" cy="3252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D219F9-629E-37A2-47F4-D7FC7A9A5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14" y="4047179"/>
            <a:ext cx="5440386" cy="17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6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DF151-586D-1AD3-9C2E-2A571DEE0B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51329-C886-4663-83F0-166372EA062F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A3559-83B6-AF3E-B0D7-22FD5CF87F64}"/>
              </a:ext>
            </a:extLst>
          </p:cNvPr>
          <p:cNvSpPr txBox="1"/>
          <p:nvPr/>
        </p:nvSpPr>
        <p:spPr>
          <a:xfrm>
            <a:off x="86495" y="143814"/>
            <a:ext cx="11981179" cy="13542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 Tale about Deep Learning</a:t>
            </a:r>
          </a:p>
          <a:p>
            <a:pPr algn="l" fontAlgn="base"/>
            <a:endParaRPr lang="en-US" sz="3200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3E385B-7AA4-50F7-D76E-C1C27592D696}"/>
              </a:ext>
            </a:extLst>
          </p:cNvPr>
          <p:cNvSpPr txBox="1"/>
          <p:nvPr/>
        </p:nvSpPr>
        <p:spPr>
          <a:xfrm>
            <a:off x="442913" y="1243006"/>
            <a:ext cx="10972800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One upon a time, a lot of data was collected.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The data was fed into a deep learning model.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The model was then able to properly process the data, and when new similar data arrived at the model, it can correctly handle it.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What’s wrong with this?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Nothing! It’s just how DL works!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And it works wonderfully! </a:t>
            </a:r>
          </a:p>
        </p:txBody>
      </p:sp>
    </p:spTree>
    <p:extLst>
      <p:ext uri="{BB962C8B-B14F-4D97-AF65-F5344CB8AC3E}">
        <p14:creationId xmlns:p14="http://schemas.microsoft.com/office/powerpoint/2010/main" val="396469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611300-5F0E-6703-7E62-138785AA7D57}"/>
              </a:ext>
            </a:extLst>
          </p:cNvPr>
          <p:cNvSpPr txBox="1"/>
          <p:nvPr/>
        </p:nvSpPr>
        <p:spPr>
          <a:xfrm>
            <a:off x="438147" y="3752100"/>
            <a:ext cx="109728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… when new similar data arrived at the model, it can correctly handle it.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dissimilar data arrives at the model?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I want to adapt the model to new data?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I want to continually train the model?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DF151-586D-1AD3-9C2E-2A571DEE0B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51329-C886-4663-83F0-166372EA062F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A3559-83B6-AF3E-B0D7-22FD5CF87F64}"/>
              </a:ext>
            </a:extLst>
          </p:cNvPr>
          <p:cNvSpPr txBox="1"/>
          <p:nvPr/>
        </p:nvSpPr>
        <p:spPr>
          <a:xfrm>
            <a:off x="86495" y="143814"/>
            <a:ext cx="11981179" cy="13542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Antagonists of Our Tale </a:t>
            </a:r>
          </a:p>
          <a:p>
            <a:pPr algn="l" fontAlgn="base"/>
            <a:endParaRPr lang="en-US" sz="3200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3E385B-7AA4-50F7-D76E-C1C27592D696}"/>
              </a:ext>
            </a:extLst>
          </p:cNvPr>
          <p:cNvSpPr txBox="1">
            <a:spLocks/>
          </p:cNvSpPr>
          <p:nvPr/>
        </p:nvSpPr>
        <p:spPr>
          <a:xfrm>
            <a:off x="442913" y="1273085"/>
            <a:ext cx="10972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… a lot of data was collected.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always possible?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we have all the training datasets at the same time?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store it?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store it?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about the training time? 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5463010-C535-8FBC-3E56-F51FB3179C1D}"/>
                  </a:ext>
                </a:extLst>
              </p14:cNvPr>
              <p14:cNvContentPartPr/>
              <p14:nvPr/>
            </p14:nvContentPartPr>
            <p14:xfrm>
              <a:off x="-998602" y="631618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5463010-C535-8FBC-3E56-F51FB3179C1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007242" y="63075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5C1B55A-1EDE-18D5-E86D-90C7BB40CE5A}"/>
                  </a:ext>
                </a:extLst>
              </p14:cNvPr>
              <p14:cNvContentPartPr/>
              <p14:nvPr/>
            </p14:nvContentPartPr>
            <p14:xfrm>
              <a:off x="399638" y="2453381"/>
              <a:ext cx="529920" cy="2487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5C1B55A-1EDE-18D5-E86D-90C7BB40CE5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0638" y="2444741"/>
                <a:ext cx="547560" cy="250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12194B1-A4B4-40C0-9631-E1A0A0DCBBE0}"/>
              </a:ext>
            </a:extLst>
          </p:cNvPr>
          <p:cNvGrpSpPr/>
          <p:nvPr/>
        </p:nvGrpSpPr>
        <p:grpSpPr>
          <a:xfrm>
            <a:off x="673848" y="2456352"/>
            <a:ext cx="259200" cy="275760"/>
            <a:chOff x="673848" y="2456352"/>
            <a:chExt cx="25920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3496522-7535-4CBC-8166-B925912572FA}"/>
                    </a:ext>
                  </a:extLst>
                </p14:cNvPr>
                <p14:cNvContentPartPr/>
                <p14:nvPr/>
              </p14:nvContentPartPr>
              <p14:xfrm>
                <a:off x="673848" y="2456352"/>
                <a:ext cx="259200" cy="166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3496522-7535-4CBC-8166-B925912572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4848" y="2447352"/>
                  <a:ext cx="276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D0EEBB3-0C8A-4173-B5AA-EEF34FE742CA}"/>
                    </a:ext>
                  </a:extLst>
                </p14:cNvPr>
                <p14:cNvContentPartPr/>
                <p14:nvPr/>
              </p14:nvContentPartPr>
              <p14:xfrm>
                <a:off x="811008" y="2480832"/>
                <a:ext cx="109800" cy="251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D0EEBB3-0C8A-4173-B5AA-EEF34FE742C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2008" y="2471832"/>
                  <a:ext cx="127440" cy="26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652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C931D08-BA8B-CB1F-610A-9A26CC77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069" y="2382632"/>
            <a:ext cx="1562235" cy="15393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289B6F5-1B0F-D94E-C0D8-299006370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223" y="2315739"/>
            <a:ext cx="1577477" cy="15622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DF151-586D-1AD3-9C2E-2A571DEE0B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51329-C886-4663-83F0-166372EA062F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A3559-83B6-AF3E-B0D7-22FD5CF87F64}"/>
              </a:ext>
            </a:extLst>
          </p:cNvPr>
          <p:cNvSpPr txBox="1"/>
          <p:nvPr/>
        </p:nvSpPr>
        <p:spPr>
          <a:xfrm>
            <a:off x="86495" y="143814"/>
            <a:ext cx="11981179" cy="13542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Main Villain of DL: Catastrophic Forgetting</a:t>
            </a:r>
          </a:p>
          <a:p>
            <a:pPr algn="l" fontAlgn="base"/>
            <a:endParaRPr lang="en-US" sz="3200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BFBC3EC-9A0F-7A07-1F8B-E93339BE1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63" y="1973184"/>
            <a:ext cx="1654533" cy="31600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BF5BC9C-7E47-DCDF-07D7-6844A9650C4A}"/>
              </a:ext>
            </a:extLst>
          </p:cNvPr>
          <p:cNvGrpSpPr/>
          <p:nvPr/>
        </p:nvGrpSpPr>
        <p:grpSpPr>
          <a:xfrm>
            <a:off x="6696155" y="3024990"/>
            <a:ext cx="239760" cy="217080"/>
            <a:chOff x="2421416" y="4118452"/>
            <a:chExt cx="23976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A507AD-51F0-56E4-81EB-DDC1D8F91D19}"/>
                    </a:ext>
                  </a:extLst>
                </p14:cNvPr>
                <p14:cNvContentPartPr/>
                <p14:nvPr/>
              </p14:nvContentPartPr>
              <p14:xfrm>
                <a:off x="2542376" y="4118452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32C090-2607-4D98-911B-7CAE5C37EB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79376" y="40558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AA75FDB-F2AB-BB57-62FC-81862CFB049E}"/>
                    </a:ext>
                  </a:extLst>
                </p14:cNvPr>
                <p14:cNvContentPartPr/>
                <p14:nvPr/>
              </p14:nvContentPartPr>
              <p14:xfrm>
                <a:off x="2421416" y="4321492"/>
                <a:ext cx="239760" cy="14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F8EDF41-5B1F-4BE8-B030-DC30D1C848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8416" y="4258852"/>
                  <a:ext cx="365400" cy="139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F0A7BFFA-FF4E-D343-A024-91422EFEBA7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96155" y="1969280"/>
            <a:ext cx="1525286" cy="316008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A99B9368-654F-2368-03CD-4A1653A48F8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59193" y="1858765"/>
            <a:ext cx="2050503" cy="3466915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1E0FF112-E994-7476-CF14-84B74094106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483590" y="1638869"/>
            <a:ext cx="2215735" cy="36546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31AFB9-A2AF-6F1C-3C36-D605D66D1D44}"/>
              </a:ext>
            </a:extLst>
          </p:cNvPr>
          <p:cNvSpPr txBox="1"/>
          <p:nvPr/>
        </p:nvSpPr>
        <p:spPr>
          <a:xfrm>
            <a:off x="8991552" y="2727524"/>
            <a:ext cx="2563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CL methods alleviate the problem of </a:t>
            </a:r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catastrophic forgetting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FA0D2A-4473-FE6C-037E-A5F38D079544}"/>
              </a:ext>
            </a:extLst>
          </p:cNvPr>
          <p:cNvSpPr txBox="1"/>
          <p:nvPr/>
        </p:nvSpPr>
        <p:spPr>
          <a:xfrm>
            <a:off x="5881225" y="5412068"/>
            <a:ext cx="482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Catastrophic forgetting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the tendency of a deep network to completely and abruptly forget previously learned information upon learning new information</a:t>
            </a:r>
            <a:endParaRPr lang="en-CA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29DFE5-638E-3709-9875-3DC14E119C1A}"/>
              </a:ext>
            </a:extLst>
          </p:cNvPr>
          <p:cNvGrpSpPr/>
          <p:nvPr/>
        </p:nvGrpSpPr>
        <p:grpSpPr>
          <a:xfrm>
            <a:off x="3135443" y="2237759"/>
            <a:ext cx="1381002" cy="1913729"/>
            <a:chOff x="4151820" y="2347040"/>
            <a:chExt cx="1177148" cy="1716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AB363F-B097-E81E-1C95-343FBB5A2914}"/>
                </a:ext>
              </a:extLst>
            </p:cNvPr>
            <p:cNvSpPr txBox="1"/>
            <p:nvPr/>
          </p:nvSpPr>
          <p:spPr>
            <a:xfrm>
              <a:off x="4151820" y="2347040"/>
              <a:ext cx="1068126" cy="3313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Arial" panose="020B0604020202020204" pitchFamily="34" charset="0"/>
                  <a:cs typeface="Arial" panose="020B0604020202020204" pitchFamily="34" charset="0"/>
                </a:rPr>
                <a:t>Task 1</a:t>
              </a:r>
            </a:p>
            <a:p>
              <a:pPr algn="ctr"/>
              <a:r>
                <a:rPr lang="en-CA" sz="900" dirty="0">
                  <a:latin typeface="Arial" panose="020B0604020202020204" pitchFamily="34" charset="0"/>
                  <a:cs typeface="Arial" panose="020B0604020202020204" pitchFamily="34" charset="0"/>
                </a:rPr>
                <a:t>“HAM dataset”</a:t>
              </a:r>
            </a:p>
          </p:txBody>
        </p:sp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F277159B-6C2B-483A-B0B9-6E9102BE34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84" r="26161"/>
            <a:stretch/>
          </p:blipFill>
          <p:spPr bwMode="auto">
            <a:xfrm>
              <a:off x="4962679" y="3342239"/>
              <a:ext cx="366289" cy="721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52CD7F-6C55-D8CA-C164-C45423E507F7}"/>
              </a:ext>
            </a:extLst>
          </p:cNvPr>
          <p:cNvSpPr/>
          <p:nvPr/>
        </p:nvSpPr>
        <p:spPr>
          <a:xfrm>
            <a:off x="3663030" y="4148529"/>
            <a:ext cx="2088232" cy="2308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D64972-D758-F1CF-A908-A6CB9D03657B}"/>
              </a:ext>
            </a:extLst>
          </p:cNvPr>
          <p:cNvSpPr txBox="1"/>
          <p:nvPr/>
        </p:nvSpPr>
        <p:spPr>
          <a:xfrm>
            <a:off x="4668074" y="4388076"/>
            <a:ext cx="1719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31D54347-37C5-9416-97C4-476466E9B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4" r="26161"/>
          <a:stretch/>
        </p:blipFill>
        <p:spPr bwMode="auto">
          <a:xfrm>
            <a:off x="5945119" y="3355265"/>
            <a:ext cx="366289" cy="72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D932C-EA7F-E6CA-4BD6-355B2DE658FF}"/>
              </a:ext>
            </a:extLst>
          </p:cNvPr>
          <p:cNvSpPr txBox="1"/>
          <p:nvPr/>
        </p:nvSpPr>
        <p:spPr>
          <a:xfrm>
            <a:off x="4809664" y="2237759"/>
            <a:ext cx="1318599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900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</a:p>
          <a:p>
            <a:pPr algn="ctr"/>
            <a:r>
              <a:rPr lang="en-CA" sz="900" dirty="0">
                <a:latin typeface="Arial" panose="020B0604020202020204" pitchFamily="34" charset="0"/>
                <a:cs typeface="Arial" panose="020B0604020202020204" pitchFamily="34" charset="0"/>
              </a:rPr>
              <a:t>“PH2 dataset”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4059B3-F01A-1AC0-0A64-BC3DB38730E2}"/>
              </a:ext>
            </a:extLst>
          </p:cNvPr>
          <p:cNvSpPr txBox="1"/>
          <p:nvPr/>
        </p:nvSpPr>
        <p:spPr>
          <a:xfrm>
            <a:off x="319351" y="1096282"/>
            <a:ext cx="115317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Continual Learning (CL)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studies the problem of learning from a stream of datasets stemmed from changing input domains.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9C94CC-1602-509A-EBEF-87941027395D}"/>
              </a:ext>
            </a:extLst>
          </p:cNvPr>
          <p:cNvSpPr txBox="1"/>
          <p:nvPr/>
        </p:nvSpPr>
        <p:spPr>
          <a:xfrm>
            <a:off x="8957180" y="3144902"/>
            <a:ext cx="27910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HAM vs PH2: </a:t>
            </a: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- Demographics</a:t>
            </a: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- Image acquisition devices</a:t>
            </a: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- Artifact distribution-</a:t>
            </a: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- Artifact characteristics-</a:t>
            </a: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- Class distribution</a:t>
            </a:r>
          </a:p>
        </p:txBody>
      </p:sp>
    </p:spTree>
    <p:extLst>
      <p:ext uri="{BB962C8B-B14F-4D97-AF65-F5344CB8AC3E}">
        <p14:creationId xmlns:p14="http://schemas.microsoft.com/office/powerpoint/2010/main" val="1438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4" grpId="1"/>
      <p:bldP spid="19" grpId="0" animBg="1"/>
      <p:bldP spid="20" grpId="0"/>
      <p:bldP spid="23" grpId="0" animBg="1"/>
      <p:bldP spid="29" grpId="0"/>
      <p:bldP spid="31" grpId="0"/>
      <p:bldP spid="3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DF151-586D-1AD3-9C2E-2A571DEE0B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51329-C886-4663-83F0-166372EA062F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A3559-83B6-AF3E-B0D7-22FD5CF87F64}"/>
              </a:ext>
            </a:extLst>
          </p:cNvPr>
          <p:cNvSpPr txBox="1"/>
          <p:nvPr/>
        </p:nvSpPr>
        <p:spPr>
          <a:xfrm>
            <a:off x="86495" y="143814"/>
            <a:ext cx="11981179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Culprit Prune Net (CPN)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AD3BAD-AE5B-5BE5-7F36-421D805A0E22}"/>
              </a:ext>
            </a:extLst>
          </p:cNvPr>
          <p:cNvSpPr txBox="1"/>
          <p:nvPr/>
        </p:nvSpPr>
        <p:spPr>
          <a:xfrm>
            <a:off x="68540" y="5932803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Arial" panose="020B0604020202020204" pitchFamily="34" charset="0"/>
                <a:cs typeface="Arial" panose="020B0604020202020204" pitchFamily="34" charset="0"/>
              </a:rPr>
              <a:t>Nourhan BAYASI, Ghassan Hamarneh, and Rafeef Garbi. "Culprit-prune-net: Efficient continual sequential multi-domain learning with application to skin lesion classification." MICCAI 2021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2747F-1777-085D-4C58-3307A469BB6E}"/>
              </a:ext>
            </a:extLst>
          </p:cNvPr>
          <p:cNvSpPr txBox="1">
            <a:spLocks/>
          </p:cNvSpPr>
          <p:nvPr/>
        </p:nvSpPr>
        <p:spPr>
          <a:xfrm>
            <a:off x="359429" y="1052736"/>
            <a:ext cx="11040000" cy="5112568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000" dirty="0"/>
              <a:t>We proposed </a:t>
            </a:r>
            <a:r>
              <a:rPr lang="en-US" sz="2000" b="1" dirty="0"/>
              <a:t>Culprit-Prune-Net</a:t>
            </a:r>
            <a:r>
              <a:rPr lang="en-US" sz="2000" dirty="0"/>
              <a:t>, a fixed-sized network to learn multiple domains (datasets) sequentially over time without catastrophic forgetting.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700" dirty="0"/>
          </a:p>
          <a:p>
            <a:r>
              <a:rPr lang="en-US" sz="2000" dirty="0"/>
              <a:t>We identified a “winning” subnetwork to learn each task separately. </a:t>
            </a:r>
          </a:p>
          <a:p>
            <a:endParaRPr lang="en-CA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Arrow: Up 32">
                <a:extLst>
                  <a:ext uri="{FF2B5EF4-FFF2-40B4-BE49-F238E27FC236}">
                    <a16:creationId xmlns:a16="http://schemas.microsoft.com/office/drawing/2014/main" id="{8E2FDED1-9424-5ED1-9F3E-4B95DC852681}"/>
                  </a:ext>
                </a:extLst>
              </p:cNvPr>
              <p:cNvSpPr/>
              <p:nvPr/>
            </p:nvSpPr>
            <p:spPr>
              <a:xfrm rot="5400000">
                <a:off x="6548072" y="-937369"/>
                <a:ext cx="565620" cy="8666296"/>
              </a:xfrm>
              <a:prstGeom prst="up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en-CA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Arrow: Up 32">
                <a:extLst>
                  <a:ext uri="{FF2B5EF4-FFF2-40B4-BE49-F238E27FC236}">
                    <a16:creationId xmlns:a16="http://schemas.microsoft.com/office/drawing/2014/main" id="{8E2FDED1-9424-5ED1-9F3E-4B95DC852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548072" y="-937369"/>
                <a:ext cx="565620" cy="8666296"/>
              </a:xfrm>
              <a:prstGeom prst="upArrow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E718E47D-72C3-E2D6-6ADE-D4445FD273D6}"/>
              </a:ext>
            </a:extLst>
          </p:cNvPr>
          <p:cNvSpPr/>
          <p:nvPr/>
        </p:nvSpPr>
        <p:spPr>
          <a:xfrm>
            <a:off x="3629618" y="4097411"/>
            <a:ext cx="235184" cy="21715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44CD8EF-E181-45F7-516A-B0702278B849}"/>
              </a:ext>
            </a:extLst>
          </p:cNvPr>
          <p:cNvSpPr/>
          <p:nvPr/>
        </p:nvSpPr>
        <p:spPr>
          <a:xfrm>
            <a:off x="3629618" y="4410683"/>
            <a:ext cx="235184" cy="21715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28799E-D5B6-D0A6-60B7-DC9B92EB863D}"/>
              </a:ext>
            </a:extLst>
          </p:cNvPr>
          <p:cNvSpPr/>
          <p:nvPr/>
        </p:nvSpPr>
        <p:spPr>
          <a:xfrm>
            <a:off x="3629618" y="4743009"/>
            <a:ext cx="235184" cy="217156"/>
          </a:xfrm>
          <a:prstGeom prst="ellipse">
            <a:avLst/>
          </a:prstGeom>
          <a:solidFill>
            <a:srgbClr val="C55A1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D17176-9FEB-591E-26E4-3017BAF8AB2C}"/>
              </a:ext>
            </a:extLst>
          </p:cNvPr>
          <p:cNvSpPr/>
          <p:nvPr/>
        </p:nvSpPr>
        <p:spPr>
          <a:xfrm>
            <a:off x="4076128" y="3922871"/>
            <a:ext cx="235184" cy="21715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B21ADE8-ACC4-709E-1AA2-72BE37672B6E}"/>
              </a:ext>
            </a:extLst>
          </p:cNvPr>
          <p:cNvSpPr/>
          <p:nvPr/>
        </p:nvSpPr>
        <p:spPr>
          <a:xfrm>
            <a:off x="4078148" y="4236143"/>
            <a:ext cx="235184" cy="21715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DDB253D-586D-D3D6-268D-D82A42292A5F}"/>
              </a:ext>
            </a:extLst>
          </p:cNvPr>
          <p:cNvSpPr/>
          <p:nvPr/>
        </p:nvSpPr>
        <p:spPr>
          <a:xfrm>
            <a:off x="4076128" y="4556008"/>
            <a:ext cx="235184" cy="217156"/>
          </a:xfrm>
          <a:prstGeom prst="ellipse">
            <a:avLst/>
          </a:prstGeom>
          <a:solidFill>
            <a:srgbClr val="C55A1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2B86D1E-7F89-0580-C03C-A2357B161E1B}"/>
              </a:ext>
            </a:extLst>
          </p:cNvPr>
          <p:cNvSpPr/>
          <p:nvPr/>
        </p:nvSpPr>
        <p:spPr>
          <a:xfrm>
            <a:off x="4076128" y="4874145"/>
            <a:ext cx="235184" cy="217156"/>
          </a:xfrm>
          <a:prstGeom prst="ellipse">
            <a:avLst/>
          </a:prstGeom>
          <a:solidFill>
            <a:srgbClr val="C55A1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2338F6D-49FD-2ABD-65ED-4A85EB247DC6}"/>
              </a:ext>
            </a:extLst>
          </p:cNvPr>
          <p:cNvSpPr/>
          <p:nvPr/>
        </p:nvSpPr>
        <p:spPr>
          <a:xfrm>
            <a:off x="4522638" y="3922871"/>
            <a:ext cx="235184" cy="217156"/>
          </a:xfrm>
          <a:prstGeom prst="ellipse">
            <a:avLst/>
          </a:prstGeom>
          <a:solidFill>
            <a:srgbClr val="C55A1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0DDF57-84A2-09F7-27BD-B1142CFC1DBA}"/>
              </a:ext>
            </a:extLst>
          </p:cNvPr>
          <p:cNvSpPr/>
          <p:nvPr/>
        </p:nvSpPr>
        <p:spPr>
          <a:xfrm>
            <a:off x="4524658" y="4236143"/>
            <a:ext cx="235184" cy="21715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A104467-69FD-34C1-A7AE-5B9D5BED6E01}"/>
              </a:ext>
            </a:extLst>
          </p:cNvPr>
          <p:cNvSpPr/>
          <p:nvPr/>
        </p:nvSpPr>
        <p:spPr>
          <a:xfrm>
            <a:off x="4522638" y="4556008"/>
            <a:ext cx="235184" cy="21715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2E7A79-4FC3-30C4-909F-589A53337B8E}"/>
              </a:ext>
            </a:extLst>
          </p:cNvPr>
          <p:cNvSpPr/>
          <p:nvPr/>
        </p:nvSpPr>
        <p:spPr>
          <a:xfrm>
            <a:off x="4522638" y="4874145"/>
            <a:ext cx="235184" cy="21715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144F2D-D59E-B42D-547B-565AF5DBDC49}"/>
              </a:ext>
            </a:extLst>
          </p:cNvPr>
          <p:cNvSpPr/>
          <p:nvPr/>
        </p:nvSpPr>
        <p:spPr>
          <a:xfrm>
            <a:off x="4969148" y="4253208"/>
            <a:ext cx="235184" cy="21715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88E0212-0433-5228-0994-E5F7B4529296}"/>
              </a:ext>
            </a:extLst>
          </p:cNvPr>
          <p:cNvSpPr/>
          <p:nvPr/>
        </p:nvSpPr>
        <p:spPr>
          <a:xfrm>
            <a:off x="4969148" y="4566480"/>
            <a:ext cx="235184" cy="217156"/>
          </a:xfrm>
          <a:prstGeom prst="ellipse">
            <a:avLst/>
          </a:prstGeom>
          <a:solidFill>
            <a:srgbClr val="C55A1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8738FE-AF82-F2A6-A7C0-57915C84CFC6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3864802" y="4031449"/>
            <a:ext cx="211326" cy="164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892F090-12FA-A9F3-0110-06AB504FE634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>
            <a:off x="3864802" y="4205989"/>
            <a:ext cx="213346" cy="1387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106D5A-C6A1-B76B-5371-068A748DB803}"/>
              </a:ext>
            </a:extLst>
          </p:cNvPr>
          <p:cNvCxnSpPr>
            <a:cxnSpLocks/>
            <a:stCxn id="34" idx="6"/>
            <a:endCxn id="39" idx="2"/>
          </p:cNvCxnSpPr>
          <p:nvPr/>
        </p:nvCxnSpPr>
        <p:spPr>
          <a:xfrm>
            <a:off x="3864802" y="4205989"/>
            <a:ext cx="211326" cy="458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A1C2E8-41D0-A2B1-76BB-AD530362B4F4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>
            <a:off x="3864802" y="4205989"/>
            <a:ext cx="211326" cy="776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FC6E8D2-ABD0-9554-B633-E5690BC00C8D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 flipV="1">
            <a:off x="3864802" y="4031449"/>
            <a:ext cx="211326" cy="487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A6D9BD-405B-BFFA-90EA-57B150712D6B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 flipV="1">
            <a:off x="3864802" y="4344721"/>
            <a:ext cx="213346" cy="1745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7CB06C5-FA08-6100-CAAC-7A7E13412D2D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3864802" y="4519261"/>
            <a:ext cx="211326" cy="145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1C6D388-AB14-A683-117C-70E4D5D27FC3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>
            <a:off x="3864802" y="4519261"/>
            <a:ext cx="211326" cy="463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C4BD99-35DF-2B5F-EF91-43BAE74F7CB6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 flipV="1">
            <a:off x="3864802" y="4031449"/>
            <a:ext cx="211326" cy="820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1F2FD00-C65B-B162-8F00-3A7DED869BD0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3866822" y="4344721"/>
            <a:ext cx="211326" cy="457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9EA442-60AA-D57B-42B0-2A60A5017AF0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3864802" y="4664586"/>
            <a:ext cx="211326" cy="187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2CA4251-F542-1754-18D1-3640C1398EB4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>
            <a:off x="3864802" y="4851587"/>
            <a:ext cx="211326" cy="131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CEB9038-42FD-D543-97D0-B562FF80B390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4311312" y="4031449"/>
            <a:ext cx="211326" cy="5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AC7B95E-84FA-D687-3DCE-EE01A5D97FEC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311312" y="4031449"/>
            <a:ext cx="213346" cy="313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D6398EC-A69A-8975-E4AA-4C6AA76C578B}"/>
              </a:ext>
            </a:extLst>
          </p:cNvPr>
          <p:cNvCxnSpPr>
            <a:cxnSpLocks/>
            <a:stCxn id="37" idx="6"/>
            <a:endCxn id="43" idx="2"/>
          </p:cNvCxnSpPr>
          <p:nvPr/>
        </p:nvCxnSpPr>
        <p:spPr>
          <a:xfrm>
            <a:off x="4311312" y="4031449"/>
            <a:ext cx="211326" cy="633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002CF56-9F42-DBCD-D3A1-F958B7BB477B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>
            <a:off x="4311312" y="4031449"/>
            <a:ext cx="211326" cy="951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9150FE9-B27E-0A60-8D60-A3ED66D886EF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 flipV="1">
            <a:off x="4313332" y="4031449"/>
            <a:ext cx="209306" cy="313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8B7F2EE-C655-6234-42C9-CA8B3E25D544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>
            <a:off x="4313332" y="4344721"/>
            <a:ext cx="2113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70ADFBC-965B-16BA-30B7-ED417F6EDD95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>
          <a:xfrm>
            <a:off x="4313332" y="4344721"/>
            <a:ext cx="209306" cy="3198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34BF11-6DD6-4014-0EE5-44A95EA9C1F1}"/>
              </a:ext>
            </a:extLst>
          </p:cNvPr>
          <p:cNvCxnSpPr>
            <a:cxnSpLocks/>
            <a:stCxn id="38" idx="6"/>
            <a:endCxn id="44" idx="2"/>
          </p:cNvCxnSpPr>
          <p:nvPr/>
        </p:nvCxnSpPr>
        <p:spPr>
          <a:xfrm>
            <a:off x="4313332" y="4344721"/>
            <a:ext cx="209306" cy="638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814448-F5D1-1639-69D7-EE4CAED520A9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 flipV="1">
            <a:off x="4311312" y="4031449"/>
            <a:ext cx="211326" cy="633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73DB27-3E3E-2902-9F47-C0C52B4B00DF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 flipV="1">
            <a:off x="4311312" y="4344721"/>
            <a:ext cx="213346" cy="3198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C3BFE2-93DC-CBB6-8897-548758185B49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4311312" y="4664586"/>
            <a:ext cx="2113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EE54F6B-CE42-FE8A-6F31-95A5025D69A1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311312" y="4664586"/>
            <a:ext cx="211326" cy="31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E7AAA49-BDA5-B5FC-5C4E-433D0677E005}"/>
              </a:ext>
            </a:extLst>
          </p:cNvPr>
          <p:cNvCxnSpPr>
            <a:cxnSpLocks/>
            <a:stCxn id="44" idx="2"/>
            <a:endCxn id="40" idx="6"/>
          </p:cNvCxnSpPr>
          <p:nvPr/>
        </p:nvCxnSpPr>
        <p:spPr>
          <a:xfrm flipH="1">
            <a:off x="4311312" y="4982723"/>
            <a:ext cx="2113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9C4F87C-AFF8-2162-7382-E02B1701A648}"/>
              </a:ext>
            </a:extLst>
          </p:cNvPr>
          <p:cNvCxnSpPr>
            <a:cxnSpLocks/>
            <a:stCxn id="43" idx="2"/>
            <a:endCxn id="40" idx="6"/>
          </p:cNvCxnSpPr>
          <p:nvPr/>
        </p:nvCxnSpPr>
        <p:spPr>
          <a:xfrm flipH="1">
            <a:off x="4311312" y="4664586"/>
            <a:ext cx="211326" cy="31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FB2CC8F-15CA-7266-27E6-2B02072F79A4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4311312" y="4334731"/>
            <a:ext cx="209306" cy="6479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DA5F1A-6A70-1350-E4D4-FA78D9F32298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4311312" y="4044537"/>
            <a:ext cx="207287" cy="938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404DD85-19EF-83BB-8811-567B4849EA9D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>
            <a:off x="4757822" y="4031449"/>
            <a:ext cx="211326" cy="330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688B822-77FC-87BB-536A-93103981F21E}"/>
              </a:ext>
            </a:extLst>
          </p:cNvPr>
          <p:cNvCxnSpPr>
            <a:cxnSpLocks/>
            <a:stCxn id="41" idx="6"/>
            <a:endCxn id="46" idx="2"/>
          </p:cNvCxnSpPr>
          <p:nvPr/>
        </p:nvCxnSpPr>
        <p:spPr>
          <a:xfrm>
            <a:off x="4757822" y="4031449"/>
            <a:ext cx="211326" cy="643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71FE0BC-D3E6-4C25-B8DD-A4DE63693F0B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>
            <a:off x="4759842" y="4344721"/>
            <a:ext cx="209306" cy="170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5DFD22-ADA3-4598-5515-9B7BCB633BB7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>
          <a:xfrm>
            <a:off x="4759842" y="4344721"/>
            <a:ext cx="209306" cy="330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C38181-CB33-7AC9-AC37-AA52A2CB4C99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>
          <a:xfrm flipV="1">
            <a:off x="4757822" y="4361786"/>
            <a:ext cx="211326" cy="302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8C9402D-C320-8AA5-30B4-018D5A142A94}"/>
              </a:ext>
            </a:extLst>
          </p:cNvPr>
          <p:cNvCxnSpPr>
            <a:cxnSpLocks/>
            <a:stCxn id="43" idx="6"/>
            <a:endCxn id="46" idx="2"/>
          </p:cNvCxnSpPr>
          <p:nvPr/>
        </p:nvCxnSpPr>
        <p:spPr>
          <a:xfrm>
            <a:off x="4757822" y="4664586"/>
            <a:ext cx="211326" cy="104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C93B42D-769C-A6A9-4602-0F56C7CC0AF6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 flipV="1">
            <a:off x="4757822" y="4361786"/>
            <a:ext cx="211326" cy="620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8A75C4-B5B9-4414-E336-F3881352C32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 flipV="1">
            <a:off x="4757822" y="4675058"/>
            <a:ext cx="211326" cy="307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5CE4E26-792F-CF43-1630-40FCBA22EB73}"/>
                  </a:ext>
                </a:extLst>
              </p:cNvPr>
              <p:cNvSpPr txBox="1"/>
              <p:nvPr/>
            </p:nvSpPr>
            <p:spPr>
              <a:xfrm>
                <a:off x="6245370" y="3670810"/>
                <a:ext cx="63564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CA" sz="16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5CE4E26-792F-CF43-1630-40FCBA22E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370" y="3670810"/>
                <a:ext cx="635642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AB11AB0-39F1-0821-A1F1-A1F7D9049389}"/>
                  </a:ext>
                </a:extLst>
              </p:cNvPr>
              <p:cNvSpPr txBox="1"/>
              <p:nvPr/>
            </p:nvSpPr>
            <p:spPr>
              <a:xfrm>
                <a:off x="8875369" y="3664448"/>
                <a:ext cx="63564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A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CA" sz="1600" dirty="0"/>
                  <a:t> 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AB11AB0-39F1-0821-A1F1-A1F7D904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369" y="3664448"/>
                <a:ext cx="635642" cy="338554"/>
              </a:xfrm>
              <a:prstGeom prst="rect">
                <a:avLst/>
              </a:prstGeom>
              <a:blipFill>
                <a:blip r:embed="rId5"/>
                <a:stretch>
                  <a:fillRect l="-962" b="-89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1424F1D5-D723-FC76-FBD5-9C9EB6AE2EA9}"/>
              </a:ext>
            </a:extLst>
          </p:cNvPr>
          <p:cNvSpPr txBox="1"/>
          <p:nvPr/>
        </p:nvSpPr>
        <p:spPr>
          <a:xfrm>
            <a:off x="10326775" y="3214396"/>
            <a:ext cx="7347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cs typeface="Arial" panose="020B0604020202020204" pitchFamily="34" charset="0"/>
              </a:rPr>
              <a:t>Time </a:t>
            </a:r>
            <a:endParaRPr lang="en-CA" sz="1600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C2FB373-D970-73D1-F3E5-869B2FD13F6A}"/>
              </a:ext>
            </a:extLst>
          </p:cNvPr>
          <p:cNvGrpSpPr>
            <a:grpSpLocks noChangeAspect="1"/>
          </p:cNvGrpSpPr>
          <p:nvPr/>
        </p:nvGrpSpPr>
        <p:grpSpPr>
          <a:xfrm>
            <a:off x="9407197" y="2961824"/>
            <a:ext cx="765176" cy="750619"/>
            <a:chOff x="3508674" y="5214703"/>
            <a:chExt cx="468000" cy="459098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CE9A4FB-2884-B11E-C944-0B8645838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322800"/>
              <a:ext cx="468000" cy="351001"/>
            </a:xfrm>
            <a:prstGeom prst="rect">
              <a:avLst/>
            </a:prstGeom>
            <a:ln w="57150">
              <a:solidFill>
                <a:srgbClr val="00B050"/>
              </a:solidFill>
            </a:ln>
            <a:scene3d>
              <a:camera prst="isometricTopUp"/>
              <a:lightRig rig="threePt" dir="t"/>
            </a:scene3d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E7DCC4C1-BECF-9040-F28A-6E28E79D9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68751"/>
              <a:ext cx="468000" cy="351001"/>
            </a:xfrm>
            <a:prstGeom prst="rect">
              <a:avLst/>
            </a:prstGeom>
            <a:ln w="57150">
              <a:solidFill>
                <a:srgbClr val="00B050"/>
              </a:solidFill>
            </a:ln>
            <a:scene3d>
              <a:camera prst="isometricTopUp"/>
              <a:lightRig rig="threePt" dir="t"/>
            </a:scene3d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F601891-C608-7F15-75F5-143B5CE3F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14703"/>
              <a:ext cx="468000" cy="351001"/>
            </a:xfrm>
            <a:prstGeom prst="rect">
              <a:avLst/>
            </a:prstGeom>
            <a:ln w="57150">
              <a:solidFill>
                <a:srgbClr val="00B050"/>
              </a:solidFill>
            </a:ln>
            <a:scene3d>
              <a:camera prst="isometricTopUp"/>
              <a:lightRig rig="threePt" dir="t"/>
            </a:scene3d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17B82DC-602A-92E7-4128-588009D66041}"/>
              </a:ext>
            </a:extLst>
          </p:cNvPr>
          <p:cNvGrpSpPr>
            <a:grpSpLocks noChangeAspect="1"/>
          </p:cNvGrpSpPr>
          <p:nvPr/>
        </p:nvGrpSpPr>
        <p:grpSpPr>
          <a:xfrm>
            <a:off x="6736503" y="2969112"/>
            <a:ext cx="765176" cy="750619"/>
            <a:chOff x="3508674" y="5214703"/>
            <a:chExt cx="468000" cy="459098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520B274C-E4B5-55F2-1426-BF991709A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322800"/>
              <a:ext cx="468000" cy="351001"/>
            </a:xfrm>
            <a:prstGeom prst="rect">
              <a:avLst/>
            </a:prstGeom>
            <a:ln w="57150">
              <a:solidFill>
                <a:srgbClr val="7030A0"/>
              </a:solidFill>
            </a:ln>
            <a:scene3d>
              <a:camera prst="isometricTopUp"/>
              <a:lightRig rig="threePt" dir="t"/>
            </a:scene3d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12B29E4E-EED1-2F2B-4E36-6DAAE05AC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68751"/>
              <a:ext cx="468000" cy="351001"/>
            </a:xfrm>
            <a:prstGeom prst="rect">
              <a:avLst/>
            </a:prstGeom>
            <a:ln w="57150">
              <a:solidFill>
                <a:srgbClr val="7030A0"/>
              </a:solidFill>
            </a:ln>
            <a:scene3d>
              <a:camera prst="isometricTopUp"/>
              <a:lightRig rig="threePt" dir="t"/>
            </a:scene3d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04ADD9E1-A4DA-1B5A-DB5A-53708CF32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14703"/>
              <a:ext cx="468000" cy="351001"/>
            </a:xfrm>
            <a:prstGeom prst="rect">
              <a:avLst/>
            </a:prstGeom>
            <a:ln w="57150">
              <a:solidFill>
                <a:srgbClr val="7030A0"/>
              </a:solidFill>
            </a:ln>
            <a:scene3d>
              <a:camera prst="isometricTopUp"/>
              <a:lightRig rig="threePt" dir="t"/>
            </a:scene3d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E99E881-7541-77A0-2299-53BEC26DBD85}"/>
              </a:ext>
            </a:extLst>
          </p:cNvPr>
          <p:cNvGrpSpPr>
            <a:grpSpLocks noChangeAspect="1"/>
          </p:cNvGrpSpPr>
          <p:nvPr/>
        </p:nvGrpSpPr>
        <p:grpSpPr>
          <a:xfrm>
            <a:off x="3964567" y="2938332"/>
            <a:ext cx="765178" cy="750623"/>
            <a:chOff x="3508674" y="5214701"/>
            <a:chExt cx="468001" cy="459100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8F7F30A6-0AF8-F7A7-1114-84512E4B5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322800"/>
              <a:ext cx="468000" cy="351001"/>
            </a:xfrm>
            <a:prstGeom prst="rect">
              <a:avLst/>
            </a:prstGeom>
            <a:ln w="57150">
              <a:solidFill>
                <a:srgbClr val="D06219"/>
              </a:solidFill>
            </a:ln>
            <a:scene3d>
              <a:camera prst="isometricTopUp"/>
              <a:lightRig rig="threePt" dir="t"/>
            </a:scene3d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91271EB-C5AE-A02F-C264-32C7DC0D7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68751"/>
              <a:ext cx="468000" cy="351001"/>
            </a:xfrm>
            <a:prstGeom prst="rect">
              <a:avLst/>
            </a:prstGeom>
            <a:ln w="57150">
              <a:solidFill>
                <a:srgbClr val="D06219"/>
              </a:solidFill>
            </a:ln>
            <a:scene3d>
              <a:camera prst="isometricTopUp"/>
              <a:lightRig rig="threePt" dir="t"/>
            </a:scene3d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C7D31D28-DC21-B20A-E39F-3A00FDC26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5" y="5214701"/>
              <a:ext cx="468000" cy="351001"/>
            </a:xfrm>
            <a:prstGeom prst="rect">
              <a:avLst/>
            </a:prstGeom>
            <a:ln w="57150">
              <a:solidFill>
                <a:srgbClr val="D06219"/>
              </a:solidFill>
            </a:ln>
            <a:scene3d>
              <a:camera prst="isometricTopUp"/>
              <a:lightRig rig="threePt" dir="t"/>
            </a:scene3d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886453E-B328-C0E9-544D-677928F438AF}"/>
                  </a:ext>
                </a:extLst>
              </p:cNvPr>
              <p:cNvSpPr txBox="1"/>
              <p:nvPr/>
            </p:nvSpPr>
            <p:spPr>
              <a:xfrm>
                <a:off x="3429221" y="2922092"/>
                <a:ext cx="678670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16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          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CA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CA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       </m:t>
                      </m:r>
                      <m:r>
                        <a:rPr lang="en-CA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CA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886453E-B328-C0E9-544D-677928F43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21" y="2922092"/>
                <a:ext cx="678670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D24E57B8-D8FD-3942-2A63-2A4A697BEF18}"/>
              </a:ext>
            </a:extLst>
          </p:cNvPr>
          <p:cNvSpPr txBox="1"/>
          <p:nvPr/>
        </p:nvSpPr>
        <p:spPr>
          <a:xfrm>
            <a:off x="5334957" y="3141224"/>
            <a:ext cx="429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    …                                              …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C8ACB40-4DF0-B6FD-2D94-56C268B66BFB}"/>
              </a:ext>
            </a:extLst>
          </p:cNvPr>
          <p:cNvSpPr/>
          <p:nvPr/>
        </p:nvSpPr>
        <p:spPr>
          <a:xfrm>
            <a:off x="6215823" y="4090124"/>
            <a:ext cx="235184" cy="217156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BF518E1-A3AF-B47D-3CBC-4A4E8892E58D}"/>
              </a:ext>
            </a:extLst>
          </p:cNvPr>
          <p:cNvSpPr/>
          <p:nvPr/>
        </p:nvSpPr>
        <p:spPr>
          <a:xfrm>
            <a:off x="6215823" y="4403396"/>
            <a:ext cx="235184" cy="21715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4F7F60D-F8D6-92B5-B18A-06EBAB8F034A}"/>
              </a:ext>
            </a:extLst>
          </p:cNvPr>
          <p:cNvSpPr/>
          <p:nvPr/>
        </p:nvSpPr>
        <p:spPr>
          <a:xfrm>
            <a:off x="6215823" y="4735722"/>
            <a:ext cx="235184" cy="2171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96DB8E3-6D3D-F927-14A6-FD03438CAD92}"/>
              </a:ext>
            </a:extLst>
          </p:cNvPr>
          <p:cNvSpPr/>
          <p:nvPr/>
        </p:nvSpPr>
        <p:spPr>
          <a:xfrm>
            <a:off x="6662333" y="3915584"/>
            <a:ext cx="235184" cy="217156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1108B06-31C0-439D-E858-6C88E61C1087}"/>
              </a:ext>
            </a:extLst>
          </p:cNvPr>
          <p:cNvSpPr/>
          <p:nvPr/>
        </p:nvSpPr>
        <p:spPr>
          <a:xfrm>
            <a:off x="6664353" y="4228856"/>
            <a:ext cx="235184" cy="21715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B57EFD3-78A7-A2A0-84EB-1BD948017B80}"/>
              </a:ext>
            </a:extLst>
          </p:cNvPr>
          <p:cNvSpPr/>
          <p:nvPr/>
        </p:nvSpPr>
        <p:spPr>
          <a:xfrm>
            <a:off x="6662333" y="4548721"/>
            <a:ext cx="235184" cy="2171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06D8C7C-AACD-A97E-8B44-57E6EBB51F92}"/>
              </a:ext>
            </a:extLst>
          </p:cNvPr>
          <p:cNvSpPr/>
          <p:nvPr/>
        </p:nvSpPr>
        <p:spPr>
          <a:xfrm>
            <a:off x="6662333" y="4866858"/>
            <a:ext cx="235184" cy="2171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552C32F-ACBD-91B9-8613-FA1F042C3ACB}"/>
              </a:ext>
            </a:extLst>
          </p:cNvPr>
          <p:cNvSpPr/>
          <p:nvPr/>
        </p:nvSpPr>
        <p:spPr>
          <a:xfrm>
            <a:off x="7108843" y="3915584"/>
            <a:ext cx="235184" cy="2171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12D8CBE-DECC-B23B-9D0B-AE4D9FD684C7}"/>
              </a:ext>
            </a:extLst>
          </p:cNvPr>
          <p:cNvSpPr/>
          <p:nvPr/>
        </p:nvSpPr>
        <p:spPr>
          <a:xfrm>
            <a:off x="7110863" y="4228856"/>
            <a:ext cx="235184" cy="217156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E936CFB-DDF3-74CE-B570-6584DEFF3685}"/>
              </a:ext>
            </a:extLst>
          </p:cNvPr>
          <p:cNvSpPr/>
          <p:nvPr/>
        </p:nvSpPr>
        <p:spPr>
          <a:xfrm>
            <a:off x="7108843" y="4548721"/>
            <a:ext cx="235184" cy="21715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7D57281-797C-89D3-59B4-C56DB52B1C7F}"/>
              </a:ext>
            </a:extLst>
          </p:cNvPr>
          <p:cNvSpPr/>
          <p:nvPr/>
        </p:nvSpPr>
        <p:spPr>
          <a:xfrm>
            <a:off x="7108843" y="4866858"/>
            <a:ext cx="235184" cy="217156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993346E-FF94-5B5E-765F-8C1D9387625B}"/>
              </a:ext>
            </a:extLst>
          </p:cNvPr>
          <p:cNvSpPr/>
          <p:nvPr/>
        </p:nvSpPr>
        <p:spPr>
          <a:xfrm>
            <a:off x="7555353" y="4245921"/>
            <a:ext cx="235184" cy="21715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27CB7A1-EDFD-4E66-FD0F-83F5199426D4}"/>
              </a:ext>
            </a:extLst>
          </p:cNvPr>
          <p:cNvSpPr/>
          <p:nvPr/>
        </p:nvSpPr>
        <p:spPr>
          <a:xfrm>
            <a:off x="7555353" y="4559193"/>
            <a:ext cx="235184" cy="217156"/>
          </a:xfrm>
          <a:prstGeom prst="ellipse">
            <a:avLst/>
          </a:prstGeom>
          <a:solidFill>
            <a:schemeClr val="bg1">
              <a:alpha val="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CB2DF66-B28C-D533-95A6-E7C7960C1018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6451007" y="4024162"/>
            <a:ext cx="211326" cy="164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A9181BC-7545-E715-4EFF-13BD413701BA}"/>
              </a:ext>
            </a:extLst>
          </p:cNvPr>
          <p:cNvCxnSpPr>
            <a:cxnSpLocks/>
            <a:stCxn id="102" idx="6"/>
            <a:endCxn id="106" idx="2"/>
          </p:cNvCxnSpPr>
          <p:nvPr/>
        </p:nvCxnSpPr>
        <p:spPr>
          <a:xfrm>
            <a:off x="6451007" y="4198702"/>
            <a:ext cx="213346" cy="1387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09639B6-3164-19AA-0B74-B4C764EB1A09}"/>
              </a:ext>
            </a:extLst>
          </p:cNvPr>
          <p:cNvCxnSpPr>
            <a:cxnSpLocks/>
            <a:stCxn id="102" idx="6"/>
            <a:endCxn id="107" idx="2"/>
          </p:cNvCxnSpPr>
          <p:nvPr/>
        </p:nvCxnSpPr>
        <p:spPr>
          <a:xfrm>
            <a:off x="6451007" y="4198702"/>
            <a:ext cx="211326" cy="458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914157F-311D-AA2D-C70A-501CBA9D126E}"/>
              </a:ext>
            </a:extLst>
          </p:cNvPr>
          <p:cNvCxnSpPr>
            <a:cxnSpLocks/>
            <a:stCxn id="102" idx="6"/>
            <a:endCxn id="108" idx="2"/>
          </p:cNvCxnSpPr>
          <p:nvPr/>
        </p:nvCxnSpPr>
        <p:spPr>
          <a:xfrm>
            <a:off x="6451007" y="4198702"/>
            <a:ext cx="211326" cy="776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D788331-14D0-CB38-66BE-B95FE0095550}"/>
              </a:ext>
            </a:extLst>
          </p:cNvPr>
          <p:cNvCxnSpPr>
            <a:cxnSpLocks/>
            <a:stCxn id="103" idx="6"/>
            <a:endCxn id="105" idx="2"/>
          </p:cNvCxnSpPr>
          <p:nvPr/>
        </p:nvCxnSpPr>
        <p:spPr>
          <a:xfrm flipV="1">
            <a:off x="6451007" y="4024162"/>
            <a:ext cx="211326" cy="487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0C896F0-87A8-91C5-B200-E9F5B0866DE3}"/>
              </a:ext>
            </a:extLst>
          </p:cNvPr>
          <p:cNvCxnSpPr>
            <a:cxnSpLocks/>
            <a:stCxn id="103" idx="6"/>
            <a:endCxn id="106" idx="2"/>
          </p:cNvCxnSpPr>
          <p:nvPr/>
        </p:nvCxnSpPr>
        <p:spPr>
          <a:xfrm flipV="1">
            <a:off x="6451007" y="4337434"/>
            <a:ext cx="213346" cy="1745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EF80836-3B97-A381-5307-C317EDFF22EC}"/>
              </a:ext>
            </a:extLst>
          </p:cNvPr>
          <p:cNvCxnSpPr>
            <a:cxnSpLocks/>
            <a:stCxn id="103" idx="6"/>
            <a:endCxn id="107" idx="2"/>
          </p:cNvCxnSpPr>
          <p:nvPr/>
        </p:nvCxnSpPr>
        <p:spPr>
          <a:xfrm>
            <a:off x="6451007" y="4511974"/>
            <a:ext cx="211326" cy="145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79D000D-429F-97A8-89EE-4B4F59B58EEF}"/>
              </a:ext>
            </a:extLst>
          </p:cNvPr>
          <p:cNvCxnSpPr>
            <a:cxnSpLocks/>
            <a:stCxn id="103" idx="6"/>
            <a:endCxn id="108" idx="2"/>
          </p:cNvCxnSpPr>
          <p:nvPr/>
        </p:nvCxnSpPr>
        <p:spPr>
          <a:xfrm>
            <a:off x="6451007" y="4511974"/>
            <a:ext cx="211326" cy="463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A1B095A-2C64-F074-A965-28DB0006AA27}"/>
              </a:ext>
            </a:extLst>
          </p:cNvPr>
          <p:cNvCxnSpPr>
            <a:cxnSpLocks/>
            <a:stCxn id="104" idx="6"/>
            <a:endCxn id="105" idx="2"/>
          </p:cNvCxnSpPr>
          <p:nvPr/>
        </p:nvCxnSpPr>
        <p:spPr>
          <a:xfrm flipV="1">
            <a:off x="6451007" y="4024162"/>
            <a:ext cx="211326" cy="820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F7EDEF0-C8F8-7C71-54CF-2E6AA9519F74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6453027" y="4337434"/>
            <a:ext cx="211326" cy="457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D22DA5B-045A-51C2-04E9-BD4F603FF9F5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6451007" y="4657299"/>
            <a:ext cx="211326" cy="187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CD89A2E-381C-C8D5-2BFA-F21D7717348E}"/>
              </a:ext>
            </a:extLst>
          </p:cNvPr>
          <p:cNvCxnSpPr>
            <a:cxnSpLocks/>
            <a:stCxn id="104" idx="6"/>
            <a:endCxn id="108" idx="2"/>
          </p:cNvCxnSpPr>
          <p:nvPr/>
        </p:nvCxnSpPr>
        <p:spPr>
          <a:xfrm>
            <a:off x="6451007" y="4844300"/>
            <a:ext cx="211326" cy="131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D69D217-5CFC-A390-CFD9-E064E880B32F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6897517" y="4024162"/>
            <a:ext cx="211326" cy="5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EB4E9F7-C51D-74C2-888D-10D293362744}"/>
              </a:ext>
            </a:extLst>
          </p:cNvPr>
          <p:cNvCxnSpPr>
            <a:cxnSpLocks/>
            <a:stCxn id="105" idx="6"/>
            <a:endCxn id="110" idx="2"/>
          </p:cNvCxnSpPr>
          <p:nvPr/>
        </p:nvCxnSpPr>
        <p:spPr>
          <a:xfrm>
            <a:off x="6897517" y="4024162"/>
            <a:ext cx="213346" cy="313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5C32B60-B2AF-5EC6-1655-6C3D0B5EC9DE}"/>
              </a:ext>
            </a:extLst>
          </p:cNvPr>
          <p:cNvCxnSpPr>
            <a:cxnSpLocks/>
            <a:stCxn id="105" idx="6"/>
            <a:endCxn id="111" idx="2"/>
          </p:cNvCxnSpPr>
          <p:nvPr/>
        </p:nvCxnSpPr>
        <p:spPr>
          <a:xfrm>
            <a:off x="6897517" y="4024162"/>
            <a:ext cx="211326" cy="633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37C87C2-03E9-FA2A-D3C8-DA6B4954CE48}"/>
              </a:ext>
            </a:extLst>
          </p:cNvPr>
          <p:cNvCxnSpPr>
            <a:cxnSpLocks/>
            <a:stCxn id="105" idx="6"/>
            <a:endCxn id="112" idx="2"/>
          </p:cNvCxnSpPr>
          <p:nvPr/>
        </p:nvCxnSpPr>
        <p:spPr>
          <a:xfrm>
            <a:off x="6897517" y="4024162"/>
            <a:ext cx="211326" cy="951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535F9CB-E37F-9FBF-A002-6EA29380259A}"/>
              </a:ext>
            </a:extLst>
          </p:cNvPr>
          <p:cNvCxnSpPr>
            <a:cxnSpLocks/>
            <a:stCxn id="106" idx="6"/>
            <a:endCxn id="109" idx="2"/>
          </p:cNvCxnSpPr>
          <p:nvPr/>
        </p:nvCxnSpPr>
        <p:spPr>
          <a:xfrm flipV="1">
            <a:off x="6899537" y="4024162"/>
            <a:ext cx="209306" cy="313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F774CF3-A35E-3892-8FBC-3AFD62470AE0}"/>
              </a:ext>
            </a:extLst>
          </p:cNvPr>
          <p:cNvCxnSpPr>
            <a:cxnSpLocks/>
            <a:stCxn id="106" idx="6"/>
            <a:endCxn id="110" idx="2"/>
          </p:cNvCxnSpPr>
          <p:nvPr/>
        </p:nvCxnSpPr>
        <p:spPr>
          <a:xfrm>
            <a:off x="6899537" y="4337434"/>
            <a:ext cx="2113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87B1BE8-9226-C25D-5192-F34570146E0D}"/>
              </a:ext>
            </a:extLst>
          </p:cNvPr>
          <p:cNvCxnSpPr>
            <a:cxnSpLocks/>
            <a:stCxn id="106" idx="6"/>
            <a:endCxn id="111" idx="2"/>
          </p:cNvCxnSpPr>
          <p:nvPr/>
        </p:nvCxnSpPr>
        <p:spPr>
          <a:xfrm>
            <a:off x="6899537" y="4337434"/>
            <a:ext cx="209306" cy="3198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0B18F7C-77F8-9575-BDA4-89C1D5FBFADF}"/>
              </a:ext>
            </a:extLst>
          </p:cNvPr>
          <p:cNvCxnSpPr>
            <a:cxnSpLocks/>
            <a:stCxn id="106" idx="6"/>
            <a:endCxn id="112" idx="2"/>
          </p:cNvCxnSpPr>
          <p:nvPr/>
        </p:nvCxnSpPr>
        <p:spPr>
          <a:xfrm>
            <a:off x="6899537" y="4337434"/>
            <a:ext cx="209306" cy="638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5FB9A1F-4284-3CDC-4A13-7119CCC2A8BB}"/>
              </a:ext>
            </a:extLst>
          </p:cNvPr>
          <p:cNvCxnSpPr>
            <a:cxnSpLocks/>
            <a:stCxn id="107" idx="6"/>
            <a:endCxn id="109" idx="2"/>
          </p:cNvCxnSpPr>
          <p:nvPr/>
        </p:nvCxnSpPr>
        <p:spPr>
          <a:xfrm flipV="1">
            <a:off x="6897517" y="4024162"/>
            <a:ext cx="211326" cy="633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F56D40-5B31-929D-B476-5344B7F16EE6}"/>
              </a:ext>
            </a:extLst>
          </p:cNvPr>
          <p:cNvCxnSpPr>
            <a:cxnSpLocks/>
            <a:stCxn id="107" idx="6"/>
            <a:endCxn id="110" idx="2"/>
          </p:cNvCxnSpPr>
          <p:nvPr/>
        </p:nvCxnSpPr>
        <p:spPr>
          <a:xfrm flipV="1">
            <a:off x="6897517" y="4337434"/>
            <a:ext cx="213346" cy="3198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A2F0C3F-28A3-9226-FF31-B8AC91BD8A80}"/>
              </a:ext>
            </a:extLst>
          </p:cNvPr>
          <p:cNvCxnSpPr>
            <a:cxnSpLocks/>
            <a:stCxn id="107" idx="6"/>
            <a:endCxn id="111" idx="2"/>
          </p:cNvCxnSpPr>
          <p:nvPr/>
        </p:nvCxnSpPr>
        <p:spPr>
          <a:xfrm>
            <a:off x="6897517" y="4657299"/>
            <a:ext cx="2113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318DD8C-94D9-43BD-979C-FE240133A098}"/>
              </a:ext>
            </a:extLst>
          </p:cNvPr>
          <p:cNvCxnSpPr>
            <a:cxnSpLocks/>
            <a:stCxn id="107" idx="6"/>
            <a:endCxn id="112" idx="2"/>
          </p:cNvCxnSpPr>
          <p:nvPr/>
        </p:nvCxnSpPr>
        <p:spPr>
          <a:xfrm>
            <a:off x="6897517" y="4657299"/>
            <a:ext cx="211326" cy="31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729D824-E400-DDD0-7CCE-F0BFE6866729}"/>
              </a:ext>
            </a:extLst>
          </p:cNvPr>
          <p:cNvCxnSpPr>
            <a:cxnSpLocks/>
            <a:stCxn id="112" idx="2"/>
            <a:endCxn id="108" idx="6"/>
          </p:cNvCxnSpPr>
          <p:nvPr/>
        </p:nvCxnSpPr>
        <p:spPr>
          <a:xfrm flipH="1">
            <a:off x="6897517" y="4975436"/>
            <a:ext cx="2113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7FE94FC-82DD-4C81-43E6-7698E6D40D24}"/>
              </a:ext>
            </a:extLst>
          </p:cNvPr>
          <p:cNvCxnSpPr>
            <a:cxnSpLocks/>
            <a:stCxn id="111" idx="2"/>
            <a:endCxn id="108" idx="6"/>
          </p:cNvCxnSpPr>
          <p:nvPr/>
        </p:nvCxnSpPr>
        <p:spPr>
          <a:xfrm flipH="1">
            <a:off x="6897517" y="4657299"/>
            <a:ext cx="211326" cy="31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AA97D84-5A2F-5535-E031-1BED3A08DFA4}"/>
              </a:ext>
            </a:extLst>
          </p:cNvPr>
          <p:cNvCxnSpPr>
            <a:cxnSpLocks/>
            <a:endCxn id="108" idx="6"/>
          </p:cNvCxnSpPr>
          <p:nvPr/>
        </p:nvCxnSpPr>
        <p:spPr>
          <a:xfrm flipH="1">
            <a:off x="6897517" y="4327444"/>
            <a:ext cx="209306" cy="6479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3A20347-7173-AFF1-F92C-A2775DAD3BFE}"/>
              </a:ext>
            </a:extLst>
          </p:cNvPr>
          <p:cNvCxnSpPr>
            <a:cxnSpLocks/>
            <a:endCxn id="108" idx="6"/>
          </p:cNvCxnSpPr>
          <p:nvPr/>
        </p:nvCxnSpPr>
        <p:spPr>
          <a:xfrm flipH="1">
            <a:off x="6897517" y="4037250"/>
            <a:ext cx="207287" cy="938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2939851-F8A0-DD67-390A-FB2E81442F0B}"/>
              </a:ext>
            </a:extLst>
          </p:cNvPr>
          <p:cNvCxnSpPr>
            <a:cxnSpLocks/>
            <a:stCxn id="109" idx="6"/>
            <a:endCxn id="113" idx="2"/>
          </p:cNvCxnSpPr>
          <p:nvPr/>
        </p:nvCxnSpPr>
        <p:spPr>
          <a:xfrm>
            <a:off x="7344027" y="4024162"/>
            <a:ext cx="211326" cy="330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EEF1CA3-0206-DAF6-9B56-668CA2726388}"/>
              </a:ext>
            </a:extLst>
          </p:cNvPr>
          <p:cNvCxnSpPr>
            <a:cxnSpLocks/>
            <a:stCxn id="109" idx="6"/>
            <a:endCxn id="114" idx="2"/>
          </p:cNvCxnSpPr>
          <p:nvPr/>
        </p:nvCxnSpPr>
        <p:spPr>
          <a:xfrm>
            <a:off x="7344027" y="4024162"/>
            <a:ext cx="211326" cy="643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5470C17-148A-7234-A191-2ED42FCE44C7}"/>
              </a:ext>
            </a:extLst>
          </p:cNvPr>
          <p:cNvCxnSpPr>
            <a:cxnSpLocks/>
            <a:stCxn id="110" idx="6"/>
            <a:endCxn id="113" idx="2"/>
          </p:cNvCxnSpPr>
          <p:nvPr/>
        </p:nvCxnSpPr>
        <p:spPr>
          <a:xfrm>
            <a:off x="7346047" y="4337434"/>
            <a:ext cx="209306" cy="170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DE1185E-20FF-BB9F-4684-AE4718666DCA}"/>
              </a:ext>
            </a:extLst>
          </p:cNvPr>
          <p:cNvCxnSpPr>
            <a:cxnSpLocks/>
            <a:stCxn id="110" idx="6"/>
            <a:endCxn id="114" idx="2"/>
          </p:cNvCxnSpPr>
          <p:nvPr/>
        </p:nvCxnSpPr>
        <p:spPr>
          <a:xfrm>
            <a:off x="7346047" y="4337434"/>
            <a:ext cx="209306" cy="330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B14847B-32C5-F769-EF49-CDA883BEC542}"/>
              </a:ext>
            </a:extLst>
          </p:cNvPr>
          <p:cNvCxnSpPr>
            <a:cxnSpLocks/>
            <a:stCxn id="111" idx="6"/>
            <a:endCxn id="113" idx="2"/>
          </p:cNvCxnSpPr>
          <p:nvPr/>
        </p:nvCxnSpPr>
        <p:spPr>
          <a:xfrm flipV="1">
            <a:off x="7344027" y="4354499"/>
            <a:ext cx="211326" cy="302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937D193-46B3-A313-A6A4-C722971D4081}"/>
              </a:ext>
            </a:extLst>
          </p:cNvPr>
          <p:cNvCxnSpPr>
            <a:cxnSpLocks/>
            <a:stCxn id="111" idx="6"/>
            <a:endCxn id="114" idx="2"/>
          </p:cNvCxnSpPr>
          <p:nvPr/>
        </p:nvCxnSpPr>
        <p:spPr>
          <a:xfrm>
            <a:off x="7344027" y="4657299"/>
            <a:ext cx="211326" cy="104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E94ADA2-9BFA-D1DA-C89C-FC7ACE2B85B6}"/>
              </a:ext>
            </a:extLst>
          </p:cNvPr>
          <p:cNvCxnSpPr>
            <a:cxnSpLocks/>
            <a:stCxn id="112" idx="6"/>
            <a:endCxn id="113" idx="2"/>
          </p:cNvCxnSpPr>
          <p:nvPr/>
        </p:nvCxnSpPr>
        <p:spPr>
          <a:xfrm flipV="1">
            <a:off x="7344027" y="4354499"/>
            <a:ext cx="211326" cy="620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E7CFBDB-FFD7-79F9-8C66-ED746055398D}"/>
              </a:ext>
            </a:extLst>
          </p:cNvPr>
          <p:cNvCxnSpPr>
            <a:cxnSpLocks/>
            <a:stCxn id="112" idx="6"/>
            <a:endCxn id="114" idx="2"/>
          </p:cNvCxnSpPr>
          <p:nvPr/>
        </p:nvCxnSpPr>
        <p:spPr>
          <a:xfrm flipV="1">
            <a:off x="7344027" y="4667771"/>
            <a:ext cx="211326" cy="307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4F54A854-B416-3D40-AC35-64B85509D63C}"/>
              </a:ext>
            </a:extLst>
          </p:cNvPr>
          <p:cNvSpPr/>
          <p:nvPr/>
        </p:nvSpPr>
        <p:spPr>
          <a:xfrm>
            <a:off x="8986874" y="4090124"/>
            <a:ext cx="235184" cy="217156"/>
          </a:xfrm>
          <a:prstGeom prst="ellipse">
            <a:avLst/>
          </a:prstGeom>
          <a:solidFill>
            <a:schemeClr val="bg1">
              <a:alpha val="40000"/>
            </a:schemeClr>
          </a:solidFill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B18E652-0169-A4A8-4D3C-4428CB8A7EB1}"/>
              </a:ext>
            </a:extLst>
          </p:cNvPr>
          <p:cNvSpPr/>
          <p:nvPr/>
        </p:nvSpPr>
        <p:spPr>
          <a:xfrm>
            <a:off x="8986874" y="4403396"/>
            <a:ext cx="235184" cy="217156"/>
          </a:xfrm>
          <a:prstGeom prst="ellipse">
            <a:avLst/>
          </a:prstGeom>
          <a:solidFill>
            <a:srgbClr val="02B95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82DC320-031F-76CC-61F8-A905E385F1F8}"/>
              </a:ext>
            </a:extLst>
          </p:cNvPr>
          <p:cNvSpPr/>
          <p:nvPr/>
        </p:nvSpPr>
        <p:spPr>
          <a:xfrm>
            <a:off x="8986874" y="4735722"/>
            <a:ext cx="235184" cy="217156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F4BB281-E614-74C3-F59B-300A9B71782D}"/>
              </a:ext>
            </a:extLst>
          </p:cNvPr>
          <p:cNvSpPr/>
          <p:nvPr/>
        </p:nvSpPr>
        <p:spPr>
          <a:xfrm>
            <a:off x="9433384" y="3915584"/>
            <a:ext cx="235184" cy="217156"/>
          </a:xfrm>
          <a:prstGeom prst="ellipse">
            <a:avLst/>
          </a:prstGeom>
          <a:solidFill>
            <a:schemeClr val="bg1">
              <a:alpha val="20000"/>
            </a:schemeClr>
          </a:solidFill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0469CAF-0046-90B1-8CA6-A032E0E88C7C}"/>
              </a:ext>
            </a:extLst>
          </p:cNvPr>
          <p:cNvSpPr/>
          <p:nvPr/>
        </p:nvSpPr>
        <p:spPr>
          <a:xfrm>
            <a:off x="9435404" y="4228856"/>
            <a:ext cx="235184" cy="217156"/>
          </a:xfrm>
          <a:prstGeom prst="ellipse">
            <a:avLst/>
          </a:prstGeom>
          <a:solidFill>
            <a:srgbClr val="02B95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9DEC66F-B0CA-B188-E3A9-EA6763B84FB7}"/>
              </a:ext>
            </a:extLst>
          </p:cNvPr>
          <p:cNvSpPr/>
          <p:nvPr/>
        </p:nvSpPr>
        <p:spPr>
          <a:xfrm>
            <a:off x="9433384" y="4548721"/>
            <a:ext cx="235184" cy="217156"/>
          </a:xfrm>
          <a:prstGeom prst="ellipse">
            <a:avLst/>
          </a:prstGeom>
          <a:solidFill>
            <a:schemeClr val="bg1">
              <a:alpha val="1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EC2F1F36-969F-48F8-4BFC-6F332B15960B}"/>
              </a:ext>
            </a:extLst>
          </p:cNvPr>
          <p:cNvSpPr/>
          <p:nvPr/>
        </p:nvSpPr>
        <p:spPr>
          <a:xfrm>
            <a:off x="9433384" y="4866858"/>
            <a:ext cx="235184" cy="217156"/>
          </a:xfrm>
          <a:prstGeom prst="ellipse">
            <a:avLst/>
          </a:prstGeom>
          <a:solidFill>
            <a:schemeClr val="bg1">
              <a:alpha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359899B-83E7-193F-D5FA-E2BA9ECFF18D}"/>
              </a:ext>
            </a:extLst>
          </p:cNvPr>
          <p:cNvSpPr/>
          <p:nvPr/>
        </p:nvSpPr>
        <p:spPr>
          <a:xfrm>
            <a:off x="9879894" y="3915584"/>
            <a:ext cx="235184" cy="217156"/>
          </a:xfrm>
          <a:prstGeom prst="ellipse">
            <a:avLst/>
          </a:prstGeom>
          <a:solidFill>
            <a:schemeClr val="bg1">
              <a:alpha val="1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549C03DB-1CA6-666A-2A0D-96CA9C0966FB}"/>
              </a:ext>
            </a:extLst>
          </p:cNvPr>
          <p:cNvSpPr/>
          <p:nvPr/>
        </p:nvSpPr>
        <p:spPr>
          <a:xfrm>
            <a:off x="9881914" y="4228856"/>
            <a:ext cx="235184" cy="217156"/>
          </a:xfrm>
          <a:prstGeom prst="ellipse">
            <a:avLst/>
          </a:prstGeom>
          <a:solidFill>
            <a:schemeClr val="bg1">
              <a:alpha val="60000"/>
            </a:schemeClr>
          </a:solidFill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5106809-0AFF-25EB-3619-F0F2AA7EAEE7}"/>
              </a:ext>
            </a:extLst>
          </p:cNvPr>
          <p:cNvSpPr/>
          <p:nvPr/>
        </p:nvSpPr>
        <p:spPr>
          <a:xfrm>
            <a:off x="9879894" y="4548721"/>
            <a:ext cx="235184" cy="217156"/>
          </a:xfrm>
          <a:prstGeom prst="ellipse">
            <a:avLst/>
          </a:prstGeom>
          <a:solidFill>
            <a:srgbClr val="02B95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C3B08DE2-F407-A608-8492-3B8D7D665E46}"/>
              </a:ext>
            </a:extLst>
          </p:cNvPr>
          <p:cNvSpPr/>
          <p:nvPr/>
        </p:nvSpPr>
        <p:spPr>
          <a:xfrm>
            <a:off x="9879894" y="4866858"/>
            <a:ext cx="235184" cy="217156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42D4936-5485-D69D-8419-87E40988612A}"/>
              </a:ext>
            </a:extLst>
          </p:cNvPr>
          <p:cNvSpPr/>
          <p:nvPr/>
        </p:nvSpPr>
        <p:spPr>
          <a:xfrm>
            <a:off x="10326404" y="4245921"/>
            <a:ext cx="235184" cy="217156"/>
          </a:xfrm>
          <a:prstGeom prst="ellipse">
            <a:avLst/>
          </a:prstGeom>
          <a:solidFill>
            <a:srgbClr val="02B95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0BB07CED-433B-ACAB-0505-7BEDB609B7DB}"/>
              </a:ext>
            </a:extLst>
          </p:cNvPr>
          <p:cNvSpPr/>
          <p:nvPr/>
        </p:nvSpPr>
        <p:spPr>
          <a:xfrm>
            <a:off x="10326404" y="4559193"/>
            <a:ext cx="235184" cy="217156"/>
          </a:xfrm>
          <a:prstGeom prst="ellipse">
            <a:avLst/>
          </a:prstGeom>
          <a:solidFill>
            <a:schemeClr val="bg1">
              <a:alpha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CDEBED5-E1BC-4FA3-EA23-1B87C1571BA6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9222058" y="4024162"/>
            <a:ext cx="211326" cy="164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9BB8A3F-13E8-B405-E260-757CDE8D7FB2}"/>
              </a:ext>
            </a:extLst>
          </p:cNvPr>
          <p:cNvCxnSpPr>
            <a:cxnSpLocks/>
            <a:stCxn id="151" idx="6"/>
            <a:endCxn id="155" idx="2"/>
          </p:cNvCxnSpPr>
          <p:nvPr/>
        </p:nvCxnSpPr>
        <p:spPr>
          <a:xfrm>
            <a:off x="9222058" y="4198702"/>
            <a:ext cx="213346" cy="1387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B573B5B-A026-8978-6634-DEAA0581AF0E}"/>
              </a:ext>
            </a:extLst>
          </p:cNvPr>
          <p:cNvCxnSpPr>
            <a:cxnSpLocks/>
            <a:stCxn id="151" idx="6"/>
            <a:endCxn id="156" idx="2"/>
          </p:cNvCxnSpPr>
          <p:nvPr/>
        </p:nvCxnSpPr>
        <p:spPr>
          <a:xfrm>
            <a:off x="9222058" y="4198702"/>
            <a:ext cx="211326" cy="458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5429AD3-AFE3-4D12-C354-2B4BE64FD382}"/>
              </a:ext>
            </a:extLst>
          </p:cNvPr>
          <p:cNvCxnSpPr>
            <a:cxnSpLocks/>
            <a:stCxn id="151" idx="6"/>
            <a:endCxn id="157" idx="2"/>
          </p:cNvCxnSpPr>
          <p:nvPr/>
        </p:nvCxnSpPr>
        <p:spPr>
          <a:xfrm>
            <a:off x="9222058" y="4198702"/>
            <a:ext cx="211326" cy="776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199C278-734D-34B4-E248-E8031DACE3F1}"/>
              </a:ext>
            </a:extLst>
          </p:cNvPr>
          <p:cNvCxnSpPr>
            <a:cxnSpLocks/>
            <a:stCxn id="152" idx="6"/>
            <a:endCxn id="154" idx="2"/>
          </p:cNvCxnSpPr>
          <p:nvPr/>
        </p:nvCxnSpPr>
        <p:spPr>
          <a:xfrm flipV="1">
            <a:off x="9222058" y="4024162"/>
            <a:ext cx="211326" cy="487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5190BD4-7F39-C6E5-AE9F-353325EC39B7}"/>
              </a:ext>
            </a:extLst>
          </p:cNvPr>
          <p:cNvCxnSpPr>
            <a:cxnSpLocks/>
            <a:stCxn id="152" idx="6"/>
            <a:endCxn id="155" idx="2"/>
          </p:cNvCxnSpPr>
          <p:nvPr/>
        </p:nvCxnSpPr>
        <p:spPr>
          <a:xfrm flipV="1">
            <a:off x="9222058" y="4337434"/>
            <a:ext cx="213346" cy="1745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AC8C7E0-613F-7E2A-1B51-D2A46142A3C7}"/>
              </a:ext>
            </a:extLst>
          </p:cNvPr>
          <p:cNvCxnSpPr>
            <a:cxnSpLocks/>
            <a:stCxn id="152" idx="6"/>
            <a:endCxn id="156" idx="2"/>
          </p:cNvCxnSpPr>
          <p:nvPr/>
        </p:nvCxnSpPr>
        <p:spPr>
          <a:xfrm>
            <a:off x="9222058" y="4511974"/>
            <a:ext cx="211326" cy="145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43A7ED3-36E1-6C5F-2BB9-5A67B54C97A7}"/>
              </a:ext>
            </a:extLst>
          </p:cNvPr>
          <p:cNvCxnSpPr>
            <a:cxnSpLocks/>
            <a:stCxn id="152" idx="6"/>
            <a:endCxn id="157" idx="2"/>
          </p:cNvCxnSpPr>
          <p:nvPr/>
        </p:nvCxnSpPr>
        <p:spPr>
          <a:xfrm>
            <a:off x="9222058" y="4511974"/>
            <a:ext cx="211326" cy="463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4401E8B-A0DA-B7BB-88ED-99D5B2265B33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 flipV="1">
            <a:off x="9222058" y="4024162"/>
            <a:ext cx="211326" cy="820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54B418B-BB90-D80C-0657-50B7931A57D5}"/>
              </a:ext>
            </a:extLst>
          </p:cNvPr>
          <p:cNvCxnSpPr>
            <a:cxnSpLocks/>
            <a:endCxn id="155" idx="2"/>
          </p:cNvCxnSpPr>
          <p:nvPr/>
        </p:nvCxnSpPr>
        <p:spPr>
          <a:xfrm flipV="1">
            <a:off x="9224078" y="4337434"/>
            <a:ext cx="211326" cy="457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0FFA0B0-84E7-C123-63F3-945872CC4A07}"/>
              </a:ext>
            </a:extLst>
          </p:cNvPr>
          <p:cNvCxnSpPr>
            <a:cxnSpLocks/>
            <a:stCxn id="153" idx="6"/>
            <a:endCxn id="156" idx="2"/>
          </p:cNvCxnSpPr>
          <p:nvPr/>
        </p:nvCxnSpPr>
        <p:spPr>
          <a:xfrm flipV="1">
            <a:off x="9222058" y="4657299"/>
            <a:ext cx="211326" cy="187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D63BAA4-CD81-CB80-FF6E-6C2C0C60AE06}"/>
              </a:ext>
            </a:extLst>
          </p:cNvPr>
          <p:cNvCxnSpPr>
            <a:cxnSpLocks/>
            <a:stCxn id="153" idx="6"/>
            <a:endCxn id="157" idx="2"/>
          </p:cNvCxnSpPr>
          <p:nvPr/>
        </p:nvCxnSpPr>
        <p:spPr>
          <a:xfrm>
            <a:off x="9222058" y="4844300"/>
            <a:ext cx="211326" cy="131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50135BD-B37C-27C5-65C1-2A9709744ADE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9668568" y="4024162"/>
            <a:ext cx="211326" cy="5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5BADCEF-2642-66F6-5DE9-12D53CB8CED7}"/>
              </a:ext>
            </a:extLst>
          </p:cNvPr>
          <p:cNvCxnSpPr>
            <a:cxnSpLocks/>
            <a:stCxn id="154" idx="6"/>
            <a:endCxn id="159" idx="2"/>
          </p:cNvCxnSpPr>
          <p:nvPr/>
        </p:nvCxnSpPr>
        <p:spPr>
          <a:xfrm>
            <a:off x="9668568" y="4024162"/>
            <a:ext cx="213346" cy="313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B957D45-4776-EBC4-61E7-6F9EB919F180}"/>
              </a:ext>
            </a:extLst>
          </p:cNvPr>
          <p:cNvCxnSpPr>
            <a:cxnSpLocks/>
            <a:stCxn id="154" idx="6"/>
            <a:endCxn id="160" idx="2"/>
          </p:cNvCxnSpPr>
          <p:nvPr/>
        </p:nvCxnSpPr>
        <p:spPr>
          <a:xfrm>
            <a:off x="9668568" y="4024162"/>
            <a:ext cx="211326" cy="633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84709AC-3B1C-7D18-26B0-8CB186373057}"/>
              </a:ext>
            </a:extLst>
          </p:cNvPr>
          <p:cNvCxnSpPr>
            <a:cxnSpLocks/>
            <a:stCxn id="154" idx="6"/>
            <a:endCxn id="161" idx="2"/>
          </p:cNvCxnSpPr>
          <p:nvPr/>
        </p:nvCxnSpPr>
        <p:spPr>
          <a:xfrm>
            <a:off x="9668568" y="4024162"/>
            <a:ext cx="211326" cy="951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D058F27-DB83-1994-3A0C-772EA2DFB635}"/>
              </a:ext>
            </a:extLst>
          </p:cNvPr>
          <p:cNvCxnSpPr>
            <a:cxnSpLocks/>
            <a:stCxn id="155" idx="6"/>
            <a:endCxn id="158" idx="2"/>
          </p:cNvCxnSpPr>
          <p:nvPr/>
        </p:nvCxnSpPr>
        <p:spPr>
          <a:xfrm flipV="1">
            <a:off x="9670588" y="4024162"/>
            <a:ext cx="209306" cy="313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964C6FE-6CE0-A3CF-6768-D0922421E95B}"/>
              </a:ext>
            </a:extLst>
          </p:cNvPr>
          <p:cNvCxnSpPr>
            <a:cxnSpLocks/>
            <a:stCxn id="155" idx="6"/>
            <a:endCxn id="159" idx="2"/>
          </p:cNvCxnSpPr>
          <p:nvPr/>
        </p:nvCxnSpPr>
        <p:spPr>
          <a:xfrm>
            <a:off x="9670588" y="4337434"/>
            <a:ext cx="2113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AE1350E-9DFB-0E7E-056B-FE1D150284A2}"/>
              </a:ext>
            </a:extLst>
          </p:cNvPr>
          <p:cNvCxnSpPr>
            <a:cxnSpLocks/>
            <a:stCxn id="155" idx="6"/>
            <a:endCxn id="160" idx="2"/>
          </p:cNvCxnSpPr>
          <p:nvPr/>
        </p:nvCxnSpPr>
        <p:spPr>
          <a:xfrm>
            <a:off x="9670588" y="4337434"/>
            <a:ext cx="209306" cy="3198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E1CB91A-D9DA-92A1-AFDC-20684AF73100}"/>
              </a:ext>
            </a:extLst>
          </p:cNvPr>
          <p:cNvCxnSpPr>
            <a:cxnSpLocks/>
            <a:stCxn id="155" idx="6"/>
            <a:endCxn id="161" idx="2"/>
          </p:cNvCxnSpPr>
          <p:nvPr/>
        </p:nvCxnSpPr>
        <p:spPr>
          <a:xfrm>
            <a:off x="9670588" y="4337434"/>
            <a:ext cx="209306" cy="638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F0078E4-9A32-EF88-7711-4824886898D0}"/>
              </a:ext>
            </a:extLst>
          </p:cNvPr>
          <p:cNvCxnSpPr>
            <a:cxnSpLocks/>
            <a:stCxn id="156" idx="6"/>
            <a:endCxn id="158" idx="2"/>
          </p:cNvCxnSpPr>
          <p:nvPr/>
        </p:nvCxnSpPr>
        <p:spPr>
          <a:xfrm flipV="1">
            <a:off x="9668568" y="4024162"/>
            <a:ext cx="211326" cy="633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C6EBD34-CC34-B426-201C-8DF2F109C6EE}"/>
              </a:ext>
            </a:extLst>
          </p:cNvPr>
          <p:cNvCxnSpPr>
            <a:cxnSpLocks/>
            <a:stCxn id="156" idx="6"/>
            <a:endCxn id="159" idx="2"/>
          </p:cNvCxnSpPr>
          <p:nvPr/>
        </p:nvCxnSpPr>
        <p:spPr>
          <a:xfrm flipV="1">
            <a:off x="9668568" y="4337434"/>
            <a:ext cx="213346" cy="3198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BA125C2-976A-A75C-253E-33736ADEE01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>
            <a:off x="9668568" y="4657299"/>
            <a:ext cx="2113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1FC6AF0-310E-C066-DDCA-B6264383435A}"/>
              </a:ext>
            </a:extLst>
          </p:cNvPr>
          <p:cNvCxnSpPr>
            <a:cxnSpLocks/>
            <a:stCxn id="156" idx="6"/>
            <a:endCxn id="161" idx="2"/>
          </p:cNvCxnSpPr>
          <p:nvPr/>
        </p:nvCxnSpPr>
        <p:spPr>
          <a:xfrm>
            <a:off x="9668568" y="4657299"/>
            <a:ext cx="211326" cy="31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D390A46-035A-DF94-BC2F-9093D6A47AF2}"/>
              </a:ext>
            </a:extLst>
          </p:cNvPr>
          <p:cNvCxnSpPr>
            <a:cxnSpLocks/>
            <a:stCxn id="161" idx="2"/>
            <a:endCxn id="157" idx="6"/>
          </p:cNvCxnSpPr>
          <p:nvPr/>
        </p:nvCxnSpPr>
        <p:spPr>
          <a:xfrm flipH="1">
            <a:off x="9668568" y="4975436"/>
            <a:ext cx="2113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456B89E7-08DE-C99C-4CC2-1B85119C5F57}"/>
              </a:ext>
            </a:extLst>
          </p:cNvPr>
          <p:cNvCxnSpPr>
            <a:cxnSpLocks/>
            <a:stCxn id="160" idx="2"/>
            <a:endCxn id="157" idx="6"/>
          </p:cNvCxnSpPr>
          <p:nvPr/>
        </p:nvCxnSpPr>
        <p:spPr>
          <a:xfrm flipH="1">
            <a:off x="9668568" y="4657299"/>
            <a:ext cx="211326" cy="31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43CF19C-AFD3-B45B-AC64-6F434575C5EB}"/>
              </a:ext>
            </a:extLst>
          </p:cNvPr>
          <p:cNvCxnSpPr>
            <a:cxnSpLocks/>
            <a:endCxn id="157" idx="6"/>
          </p:cNvCxnSpPr>
          <p:nvPr/>
        </p:nvCxnSpPr>
        <p:spPr>
          <a:xfrm flipH="1">
            <a:off x="9668568" y="4327444"/>
            <a:ext cx="209306" cy="6479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8E3D45E-059D-4D66-EA0F-E6DC4BE36561}"/>
              </a:ext>
            </a:extLst>
          </p:cNvPr>
          <p:cNvCxnSpPr>
            <a:cxnSpLocks/>
            <a:endCxn id="157" idx="6"/>
          </p:cNvCxnSpPr>
          <p:nvPr/>
        </p:nvCxnSpPr>
        <p:spPr>
          <a:xfrm flipH="1">
            <a:off x="9668568" y="4037250"/>
            <a:ext cx="207287" cy="938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15E36E8-C07E-A795-3B2F-782AA6DF4034}"/>
              </a:ext>
            </a:extLst>
          </p:cNvPr>
          <p:cNvCxnSpPr>
            <a:cxnSpLocks/>
            <a:stCxn id="158" idx="6"/>
            <a:endCxn id="162" idx="2"/>
          </p:cNvCxnSpPr>
          <p:nvPr/>
        </p:nvCxnSpPr>
        <p:spPr>
          <a:xfrm>
            <a:off x="10115078" y="4024162"/>
            <a:ext cx="211326" cy="330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41A3244-BAE9-3A77-31D1-2789F50BFCAF}"/>
              </a:ext>
            </a:extLst>
          </p:cNvPr>
          <p:cNvCxnSpPr>
            <a:cxnSpLocks/>
            <a:stCxn id="158" idx="6"/>
            <a:endCxn id="163" idx="2"/>
          </p:cNvCxnSpPr>
          <p:nvPr/>
        </p:nvCxnSpPr>
        <p:spPr>
          <a:xfrm>
            <a:off x="10115078" y="4024162"/>
            <a:ext cx="211326" cy="643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669C63A-ECAE-C133-599A-DBA8DF5F9841}"/>
              </a:ext>
            </a:extLst>
          </p:cNvPr>
          <p:cNvCxnSpPr>
            <a:cxnSpLocks/>
            <a:stCxn id="159" idx="6"/>
            <a:endCxn id="162" idx="2"/>
          </p:cNvCxnSpPr>
          <p:nvPr/>
        </p:nvCxnSpPr>
        <p:spPr>
          <a:xfrm>
            <a:off x="10117098" y="4337434"/>
            <a:ext cx="209306" cy="170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DB8883B-276E-58AA-9FDE-917B127690B8}"/>
              </a:ext>
            </a:extLst>
          </p:cNvPr>
          <p:cNvCxnSpPr>
            <a:cxnSpLocks/>
            <a:stCxn id="159" idx="6"/>
            <a:endCxn id="163" idx="2"/>
          </p:cNvCxnSpPr>
          <p:nvPr/>
        </p:nvCxnSpPr>
        <p:spPr>
          <a:xfrm>
            <a:off x="10117098" y="4337434"/>
            <a:ext cx="209306" cy="330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E2CA2CC-E4CF-14EF-A3ED-1474897D42F1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 flipV="1">
            <a:off x="10115078" y="4354499"/>
            <a:ext cx="211326" cy="302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407AF1D-099B-B6F4-B6D1-D62EC4B930C6}"/>
              </a:ext>
            </a:extLst>
          </p:cNvPr>
          <p:cNvCxnSpPr>
            <a:cxnSpLocks/>
            <a:endCxn id="163" idx="2"/>
          </p:cNvCxnSpPr>
          <p:nvPr/>
        </p:nvCxnSpPr>
        <p:spPr>
          <a:xfrm flipH="1" flipV="1">
            <a:off x="10326404" y="4667771"/>
            <a:ext cx="40168" cy="227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9E13FB9-51B3-7BD7-FC61-C6EBD209E8FD}"/>
              </a:ext>
            </a:extLst>
          </p:cNvPr>
          <p:cNvCxnSpPr>
            <a:cxnSpLocks/>
            <a:stCxn id="161" idx="6"/>
            <a:endCxn id="162" idx="2"/>
          </p:cNvCxnSpPr>
          <p:nvPr/>
        </p:nvCxnSpPr>
        <p:spPr>
          <a:xfrm flipV="1">
            <a:off x="10115078" y="4354499"/>
            <a:ext cx="211326" cy="620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8CF3845-FC02-1A86-3355-C47FBA461501}"/>
              </a:ext>
            </a:extLst>
          </p:cNvPr>
          <p:cNvCxnSpPr>
            <a:cxnSpLocks/>
            <a:stCxn id="161" idx="6"/>
            <a:endCxn id="163" idx="2"/>
          </p:cNvCxnSpPr>
          <p:nvPr/>
        </p:nvCxnSpPr>
        <p:spPr>
          <a:xfrm flipV="1">
            <a:off x="10115078" y="4667771"/>
            <a:ext cx="211326" cy="307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F737367F-7A30-12EF-91EA-7626E65B4E41}"/>
                  </a:ext>
                </a:extLst>
              </p:cNvPr>
              <p:cNvSpPr txBox="1"/>
              <p:nvPr/>
            </p:nvSpPr>
            <p:spPr>
              <a:xfrm>
                <a:off x="3514392" y="5175240"/>
                <a:ext cx="7783185" cy="280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1200" dirty="0"/>
                  <a:t>1</a:t>
                </a:r>
                <a:r>
                  <a:rPr lang="en-CA" sz="1200" baseline="30000" dirty="0"/>
                  <a:t>st</a:t>
                </a:r>
                <a:r>
                  <a:rPr lang="en-CA" sz="1200" dirty="0"/>
                  <a:t> domain subnetwork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2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CA" sz="120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CA" sz="1200" dirty="0"/>
                  <a:t>domain subnetwork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200" b="0" i="1" dirty="0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CA" sz="1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CA" sz="120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CA" sz="1200" dirty="0"/>
                  <a:t> domain subnetwork  </a:t>
                </a:r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F737367F-7A30-12EF-91EA-7626E65B4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392" y="5175240"/>
                <a:ext cx="7783185" cy="280333"/>
              </a:xfrm>
              <a:prstGeom prst="rect">
                <a:avLst/>
              </a:prstGeom>
              <a:blipFill>
                <a:blip r:embed="rId10"/>
                <a:stretch>
                  <a:fillRect l="-78" b="-173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TextBox 206">
            <a:extLst>
              <a:ext uri="{FF2B5EF4-FFF2-40B4-BE49-F238E27FC236}">
                <a16:creationId xmlns:a16="http://schemas.microsoft.com/office/drawing/2014/main" id="{787A1B8C-9389-8EA0-5091-217E58797E04}"/>
              </a:ext>
            </a:extLst>
          </p:cNvPr>
          <p:cNvSpPr txBox="1"/>
          <p:nvPr/>
        </p:nvSpPr>
        <p:spPr>
          <a:xfrm>
            <a:off x="2059939" y="4033080"/>
            <a:ext cx="1442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200" dirty="0"/>
              <a:t>culpability-based pruning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7E0DF0F-FD4E-2F39-8B3C-825B71B36B56}"/>
              </a:ext>
            </a:extLst>
          </p:cNvPr>
          <p:cNvSpPr txBox="1"/>
          <p:nvPr/>
        </p:nvSpPr>
        <p:spPr>
          <a:xfrm>
            <a:off x="5328011" y="4306755"/>
            <a:ext cx="429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    …                                              …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90D7C535-8283-381E-1440-AFF0437BF7B0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647" y="3823706"/>
            <a:ext cx="1839489" cy="1381144"/>
          </a:xfrm>
          <a:prstGeom prst="rect">
            <a:avLst/>
          </a:prstGeom>
        </p:spPr>
      </p:pic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6163142-BE6C-9BD3-0120-C117181463F4}"/>
              </a:ext>
            </a:extLst>
          </p:cNvPr>
          <p:cNvCxnSpPr>
            <a:cxnSpLocks/>
          </p:cNvCxnSpPr>
          <p:nvPr/>
        </p:nvCxnSpPr>
        <p:spPr>
          <a:xfrm>
            <a:off x="2203127" y="4520630"/>
            <a:ext cx="10917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Oval 212">
            <a:extLst>
              <a:ext uri="{FF2B5EF4-FFF2-40B4-BE49-F238E27FC236}">
                <a16:creationId xmlns:a16="http://schemas.microsoft.com/office/drawing/2014/main" id="{357A6A9B-F902-1907-1765-697EB7D02C0C}"/>
              </a:ext>
            </a:extLst>
          </p:cNvPr>
          <p:cNvSpPr/>
          <p:nvPr/>
        </p:nvSpPr>
        <p:spPr>
          <a:xfrm>
            <a:off x="11825458" y="3239211"/>
            <a:ext cx="235184" cy="21715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5799501-6494-4F0D-423A-22F0BDE2D584}"/>
              </a:ext>
            </a:extLst>
          </p:cNvPr>
          <p:cNvSpPr txBox="1"/>
          <p:nvPr/>
        </p:nvSpPr>
        <p:spPr>
          <a:xfrm rot="5400000">
            <a:off x="10736326" y="4536559"/>
            <a:ext cx="2427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Free units            Reserved units   </a:t>
            </a: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BBFA507-0431-0210-2CA8-C4270E1BDC09}"/>
              </a:ext>
            </a:extLst>
          </p:cNvPr>
          <p:cNvSpPr/>
          <p:nvPr/>
        </p:nvSpPr>
        <p:spPr>
          <a:xfrm>
            <a:off x="11833479" y="4293975"/>
            <a:ext cx="235184" cy="21715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229413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DF151-586D-1AD3-9C2E-2A571DEE0B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51329-C886-4663-83F0-166372EA062F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A3559-83B6-AF3E-B0D7-22FD5CF87F64}"/>
              </a:ext>
            </a:extLst>
          </p:cNvPr>
          <p:cNvSpPr txBox="1"/>
          <p:nvPr/>
        </p:nvSpPr>
        <p:spPr>
          <a:xfrm>
            <a:off x="86495" y="143814"/>
            <a:ext cx="11981179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Limitation in Culprit Prune Net (CPN)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Arrow: Up 32">
                <a:extLst>
                  <a:ext uri="{FF2B5EF4-FFF2-40B4-BE49-F238E27FC236}">
                    <a16:creationId xmlns:a16="http://schemas.microsoft.com/office/drawing/2014/main" id="{8E2FDED1-9424-5ED1-9F3E-4B95DC852681}"/>
                  </a:ext>
                </a:extLst>
              </p:cNvPr>
              <p:cNvSpPr/>
              <p:nvPr/>
            </p:nvSpPr>
            <p:spPr>
              <a:xfrm rot="5400000">
                <a:off x="5813190" y="-2862162"/>
                <a:ext cx="565620" cy="8666296"/>
              </a:xfrm>
              <a:prstGeom prst="up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en-CA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Arrow: Up 32">
                <a:extLst>
                  <a:ext uri="{FF2B5EF4-FFF2-40B4-BE49-F238E27FC236}">
                    <a16:creationId xmlns:a16="http://schemas.microsoft.com/office/drawing/2014/main" id="{8E2FDED1-9424-5ED1-9F3E-4B95DC852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813190" y="-2862162"/>
                <a:ext cx="565620" cy="8666296"/>
              </a:xfrm>
              <a:prstGeom prst="upArrow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1424F1D5-D723-FC76-FBD5-9C9EB6AE2EA9}"/>
              </a:ext>
            </a:extLst>
          </p:cNvPr>
          <p:cNvSpPr txBox="1"/>
          <p:nvPr/>
        </p:nvSpPr>
        <p:spPr>
          <a:xfrm>
            <a:off x="9591893" y="1289603"/>
            <a:ext cx="7347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cs typeface="Arial" panose="020B0604020202020204" pitchFamily="34" charset="0"/>
              </a:rPr>
              <a:t>Time </a:t>
            </a:r>
            <a:endParaRPr lang="en-CA" sz="1600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C2FB373-D970-73D1-F3E5-869B2FD13F6A}"/>
              </a:ext>
            </a:extLst>
          </p:cNvPr>
          <p:cNvGrpSpPr>
            <a:grpSpLocks noChangeAspect="1"/>
          </p:cNvGrpSpPr>
          <p:nvPr/>
        </p:nvGrpSpPr>
        <p:grpSpPr>
          <a:xfrm>
            <a:off x="8672315" y="1037031"/>
            <a:ext cx="765176" cy="750619"/>
            <a:chOff x="3508674" y="5214703"/>
            <a:chExt cx="468000" cy="459098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CE9A4FB-2884-B11E-C944-0B8645838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322800"/>
              <a:ext cx="468000" cy="351001"/>
            </a:xfrm>
            <a:prstGeom prst="rect">
              <a:avLst/>
            </a:prstGeom>
            <a:ln w="57150">
              <a:solidFill>
                <a:srgbClr val="00B050"/>
              </a:solidFill>
            </a:ln>
            <a:scene3d>
              <a:camera prst="isometricTopUp"/>
              <a:lightRig rig="threePt" dir="t"/>
            </a:scene3d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E7DCC4C1-BECF-9040-F28A-6E28E79D9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68751"/>
              <a:ext cx="468000" cy="351001"/>
            </a:xfrm>
            <a:prstGeom prst="rect">
              <a:avLst/>
            </a:prstGeom>
            <a:ln w="57150">
              <a:solidFill>
                <a:srgbClr val="00B050"/>
              </a:solidFill>
            </a:ln>
            <a:scene3d>
              <a:camera prst="isometricTopUp"/>
              <a:lightRig rig="threePt" dir="t"/>
            </a:scene3d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F601891-C608-7F15-75F5-143B5CE3F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14703"/>
              <a:ext cx="468000" cy="351001"/>
            </a:xfrm>
            <a:prstGeom prst="rect">
              <a:avLst/>
            </a:prstGeom>
            <a:ln w="57150">
              <a:solidFill>
                <a:srgbClr val="00B050"/>
              </a:solidFill>
            </a:ln>
            <a:scene3d>
              <a:camera prst="isometricTopUp"/>
              <a:lightRig rig="threePt" dir="t"/>
            </a:scene3d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17B82DC-602A-92E7-4128-588009D66041}"/>
              </a:ext>
            </a:extLst>
          </p:cNvPr>
          <p:cNvGrpSpPr>
            <a:grpSpLocks noChangeAspect="1"/>
          </p:cNvGrpSpPr>
          <p:nvPr/>
        </p:nvGrpSpPr>
        <p:grpSpPr>
          <a:xfrm>
            <a:off x="6001621" y="1044319"/>
            <a:ext cx="765176" cy="750619"/>
            <a:chOff x="3508674" y="5214703"/>
            <a:chExt cx="468000" cy="459098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520B274C-E4B5-55F2-1426-BF991709A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322800"/>
              <a:ext cx="468000" cy="351001"/>
            </a:xfrm>
            <a:prstGeom prst="rect">
              <a:avLst/>
            </a:prstGeom>
            <a:ln w="57150">
              <a:solidFill>
                <a:srgbClr val="7030A0"/>
              </a:solidFill>
            </a:ln>
            <a:scene3d>
              <a:camera prst="isometricTopUp"/>
              <a:lightRig rig="threePt" dir="t"/>
            </a:scene3d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12B29E4E-EED1-2F2B-4E36-6DAAE05AC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68751"/>
              <a:ext cx="468000" cy="351001"/>
            </a:xfrm>
            <a:prstGeom prst="rect">
              <a:avLst/>
            </a:prstGeom>
            <a:ln w="57150">
              <a:solidFill>
                <a:srgbClr val="7030A0"/>
              </a:solidFill>
            </a:ln>
            <a:scene3d>
              <a:camera prst="isometricTopUp"/>
              <a:lightRig rig="threePt" dir="t"/>
            </a:scene3d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04ADD9E1-A4DA-1B5A-DB5A-53708CF32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14703"/>
              <a:ext cx="468000" cy="351001"/>
            </a:xfrm>
            <a:prstGeom prst="rect">
              <a:avLst/>
            </a:prstGeom>
            <a:ln w="57150">
              <a:solidFill>
                <a:srgbClr val="7030A0"/>
              </a:solidFill>
            </a:ln>
            <a:scene3d>
              <a:camera prst="isometricTopUp"/>
              <a:lightRig rig="threePt" dir="t"/>
            </a:scene3d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E99E881-7541-77A0-2299-53BEC26DBD85}"/>
              </a:ext>
            </a:extLst>
          </p:cNvPr>
          <p:cNvGrpSpPr>
            <a:grpSpLocks noChangeAspect="1"/>
          </p:cNvGrpSpPr>
          <p:nvPr/>
        </p:nvGrpSpPr>
        <p:grpSpPr>
          <a:xfrm>
            <a:off x="3229685" y="1013539"/>
            <a:ext cx="765178" cy="750623"/>
            <a:chOff x="3508674" y="5214701"/>
            <a:chExt cx="468001" cy="459100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8F7F30A6-0AF8-F7A7-1114-84512E4B5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322800"/>
              <a:ext cx="468000" cy="351001"/>
            </a:xfrm>
            <a:prstGeom prst="rect">
              <a:avLst/>
            </a:prstGeom>
            <a:ln w="57150">
              <a:solidFill>
                <a:srgbClr val="D06219"/>
              </a:solidFill>
            </a:ln>
            <a:scene3d>
              <a:camera prst="isometricTopUp"/>
              <a:lightRig rig="threePt" dir="t"/>
            </a:scene3d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91271EB-C5AE-A02F-C264-32C7DC0D7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68751"/>
              <a:ext cx="468000" cy="351001"/>
            </a:xfrm>
            <a:prstGeom prst="rect">
              <a:avLst/>
            </a:prstGeom>
            <a:ln w="57150">
              <a:solidFill>
                <a:srgbClr val="D06219"/>
              </a:solidFill>
            </a:ln>
            <a:scene3d>
              <a:camera prst="isometricTopUp"/>
              <a:lightRig rig="threePt" dir="t"/>
            </a:scene3d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C7D31D28-DC21-B20A-E39F-3A00FDC26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5" y="5214701"/>
              <a:ext cx="468000" cy="351001"/>
            </a:xfrm>
            <a:prstGeom prst="rect">
              <a:avLst/>
            </a:prstGeom>
            <a:ln w="57150">
              <a:solidFill>
                <a:srgbClr val="D06219"/>
              </a:solidFill>
            </a:ln>
            <a:scene3d>
              <a:camera prst="isometricTopUp"/>
              <a:lightRig rig="threePt" dir="t"/>
            </a:scene3d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886453E-B328-C0E9-544D-677928F438AF}"/>
                  </a:ext>
                </a:extLst>
              </p:cNvPr>
              <p:cNvSpPr txBox="1"/>
              <p:nvPr/>
            </p:nvSpPr>
            <p:spPr>
              <a:xfrm>
                <a:off x="2694339" y="997299"/>
                <a:ext cx="678670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16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          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CA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CA" sz="16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       </m:t>
                      </m:r>
                      <m:r>
                        <a:rPr lang="en-CA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CA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886453E-B328-C0E9-544D-677928F43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339" y="997299"/>
                <a:ext cx="678670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D24E57B8-D8FD-3942-2A63-2A4A697BEF18}"/>
              </a:ext>
            </a:extLst>
          </p:cNvPr>
          <p:cNvSpPr txBox="1"/>
          <p:nvPr/>
        </p:nvSpPr>
        <p:spPr>
          <a:xfrm>
            <a:off x="4600075" y="1216431"/>
            <a:ext cx="429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    …                                              …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DD60E90-3D0B-0FE6-09F2-FCE336A318C0}"/>
              </a:ext>
            </a:extLst>
          </p:cNvPr>
          <p:cNvSpPr/>
          <p:nvPr/>
        </p:nvSpPr>
        <p:spPr>
          <a:xfrm rot="11343356">
            <a:off x="4017027" y="1986947"/>
            <a:ext cx="2634441" cy="1418878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DC26A-79A9-A3B2-06F0-878BA7303474}"/>
              </a:ext>
            </a:extLst>
          </p:cNvPr>
          <p:cNvSpPr txBox="1"/>
          <p:nvPr/>
        </p:nvSpPr>
        <p:spPr>
          <a:xfrm>
            <a:off x="4127212" y="2367943"/>
            <a:ext cx="2363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Hey! </a:t>
            </a:r>
          </a:p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This is a new domain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E130A82-25D1-76D0-96DF-7B326D1FC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4" r="26161"/>
          <a:stretch/>
        </p:blipFill>
        <p:spPr bwMode="auto">
          <a:xfrm>
            <a:off x="6714545" y="2328860"/>
            <a:ext cx="429722" cy="80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Arrow: Up 9">
                <a:extLst>
                  <a:ext uri="{FF2B5EF4-FFF2-40B4-BE49-F238E27FC236}">
                    <a16:creationId xmlns:a16="http://schemas.microsoft.com/office/drawing/2014/main" id="{97A1508E-B0ED-BEEF-BDEC-40714EBEFAFB}"/>
                  </a:ext>
                </a:extLst>
              </p:cNvPr>
              <p:cNvSpPr/>
              <p:nvPr/>
            </p:nvSpPr>
            <p:spPr>
              <a:xfrm rot="5400000">
                <a:off x="5821206" y="9372"/>
                <a:ext cx="565620" cy="8666296"/>
              </a:xfrm>
              <a:prstGeom prst="up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en-CA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Arrow: Up 9">
                <a:extLst>
                  <a:ext uri="{FF2B5EF4-FFF2-40B4-BE49-F238E27FC236}">
                    <a16:creationId xmlns:a16="http://schemas.microsoft.com/office/drawing/2014/main" id="{97A1508E-B0ED-BEEF-BDEC-40714EBEF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821206" y="9372"/>
                <a:ext cx="565620" cy="8666296"/>
              </a:xfrm>
              <a:prstGeom prst="upArrow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0BFCA48-FF76-B50B-ACC4-529AEEE84D84}"/>
              </a:ext>
            </a:extLst>
          </p:cNvPr>
          <p:cNvSpPr txBox="1"/>
          <p:nvPr/>
        </p:nvSpPr>
        <p:spPr>
          <a:xfrm>
            <a:off x="9599909" y="4161137"/>
            <a:ext cx="7347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cs typeface="Arial" panose="020B0604020202020204" pitchFamily="34" charset="0"/>
              </a:rPr>
              <a:t>Time </a:t>
            </a:r>
            <a:endParaRPr lang="en-CA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128AC8-4FC0-2E1B-2ED3-2069CDBA66F5}"/>
              </a:ext>
            </a:extLst>
          </p:cNvPr>
          <p:cNvGrpSpPr>
            <a:grpSpLocks noChangeAspect="1"/>
          </p:cNvGrpSpPr>
          <p:nvPr/>
        </p:nvGrpSpPr>
        <p:grpSpPr>
          <a:xfrm>
            <a:off x="8680331" y="3908565"/>
            <a:ext cx="765176" cy="750619"/>
            <a:chOff x="3508674" y="5214703"/>
            <a:chExt cx="468000" cy="45909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C8A08C3-C8DA-E627-2CFF-6631D77DF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322800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2556BDA-E118-27BE-293F-128A61606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68751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331D682-45F3-B25A-15DC-D5E429E4E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14703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8205EA-417E-2EF5-F8C0-97BE0C197D82}"/>
              </a:ext>
            </a:extLst>
          </p:cNvPr>
          <p:cNvGrpSpPr>
            <a:grpSpLocks noChangeAspect="1"/>
          </p:cNvGrpSpPr>
          <p:nvPr/>
        </p:nvGrpSpPr>
        <p:grpSpPr>
          <a:xfrm>
            <a:off x="6009637" y="3915853"/>
            <a:ext cx="765176" cy="750619"/>
            <a:chOff x="3508674" y="5214703"/>
            <a:chExt cx="468000" cy="45909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E565031-DDCE-1477-2F8C-FC199C394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322800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6380A2B-6353-C721-9958-37EEF7862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68751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54E365-8CC9-466F-CC01-D6B6FCA5C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14703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BD10B2-FF0E-E310-72F6-5FEA62F64361}"/>
              </a:ext>
            </a:extLst>
          </p:cNvPr>
          <p:cNvGrpSpPr>
            <a:grpSpLocks noChangeAspect="1"/>
          </p:cNvGrpSpPr>
          <p:nvPr/>
        </p:nvGrpSpPr>
        <p:grpSpPr>
          <a:xfrm>
            <a:off x="3237701" y="3885073"/>
            <a:ext cx="765178" cy="750623"/>
            <a:chOff x="3508674" y="5214701"/>
            <a:chExt cx="468001" cy="4591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F32DD76-E69B-8F28-771F-42194115C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322800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673F477-E8CE-1167-04EA-871EE3DF5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68751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8DAC64B-B999-597C-5E04-29A5F5599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5" y="5214701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C0C655-F8E7-C1DF-6706-EC40403AB6BD}"/>
                  </a:ext>
                </a:extLst>
              </p:cNvPr>
              <p:cNvSpPr txBox="1"/>
              <p:nvPr/>
            </p:nvSpPr>
            <p:spPr>
              <a:xfrm>
                <a:off x="2702355" y="3868833"/>
                <a:ext cx="678670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16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          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CA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CA" sz="16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       </m:t>
                      </m:r>
                      <m:r>
                        <a:rPr lang="en-CA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CA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C0C655-F8E7-C1DF-6706-EC40403AB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355" y="3868833"/>
                <a:ext cx="678670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58A5561-D942-5B42-1377-4A15B7025DEA}"/>
              </a:ext>
            </a:extLst>
          </p:cNvPr>
          <p:cNvSpPr txBox="1"/>
          <p:nvPr/>
        </p:nvSpPr>
        <p:spPr>
          <a:xfrm>
            <a:off x="4608091" y="4087965"/>
            <a:ext cx="429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    …                                              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C23355-99A7-7E4A-E9D4-2AE9BC5D5C68}"/>
              </a:ext>
            </a:extLst>
          </p:cNvPr>
          <p:cNvSpPr txBox="1"/>
          <p:nvPr/>
        </p:nvSpPr>
        <p:spPr>
          <a:xfrm flipH="1">
            <a:off x="433136" y="4944979"/>
            <a:ext cx="10936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Domain identity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is usually </a:t>
            </a:r>
            <a:r>
              <a:rPr lang="en-CA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unknown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The anonymization process in the medical field may erase the domain identity information.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e.g. source of data or the specific device used for data generation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951B00-B956-E4DC-9639-CCA2F3F16365}"/>
              </a:ext>
            </a:extLst>
          </p:cNvPr>
          <p:cNvSpPr/>
          <p:nvPr/>
        </p:nvSpPr>
        <p:spPr>
          <a:xfrm rot="1921040">
            <a:off x="5998251" y="3905041"/>
            <a:ext cx="784331" cy="596910"/>
          </a:xfrm>
          <a:custGeom>
            <a:avLst/>
            <a:gdLst>
              <a:gd name="connsiteX0" fmla="*/ 0 w 784331"/>
              <a:gd name="connsiteY0" fmla="*/ 0 h 595573"/>
              <a:gd name="connsiteX1" fmla="*/ 784331 w 784331"/>
              <a:gd name="connsiteY1" fmla="*/ 0 h 595573"/>
              <a:gd name="connsiteX2" fmla="*/ 784331 w 784331"/>
              <a:gd name="connsiteY2" fmla="*/ 595573 h 595573"/>
              <a:gd name="connsiteX3" fmla="*/ 0 w 784331"/>
              <a:gd name="connsiteY3" fmla="*/ 595573 h 595573"/>
              <a:gd name="connsiteX4" fmla="*/ 0 w 784331"/>
              <a:gd name="connsiteY4" fmla="*/ 0 h 595573"/>
              <a:gd name="connsiteX0" fmla="*/ 303534 w 784331"/>
              <a:gd name="connsiteY0" fmla="*/ 8863 h 595573"/>
              <a:gd name="connsiteX1" fmla="*/ 784331 w 784331"/>
              <a:gd name="connsiteY1" fmla="*/ 0 h 595573"/>
              <a:gd name="connsiteX2" fmla="*/ 784331 w 784331"/>
              <a:gd name="connsiteY2" fmla="*/ 595573 h 595573"/>
              <a:gd name="connsiteX3" fmla="*/ 0 w 784331"/>
              <a:gd name="connsiteY3" fmla="*/ 595573 h 595573"/>
              <a:gd name="connsiteX4" fmla="*/ 303534 w 784331"/>
              <a:gd name="connsiteY4" fmla="*/ 8863 h 595573"/>
              <a:gd name="connsiteX0" fmla="*/ 303534 w 784331"/>
              <a:gd name="connsiteY0" fmla="*/ 8863 h 596910"/>
              <a:gd name="connsiteX1" fmla="*/ 784331 w 784331"/>
              <a:gd name="connsiteY1" fmla="*/ 0 h 596910"/>
              <a:gd name="connsiteX2" fmla="*/ 487176 w 784331"/>
              <a:gd name="connsiteY2" fmla="*/ 596910 h 596910"/>
              <a:gd name="connsiteX3" fmla="*/ 0 w 784331"/>
              <a:gd name="connsiteY3" fmla="*/ 595573 h 596910"/>
              <a:gd name="connsiteX4" fmla="*/ 303534 w 784331"/>
              <a:gd name="connsiteY4" fmla="*/ 8863 h 59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331" h="596910">
                <a:moveTo>
                  <a:pt x="303534" y="8863"/>
                </a:moveTo>
                <a:lnTo>
                  <a:pt x="784331" y="0"/>
                </a:lnTo>
                <a:lnTo>
                  <a:pt x="487176" y="596910"/>
                </a:lnTo>
                <a:lnTo>
                  <a:pt x="0" y="595573"/>
                </a:lnTo>
                <a:lnTo>
                  <a:pt x="303534" y="8863"/>
                </a:lnTo>
                <a:close/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Rectangle 26">
            <a:extLst>
              <a:ext uri="{FF2B5EF4-FFF2-40B4-BE49-F238E27FC236}">
                <a16:creationId xmlns:a16="http://schemas.microsoft.com/office/drawing/2014/main" id="{23ED53B6-60F6-7E87-0D0D-B401FD6A4745}"/>
              </a:ext>
            </a:extLst>
          </p:cNvPr>
          <p:cNvSpPr/>
          <p:nvPr/>
        </p:nvSpPr>
        <p:spPr>
          <a:xfrm rot="1921040">
            <a:off x="3231724" y="3892584"/>
            <a:ext cx="784331" cy="596910"/>
          </a:xfrm>
          <a:custGeom>
            <a:avLst/>
            <a:gdLst>
              <a:gd name="connsiteX0" fmla="*/ 0 w 784331"/>
              <a:gd name="connsiteY0" fmla="*/ 0 h 595573"/>
              <a:gd name="connsiteX1" fmla="*/ 784331 w 784331"/>
              <a:gd name="connsiteY1" fmla="*/ 0 h 595573"/>
              <a:gd name="connsiteX2" fmla="*/ 784331 w 784331"/>
              <a:gd name="connsiteY2" fmla="*/ 595573 h 595573"/>
              <a:gd name="connsiteX3" fmla="*/ 0 w 784331"/>
              <a:gd name="connsiteY3" fmla="*/ 595573 h 595573"/>
              <a:gd name="connsiteX4" fmla="*/ 0 w 784331"/>
              <a:gd name="connsiteY4" fmla="*/ 0 h 595573"/>
              <a:gd name="connsiteX0" fmla="*/ 303534 w 784331"/>
              <a:gd name="connsiteY0" fmla="*/ 8863 h 595573"/>
              <a:gd name="connsiteX1" fmla="*/ 784331 w 784331"/>
              <a:gd name="connsiteY1" fmla="*/ 0 h 595573"/>
              <a:gd name="connsiteX2" fmla="*/ 784331 w 784331"/>
              <a:gd name="connsiteY2" fmla="*/ 595573 h 595573"/>
              <a:gd name="connsiteX3" fmla="*/ 0 w 784331"/>
              <a:gd name="connsiteY3" fmla="*/ 595573 h 595573"/>
              <a:gd name="connsiteX4" fmla="*/ 303534 w 784331"/>
              <a:gd name="connsiteY4" fmla="*/ 8863 h 595573"/>
              <a:gd name="connsiteX0" fmla="*/ 303534 w 784331"/>
              <a:gd name="connsiteY0" fmla="*/ 8863 h 596910"/>
              <a:gd name="connsiteX1" fmla="*/ 784331 w 784331"/>
              <a:gd name="connsiteY1" fmla="*/ 0 h 596910"/>
              <a:gd name="connsiteX2" fmla="*/ 487176 w 784331"/>
              <a:gd name="connsiteY2" fmla="*/ 596910 h 596910"/>
              <a:gd name="connsiteX3" fmla="*/ 0 w 784331"/>
              <a:gd name="connsiteY3" fmla="*/ 595573 h 596910"/>
              <a:gd name="connsiteX4" fmla="*/ 303534 w 784331"/>
              <a:gd name="connsiteY4" fmla="*/ 8863 h 59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331" h="596910">
                <a:moveTo>
                  <a:pt x="303534" y="8863"/>
                </a:moveTo>
                <a:lnTo>
                  <a:pt x="784331" y="0"/>
                </a:lnTo>
                <a:lnTo>
                  <a:pt x="487176" y="596910"/>
                </a:lnTo>
                <a:lnTo>
                  <a:pt x="0" y="595573"/>
                </a:lnTo>
                <a:lnTo>
                  <a:pt x="303534" y="8863"/>
                </a:lnTo>
                <a:close/>
              </a:path>
            </a:pathLst>
          </a:custGeom>
          <a:noFill/>
          <a:ln w="38100">
            <a:solidFill>
              <a:srgbClr val="CB7847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7D2773DD-1353-015A-B668-9F3849B796C1}"/>
              </a:ext>
            </a:extLst>
          </p:cNvPr>
          <p:cNvSpPr/>
          <p:nvPr/>
        </p:nvSpPr>
        <p:spPr>
          <a:xfrm rot="1921040">
            <a:off x="8642245" y="3910582"/>
            <a:ext cx="784331" cy="596910"/>
          </a:xfrm>
          <a:custGeom>
            <a:avLst/>
            <a:gdLst>
              <a:gd name="connsiteX0" fmla="*/ 0 w 784331"/>
              <a:gd name="connsiteY0" fmla="*/ 0 h 595573"/>
              <a:gd name="connsiteX1" fmla="*/ 784331 w 784331"/>
              <a:gd name="connsiteY1" fmla="*/ 0 h 595573"/>
              <a:gd name="connsiteX2" fmla="*/ 784331 w 784331"/>
              <a:gd name="connsiteY2" fmla="*/ 595573 h 595573"/>
              <a:gd name="connsiteX3" fmla="*/ 0 w 784331"/>
              <a:gd name="connsiteY3" fmla="*/ 595573 h 595573"/>
              <a:gd name="connsiteX4" fmla="*/ 0 w 784331"/>
              <a:gd name="connsiteY4" fmla="*/ 0 h 595573"/>
              <a:gd name="connsiteX0" fmla="*/ 303534 w 784331"/>
              <a:gd name="connsiteY0" fmla="*/ 8863 h 595573"/>
              <a:gd name="connsiteX1" fmla="*/ 784331 w 784331"/>
              <a:gd name="connsiteY1" fmla="*/ 0 h 595573"/>
              <a:gd name="connsiteX2" fmla="*/ 784331 w 784331"/>
              <a:gd name="connsiteY2" fmla="*/ 595573 h 595573"/>
              <a:gd name="connsiteX3" fmla="*/ 0 w 784331"/>
              <a:gd name="connsiteY3" fmla="*/ 595573 h 595573"/>
              <a:gd name="connsiteX4" fmla="*/ 303534 w 784331"/>
              <a:gd name="connsiteY4" fmla="*/ 8863 h 595573"/>
              <a:gd name="connsiteX0" fmla="*/ 303534 w 784331"/>
              <a:gd name="connsiteY0" fmla="*/ 8863 h 596910"/>
              <a:gd name="connsiteX1" fmla="*/ 784331 w 784331"/>
              <a:gd name="connsiteY1" fmla="*/ 0 h 596910"/>
              <a:gd name="connsiteX2" fmla="*/ 487176 w 784331"/>
              <a:gd name="connsiteY2" fmla="*/ 596910 h 596910"/>
              <a:gd name="connsiteX3" fmla="*/ 0 w 784331"/>
              <a:gd name="connsiteY3" fmla="*/ 595573 h 596910"/>
              <a:gd name="connsiteX4" fmla="*/ 303534 w 784331"/>
              <a:gd name="connsiteY4" fmla="*/ 8863 h 59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331" h="596910">
                <a:moveTo>
                  <a:pt x="303534" y="8863"/>
                </a:moveTo>
                <a:lnTo>
                  <a:pt x="784331" y="0"/>
                </a:lnTo>
                <a:lnTo>
                  <a:pt x="487176" y="596910"/>
                </a:lnTo>
                <a:lnTo>
                  <a:pt x="0" y="595573"/>
                </a:lnTo>
                <a:lnTo>
                  <a:pt x="303534" y="8863"/>
                </a:lnTo>
                <a:close/>
              </a:path>
            </a:pathLst>
          </a:custGeom>
          <a:noFill/>
          <a:ln w="38100">
            <a:solidFill>
              <a:srgbClr val="14B95E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935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24" grpId="0"/>
      <p:bldP spid="25" grpId="0"/>
      <p:bldP spid="26" grpId="0"/>
      <p:bldP spid="27" grpId="0" animBg="1"/>
      <p:bldP spid="27" grpId="1" animBg="1"/>
      <p:bldP spid="2" grpId="0" animBg="1"/>
      <p:bldP spid="2" grpId="1" animBg="1"/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DF151-586D-1AD3-9C2E-2A571DEE0B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51329-C886-4663-83F0-166372EA062F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A3559-83B6-AF3E-B0D7-22FD5CF87F64}"/>
              </a:ext>
            </a:extLst>
          </p:cNvPr>
          <p:cNvSpPr txBox="1"/>
          <p:nvPr/>
        </p:nvSpPr>
        <p:spPr>
          <a:xfrm>
            <a:off x="86495" y="143814"/>
            <a:ext cx="1198117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31C52-D7FE-FFA7-669A-E0A9FAA76217}"/>
              </a:ext>
            </a:extLst>
          </p:cNvPr>
          <p:cNvSpPr txBox="1"/>
          <p:nvPr/>
        </p:nvSpPr>
        <p:spPr>
          <a:xfrm>
            <a:off x="86495" y="143814"/>
            <a:ext cx="12105505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Continual-GEN: Domain-agnostic Version of CPN</a:t>
            </a:r>
          </a:p>
          <a:p>
            <a:pPr algn="l" fontAlgn="base"/>
            <a:endParaRPr 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l" fontAlgn="base"/>
            <a:r>
              <a:rPr lang="en-US" sz="2100" dirty="0">
                <a:latin typeface="Arial" panose="020B0604020202020204" pitchFamily="34" charset="0"/>
              </a:rPr>
              <a:t>The network decides if it’s going to create a new or update an existing subnetwork with every new domain. </a:t>
            </a:r>
            <a:r>
              <a:rPr lang="en-US" sz="2100" b="0" i="0" dirty="0">
                <a:effectLst/>
                <a:latin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Arrow: Up 8">
                <a:extLst>
                  <a:ext uri="{FF2B5EF4-FFF2-40B4-BE49-F238E27FC236}">
                    <a16:creationId xmlns:a16="http://schemas.microsoft.com/office/drawing/2014/main" id="{B64CE166-67FB-D34D-EB99-D89BA30FEFDE}"/>
                  </a:ext>
                </a:extLst>
              </p:cNvPr>
              <p:cNvSpPr/>
              <p:nvPr/>
            </p:nvSpPr>
            <p:spPr>
              <a:xfrm rot="5400000">
                <a:off x="4500855" y="836897"/>
                <a:ext cx="565620" cy="4413363"/>
              </a:xfrm>
              <a:prstGeom prst="up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en-CA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Arrow: Up 8">
                <a:extLst>
                  <a:ext uri="{FF2B5EF4-FFF2-40B4-BE49-F238E27FC236}">
                    <a16:creationId xmlns:a16="http://schemas.microsoft.com/office/drawing/2014/main" id="{B64CE166-67FB-D34D-EB99-D89BA30FE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00855" y="836897"/>
                <a:ext cx="565620" cy="4413363"/>
              </a:xfrm>
              <a:prstGeom prst="upArrow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D0CFC8B-1694-2C89-F858-D351D68F9964}"/>
              </a:ext>
            </a:extLst>
          </p:cNvPr>
          <p:cNvGrpSpPr>
            <a:grpSpLocks noChangeAspect="1"/>
          </p:cNvGrpSpPr>
          <p:nvPr/>
        </p:nvGrpSpPr>
        <p:grpSpPr>
          <a:xfrm>
            <a:off x="3273795" y="2586132"/>
            <a:ext cx="765178" cy="750623"/>
            <a:chOff x="3508674" y="5214701"/>
            <a:chExt cx="468001" cy="4591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E5207-5D92-315A-BF35-109C4013D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322800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331BBB1-3224-8435-B9D6-C716587D9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68751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AA7F84E-904C-757A-8FA7-D1885CE0B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5" y="5214701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8FD6B66-224F-0725-DC34-E398420B00C7}"/>
              </a:ext>
            </a:extLst>
          </p:cNvPr>
          <p:cNvSpPr txBox="1"/>
          <p:nvPr/>
        </p:nvSpPr>
        <p:spPr>
          <a:xfrm>
            <a:off x="6186952" y="2865365"/>
            <a:ext cx="7347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cs typeface="Arial" panose="020B0604020202020204" pitchFamily="34" charset="0"/>
              </a:rPr>
              <a:t>Time </a:t>
            </a:r>
            <a:endParaRPr lang="en-CA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4BD46DE-CEEB-8720-B3C7-3F2EB7549C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9429" y="1642284"/>
                <a:ext cx="11040000" cy="5112568"/>
              </a:xfrm>
              <a:prstGeom prst="rect">
                <a:avLst/>
              </a:prstGeom>
            </p:spPr>
            <p:txBody>
              <a:bodyPr/>
              <a:lstStyle>
                <a:lvl1pPr marL="342891" indent="-34289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32" indent="-28574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2971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160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349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537" indent="-228594" algn="l" defTabSz="914377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chemeClr val="tx1"/>
                    </a:solidFill>
                  </a:rPr>
                  <a:t>For the 1</a:t>
                </a:r>
                <a:r>
                  <a:rPr lang="en-US" sz="2000" baseline="30000" dirty="0">
                    <a:solidFill>
                      <a:schemeClr val="tx1"/>
                    </a:solidFill>
                  </a:rPr>
                  <a:t>st</a:t>
                </a:r>
                <a:r>
                  <a:rPr lang="en-US" sz="2000" dirty="0">
                    <a:solidFill>
                      <a:schemeClr val="tx1"/>
                    </a:solidFill>
                  </a:rPr>
                  <a:t> domain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), a subnetwork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is created.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For a new batch of data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… </a:t>
                </a:r>
              </a:p>
              <a:p>
                <a:endParaRPr lang="en-CA" sz="2000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4BD46DE-CEEB-8720-B3C7-3F2EB7549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29" y="1642284"/>
                <a:ext cx="11040000" cy="5112568"/>
              </a:xfrm>
              <a:prstGeom prst="rect">
                <a:avLst/>
              </a:prstGeom>
              <a:blipFill>
                <a:blip r:embed="rId5"/>
                <a:stretch>
                  <a:fillRect l="-497" t="-4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rrow: Up 15">
                <a:extLst>
                  <a:ext uri="{FF2B5EF4-FFF2-40B4-BE49-F238E27FC236}">
                    <a16:creationId xmlns:a16="http://schemas.microsoft.com/office/drawing/2014/main" id="{7FFD2C90-BD27-11EA-3ADA-824409FD61DA}"/>
                  </a:ext>
                </a:extLst>
              </p:cNvPr>
              <p:cNvSpPr/>
              <p:nvPr/>
            </p:nvSpPr>
            <p:spPr>
              <a:xfrm rot="5400000">
                <a:off x="4500854" y="1679626"/>
                <a:ext cx="565620" cy="4413363"/>
              </a:xfrm>
              <a:prstGeom prst="up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en-CA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Arrow: Up 15">
                <a:extLst>
                  <a:ext uri="{FF2B5EF4-FFF2-40B4-BE49-F238E27FC236}">
                    <a16:creationId xmlns:a16="http://schemas.microsoft.com/office/drawing/2014/main" id="{7FFD2C90-BD27-11EA-3ADA-824409FD6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00854" y="1679626"/>
                <a:ext cx="565620" cy="4413363"/>
              </a:xfrm>
              <a:prstGeom prst="upArrow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2569B47-32F7-BB71-57D3-3FF9BA701411}"/>
              </a:ext>
            </a:extLst>
          </p:cNvPr>
          <p:cNvGrpSpPr>
            <a:grpSpLocks noChangeAspect="1"/>
          </p:cNvGrpSpPr>
          <p:nvPr/>
        </p:nvGrpSpPr>
        <p:grpSpPr>
          <a:xfrm>
            <a:off x="3345980" y="3428861"/>
            <a:ext cx="765178" cy="750623"/>
            <a:chOff x="3508674" y="5214701"/>
            <a:chExt cx="468001" cy="4591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564E676-6B66-10B6-7693-DBA69C93E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322800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126A906-C8F5-A038-B6A3-303719413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68751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4D1C5A9-6CD8-83DF-2951-F014E39F4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5" y="5214701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B477EAB-B6CC-3B65-A04B-6D7C735AE8BC}"/>
              </a:ext>
            </a:extLst>
          </p:cNvPr>
          <p:cNvSpPr txBox="1"/>
          <p:nvPr/>
        </p:nvSpPr>
        <p:spPr>
          <a:xfrm>
            <a:off x="6186951" y="3708094"/>
            <a:ext cx="7347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cs typeface="Arial" panose="020B0604020202020204" pitchFamily="34" charset="0"/>
              </a:rPr>
              <a:t>Time </a:t>
            </a:r>
            <a:endParaRPr lang="en-CA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898589-0C62-F39C-1DA9-7C8C20786CFD}"/>
                  </a:ext>
                </a:extLst>
              </p:cNvPr>
              <p:cNvSpPr txBox="1"/>
              <p:nvPr/>
            </p:nvSpPr>
            <p:spPr>
              <a:xfrm>
                <a:off x="2638018" y="2440617"/>
                <a:ext cx="9986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898589-0C62-F39C-1DA9-7C8C20786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018" y="2440617"/>
                <a:ext cx="99862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C37AB7-FC5D-01E1-F929-1E79D4E24657}"/>
                  </a:ext>
                </a:extLst>
              </p:cNvPr>
              <p:cNvSpPr txBox="1"/>
              <p:nvPr/>
            </p:nvSpPr>
            <p:spPr>
              <a:xfrm>
                <a:off x="2646039" y="3375067"/>
                <a:ext cx="9986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C37AB7-FC5D-01E1-F929-1E79D4E24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039" y="3375067"/>
                <a:ext cx="9986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17B854FE-0A07-B148-810B-D2F0A120263E}"/>
              </a:ext>
            </a:extLst>
          </p:cNvPr>
          <p:cNvGrpSpPr>
            <a:grpSpLocks noChangeAspect="1"/>
          </p:cNvGrpSpPr>
          <p:nvPr/>
        </p:nvGrpSpPr>
        <p:grpSpPr>
          <a:xfrm>
            <a:off x="4880154" y="3458529"/>
            <a:ext cx="765176" cy="750619"/>
            <a:chOff x="3508674" y="5214703"/>
            <a:chExt cx="468000" cy="45909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4EB344E-3646-F75F-EFEE-4E3B3AC46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322800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6732D92-1839-1B64-817E-BE0D948D6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68751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39A2D58-E4EC-F16A-61DF-B6E01778A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8674" y="5214703"/>
              <a:ext cx="468000" cy="351001"/>
            </a:xfrm>
            <a:prstGeom prst="rect">
              <a:avLst/>
            </a:prstGeom>
            <a:ln w="38100">
              <a:noFill/>
            </a:ln>
            <a:scene3d>
              <a:camera prst="isometricTopUp"/>
              <a:lightRig rig="threePt" dir="t"/>
            </a:scene3d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EB413E8-077F-729C-51E7-FBA7BFFCB4E9}"/>
                  </a:ext>
                </a:extLst>
              </p:cNvPr>
              <p:cNvSpPr txBox="1"/>
              <p:nvPr/>
            </p:nvSpPr>
            <p:spPr>
              <a:xfrm>
                <a:off x="4128531" y="3387459"/>
                <a:ext cx="9986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EB413E8-077F-729C-51E7-FBA7BFFC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531" y="3387459"/>
                <a:ext cx="9986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Picture 85">
            <a:extLst>
              <a:ext uri="{FF2B5EF4-FFF2-40B4-BE49-F238E27FC236}">
                <a16:creationId xmlns:a16="http://schemas.microsoft.com/office/drawing/2014/main" id="{4190DD9E-0B0A-36D4-DBB4-CB64331AA9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97576" y="4325790"/>
            <a:ext cx="1565742" cy="101821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832BA2A9-43AB-01FF-DEFB-FD5FB47A5A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3318" y="4345550"/>
            <a:ext cx="1565742" cy="10182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0D7F8B4-302E-B498-227D-FAAA64BF55B1}"/>
                  </a:ext>
                </a:extLst>
              </p:cNvPr>
              <p:cNvSpPr txBox="1"/>
              <p:nvPr/>
            </p:nvSpPr>
            <p:spPr>
              <a:xfrm>
                <a:off x="3187147" y="5363762"/>
                <a:ext cx="10828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0D7F8B4-302E-B498-227D-FAAA64BF5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147" y="5363762"/>
                <a:ext cx="1082842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2ED3B7-142A-2B84-FE2B-9C58C2213CDF}"/>
                  </a:ext>
                </a:extLst>
              </p:cNvPr>
              <p:cNvSpPr txBox="1"/>
              <p:nvPr/>
            </p:nvSpPr>
            <p:spPr>
              <a:xfrm>
                <a:off x="4516776" y="5363762"/>
                <a:ext cx="15806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Finetune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2ED3B7-142A-2B84-FE2B-9C58C221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776" y="5363762"/>
                <a:ext cx="1580673" cy="369332"/>
              </a:xfrm>
              <a:prstGeom prst="rect">
                <a:avLst/>
              </a:prstGeom>
              <a:blipFill>
                <a:blip r:embed="rId12"/>
                <a:stretch>
                  <a:fillRect l="-3475" t="-10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" name="Picture 6">
            <a:extLst>
              <a:ext uri="{FF2B5EF4-FFF2-40B4-BE49-F238E27FC236}">
                <a16:creationId xmlns:a16="http://schemas.microsoft.com/office/drawing/2014/main" id="{20302FD2-A1E3-5F73-73D8-95DF3EA88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4" r="26161"/>
          <a:stretch/>
        </p:blipFill>
        <p:spPr bwMode="auto">
          <a:xfrm>
            <a:off x="7351000" y="3355126"/>
            <a:ext cx="516774" cy="101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EDB75EE4-3BA7-542A-78AF-79530BBA72C0}"/>
              </a:ext>
            </a:extLst>
          </p:cNvPr>
          <p:cNvSpPr txBox="1"/>
          <p:nvPr/>
        </p:nvSpPr>
        <p:spPr>
          <a:xfrm>
            <a:off x="8013305" y="3563141"/>
            <a:ext cx="196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are the two domains similar?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AF7A994-3842-8AFC-D4EF-CBDB9E8B962B}"/>
              </a:ext>
            </a:extLst>
          </p:cNvPr>
          <p:cNvSpPr txBox="1"/>
          <p:nvPr/>
        </p:nvSpPr>
        <p:spPr>
          <a:xfrm>
            <a:off x="8421195" y="453149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D70E1A12-37F4-AC31-DF0D-889D2D5E9D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7914" y="3416086"/>
            <a:ext cx="1565742" cy="101821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8804EBBA-B273-30D7-78FE-34DD3535145C}"/>
              </a:ext>
            </a:extLst>
          </p:cNvPr>
          <p:cNvSpPr txBox="1"/>
          <p:nvPr/>
        </p:nvSpPr>
        <p:spPr>
          <a:xfrm>
            <a:off x="8489584" y="454381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DB082732-4C5D-2184-972D-BA6EADC1B1C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11360" y="4234242"/>
            <a:ext cx="1341551" cy="1135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909B7D2-D4C8-0848-298F-6C38D6A4E93C}"/>
                  </a:ext>
                </a:extLst>
              </p:cNvPr>
              <p:cNvSpPr txBox="1"/>
              <p:nvPr/>
            </p:nvSpPr>
            <p:spPr>
              <a:xfrm>
                <a:off x="4467622" y="5363762"/>
                <a:ext cx="15806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18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CA" sz="18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909B7D2-D4C8-0848-298F-6C38D6A4E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622" y="5363762"/>
                <a:ext cx="1580673" cy="369332"/>
              </a:xfrm>
              <a:prstGeom prst="rect">
                <a:avLst/>
              </a:prstGeom>
              <a:blipFill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74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68 0.0037 L -6.25E-7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-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/>
      <p:bldP spid="24" grpId="0"/>
      <p:bldP spid="29" grpId="0"/>
      <p:bldP spid="89" grpId="0"/>
      <p:bldP spid="90" grpId="0"/>
      <p:bldP spid="90" grpId="1"/>
      <p:bldP spid="92" grpId="0"/>
      <p:bldP spid="93" grpId="0"/>
      <p:bldP spid="93" grpId="1"/>
      <p:bldP spid="96" grpId="0"/>
      <p:bldP spid="14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_BiSICL Template v2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19050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 algn="l">
          <a:buFont typeface="Wingdings" pitchFamily="2" charset="2"/>
          <a:buChar char="Ø"/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iSICL" id="{8944122F-0832-2C47-8B1B-B0677D5789B2}" vid="{A12DAFF2-65A6-CD40-88D4-8E3E258ACD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_BiSICL Template v2</Template>
  <TotalTime>10650</TotalTime>
  <Words>891</Words>
  <Application>Microsoft Office PowerPoint</Application>
  <PresentationFormat>Widescreen</PresentationFormat>
  <Paragraphs>233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Wingdings</vt:lpstr>
      <vt:lpstr>_BiSICL Template v2</vt:lpstr>
      <vt:lpstr>Continual-GEN: Continual Group Ensembling for Domain-agnostic Skin Lesion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Please refer to our paper  Continual-GEN: Continual Group Ensembling for Domain-agnostic Skin Lesion Classification for more experiments and ablation studies!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MICCAI 2019 Proposal</dc:title>
  <dc:creator>Microsoft Office User</dc:creator>
  <cp:lastModifiedBy>Nourhan Bayasi</cp:lastModifiedBy>
  <cp:revision>51</cp:revision>
  <dcterms:created xsi:type="dcterms:W3CDTF">2019-01-10T05:36:29Z</dcterms:created>
  <dcterms:modified xsi:type="dcterms:W3CDTF">2023-10-16T17:18:28Z</dcterms:modified>
</cp:coreProperties>
</file>