
<file path=[Content_Types].xml><?xml version="1.0" encoding="utf-8"?>
<Types xmlns="http://schemas.openxmlformats.org/package/2006/content-types">
  <Default Extension="png" ContentType="image/png"/>
  <Default Extension="m4a" ContentType="audio/mp4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6" r:id="rId5"/>
    <p:sldId id="289" r:id="rId6"/>
    <p:sldId id="288" r:id="rId7"/>
    <p:sldId id="291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3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14" autoAdjust="0"/>
    <p:restoredTop sz="94492" autoAdjust="0"/>
  </p:normalViewPr>
  <p:slideViewPr>
    <p:cSldViewPr>
      <p:cViewPr varScale="1">
        <p:scale>
          <a:sx n="57" d="100"/>
          <a:sy n="57" d="100"/>
        </p:scale>
        <p:origin x="738" y="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03B7-B591-4A2A-B695-014C5A39F13E}" type="datetimeFigureOut">
              <a:rPr lang="en-US"/>
              <a:t>9/12/2025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322BB-75AD-4A1E-9661-2724167329F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705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FBD7B-E4FB-4AA8-9540-FD148073ACB3}" type="datetimeFigureOut">
              <a:rPr lang="en-US"/>
              <a:t>9/12/2025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5B7DE-1198-4F2F-B574-CA8CAE34164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312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1135743"/>
            <a:ext cx="1622332" cy="799981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362396"/>
            <a:ext cx="9141619" cy="167640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0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2089595"/>
            <a:ext cx="9141619" cy="886344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9051-6E81-43E8-9099-FF6A0C3DCFE8}" type="datetime1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751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EAB04-7709-4C1E-A61A-74684A0170FC}" type="datetime1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4082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 rot="5400000">
            <a:off x="9583007" y="233864"/>
            <a:ext cx="1063300" cy="524046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bottom graphic"/>
          <p:cNvGrpSpPr/>
          <p:nvPr/>
        </p:nvGrpSpPr>
        <p:grpSpPr>
          <a:xfrm>
            <a:off x="0" y="5395517"/>
            <a:ext cx="12188825" cy="1462483"/>
            <a:chOff x="0" y="4046638"/>
            <a:chExt cx="9144000" cy="1096862"/>
          </a:xfrm>
        </p:grpSpPr>
        <p:sp>
          <p:nvSpPr>
            <p:cNvPr id="16" name="Freeform 15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72"/>
            <p:cNvSpPr/>
            <p:nvPr/>
          </p:nvSpPr>
          <p:spPr bwMode="ltGray">
            <a:xfrm rot="5400000">
              <a:off x="4023569" y="23069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1060" y="1150514"/>
            <a:ext cx="1828324" cy="50216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1150514"/>
            <a:ext cx="8227457" cy="5021685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9BD0D-E0B1-4CED-AC65-708AC79EB9CD}" type="datetime1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1644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EA6D-DF0B-4D4B-B359-5F1D1D0E30A4}" type="datetime1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515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quares"/>
          <p:cNvGrpSpPr/>
          <p:nvPr/>
        </p:nvGrpSpPr>
        <p:grpSpPr>
          <a:xfrm>
            <a:off x="0" y="3124415"/>
            <a:ext cx="1622332" cy="805061"/>
            <a:chOff x="0" y="2343311"/>
            <a:chExt cx="1217066" cy="603796"/>
          </a:xfrm>
        </p:grpSpPr>
        <p:sp>
          <p:nvSpPr>
            <p:cNvPr id="8" name="Rounded Rectangle 7"/>
            <p:cNvSpPr/>
            <p:nvPr/>
          </p:nvSpPr>
          <p:spPr>
            <a:xfrm>
              <a:off x="787514" y="2347123"/>
              <a:ext cx="429552" cy="599984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86370" y="2347123"/>
              <a:ext cx="429552" cy="59998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92604" y="2535915"/>
              <a:ext cx="599986" cy="214778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0" name="Freeform 19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324" y="1932518"/>
            <a:ext cx="9141619" cy="2105367"/>
          </a:xfrm>
        </p:spPr>
        <p:txBody>
          <a:bodyPr anchor="b">
            <a:normAutofit/>
          </a:bodyPr>
          <a:lstStyle>
            <a:lvl1pPr algn="l">
              <a:defRPr sz="60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324" y="4084264"/>
            <a:ext cx="9141619" cy="933297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EDB99-15BC-4479-BAC5-1E502E66917A}" type="datetime1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693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2" y="1600200"/>
            <a:ext cx="4875530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7C2A3-CD19-48AB-9F64-ECCF75182EDD}" type="datetime1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779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52400"/>
            <a:ext cx="97510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412" y="1524000"/>
            <a:ext cx="4875530" cy="816429"/>
          </a:xfrm>
        </p:spPr>
        <p:txBody>
          <a:bodyPr anchor="ctr">
            <a:norm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412" y="2413000"/>
            <a:ext cx="4875530" cy="3759199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E8C1-7C87-4705-AB97-8CD17D208E3F}" type="datetime1">
              <a:rPr lang="en-US"/>
              <a:t>9/12/2025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703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624E-DF92-4841-B9B9-DD11AA239B85}" type="datetime1">
              <a:rPr lang="en-US"/>
              <a:t>9/12/2025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90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9" name="Freeform 8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A3AE1-4360-4D5B-BDBC-656B872DD533}" type="datetime1">
              <a:rPr lang="en-US"/>
              <a:t>9/12/2025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53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5530" y="1600200"/>
            <a:ext cx="6094413" cy="4572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3" y="1600202"/>
            <a:ext cx="3453500" cy="4571999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90708-46A4-4851-883E-8DFB8939107E}" type="datetime1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39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18887" y="1600200"/>
            <a:ext cx="6703850" cy="3657600"/>
          </a:xfrm>
          <a:prstGeom prst="roundRect">
            <a:avLst>
              <a:gd name="adj" fmla="val 30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5883" y="1600200"/>
            <a:ext cx="2844059" cy="3759200"/>
          </a:xfr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accent1">
                    <a:lumMod val="75000"/>
                  </a:schemeClr>
                </a:solidFill>
              </a:defRPr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EFFC-86AE-4294-A319-CAFC2651994B}" type="datetime1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99D79-8A4B-4031-B1E0-AF26F8EDF2B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298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ottom graphic"/>
          <p:cNvGrpSpPr/>
          <p:nvPr/>
        </p:nvGrpSpPr>
        <p:grpSpPr>
          <a:xfrm>
            <a:off x="0" y="5409216"/>
            <a:ext cx="12188825" cy="1462483"/>
            <a:chOff x="0" y="4056912"/>
            <a:chExt cx="9144000" cy="1096862"/>
          </a:xfrm>
        </p:grpSpPr>
        <p:sp>
          <p:nvSpPr>
            <p:cNvPr id="21" name="Freeform 20"/>
            <p:cNvSpPr/>
            <p:nvPr/>
          </p:nvSpPr>
          <p:spPr bwMode="ltGray">
            <a:xfrm rot="5400000">
              <a:off x="4119794" y="119293"/>
              <a:ext cx="904412" cy="9144000"/>
            </a:xfrm>
            <a:custGeom>
              <a:avLst/>
              <a:gdLst/>
              <a:ahLst/>
              <a:cxnLst/>
              <a:rect l="l" t="t" r="r" b="b"/>
              <a:pathLst>
                <a:path w="904412" h="9144000">
                  <a:moveTo>
                    <a:pt x="0" y="0"/>
                  </a:moveTo>
                  <a:lnTo>
                    <a:pt x="904412" y="0"/>
                  </a:lnTo>
                  <a:lnTo>
                    <a:pt x="904412" y="9144000"/>
                  </a:lnTo>
                  <a:lnTo>
                    <a:pt x="391235" y="9144000"/>
                  </a:lnTo>
                  <a:cubicBezTo>
                    <a:pt x="445385" y="6730684"/>
                    <a:pt x="250230" y="1995757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72"/>
            <p:cNvSpPr/>
            <p:nvPr/>
          </p:nvSpPr>
          <p:spPr bwMode="ltGray">
            <a:xfrm rot="5400000">
              <a:off x="4023569" y="33343"/>
              <a:ext cx="1096862" cy="9144000"/>
            </a:xfrm>
            <a:custGeom>
              <a:avLst/>
              <a:gdLst/>
              <a:ahLst/>
              <a:cxnLst/>
              <a:rect l="l" t="t" r="r" b="b"/>
              <a:pathLst>
                <a:path w="1096862" h="9144000">
                  <a:moveTo>
                    <a:pt x="1096861" y="9136375"/>
                  </a:moveTo>
                  <a:lnTo>
                    <a:pt x="1096861" y="0"/>
                  </a:lnTo>
                  <a:lnTo>
                    <a:pt x="1096862" y="0"/>
                  </a:lnTo>
                  <a:lnTo>
                    <a:pt x="1096862" y="9136375"/>
                  </a:lnTo>
                  <a:close/>
                  <a:moveTo>
                    <a:pt x="0" y="0"/>
                  </a:moveTo>
                  <a:lnTo>
                    <a:pt x="142171" y="0"/>
                  </a:lnTo>
                  <a:cubicBezTo>
                    <a:pt x="214017" y="532804"/>
                    <a:pt x="281641" y="1260834"/>
                    <a:pt x="340913" y="2087809"/>
                  </a:cubicBezTo>
                  <a:cubicBezTo>
                    <a:pt x="492781" y="4358443"/>
                    <a:pt x="587048" y="7374964"/>
                    <a:pt x="547354" y="9144000"/>
                  </a:cubicBezTo>
                  <a:lnTo>
                    <a:pt x="452132" y="9144000"/>
                  </a:lnTo>
                  <a:cubicBezTo>
                    <a:pt x="484963" y="4670358"/>
                    <a:pt x="240277" y="2482661"/>
                    <a:pt x="0" y="0"/>
                  </a:cubicBezTo>
                  <a:close/>
                </a:path>
              </a:pathLst>
            </a:custGeom>
            <a:solidFill>
              <a:schemeClr val="tx1">
                <a:alpha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grpSp>
        <p:nvGrpSpPr>
          <p:cNvPr id="7" name="squares"/>
          <p:cNvGrpSpPr/>
          <p:nvPr/>
        </p:nvGrpSpPr>
        <p:grpSpPr>
          <a:xfrm>
            <a:off x="1" y="800551"/>
            <a:ext cx="1063023" cy="524183"/>
            <a:chOff x="0" y="452558"/>
            <a:chExt cx="914400" cy="524182"/>
          </a:xfrm>
        </p:grpSpPr>
        <p:sp>
          <p:nvSpPr>
            <p:cNvPr id="8" name="Rounded Rectangle 7"/>
            <p:cNvSpPr/>
            <p:nvPr/>
          </p:nvSpPr>
          <p:spPr>
            <a:xfrm>
              <a:off x="591671" y="452558"/>
              <a:ext cx="322729" cy="524180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15154" y="452558"/>
              <a:ext cx="322729" cy="524180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 Same Side Corner Rectangle 9"/>
            <p:cNvSpPr/>
            <p:nvPr/>
          </p:nvSpPr>
          <p:spPr>
            <a:xfrm rot="5400000">
              <a:off x="-181408" y="633966"/>
              <a:ext cx="524182" cy="161366"/>
            </a:xfrm>
            <a:prstGeom prst="round2SameRect">
              <a:avLst>
                <a:gd name="adj1" fmla="val 291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152400"/>
            <a:ext cx="9751060" cy="12954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600200"/>
            <a:ext cx="9751060" cy="4572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8883" y="6448425"/>
            <a:ext cx="8288401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47913" y="6448425"/>
            <a:ext cx="1422030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29E8617-6EA8-4B97-A5E8-E18E98765EE2}" type="datetime1">
              <a:rPr lang="en-US"/>
              <a:pPr/>
              <a:t>9/12/2025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1516" y="6448425"/>
            <a:ext cx="812588" cy="180976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4C99D79-8A4B-4031-B1E0-AF26F8EDF2BC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268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55772" indent="-304747" algn="l" defTabSz="1218987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67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8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1088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7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01089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61922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912947" indent="-30474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Workshop Awards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9982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To be announced in late September/early October:</a:t>
            </a:r>
          </a:p>
          <a:p>
            <a:r>
              <a:rPr lang="en-US" dirty="0"/>
              <a:t>Best Paper Award</a:t>
            </a:r>
          </a:p>
          <a:p>
            <a:r>
              <a:rPr lang="en-US" dirty="0"/>
              <a:t>Honorable Mention Award</a:t>
            </a:r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EC91A69-B07A-477C-AD81-74B71406ED2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3694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148">
        <p:fade/>
      </p:transition>
    </mc:Choice>
    <mc:Fallback xmlns="">
      <p:transition spd="med" advTm="34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6B4A12-5757-4713-9750-B9B69631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175369"/>
            <a:ext cx="9170126" cy="65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Acknowledgments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141412" y="1600200"/>
            <a:ext cx="99822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would like to thank our</a:t>
            </a:r>
          </a:p>
          <a:p>
            <a:r>
              <a:rPr lang="en-US" dirty="0"/>
              <a:t>Sponsor, Canfield Scientific Inc.</a:t>
            </a:r>
          </a:p>
          <a:p>
            <a:r>
              <a:rPr lang="en-US" dirty="0"/>
              <a:t>Invited speakers</a:t>
            </a:r>
          </a:p>
          <a:p>
            <a:r>
              <a:rPr lang="en-US" dirty="0"/>
              <a:t>Authors</a:t>
            </a:r>
          </a:p>
          <a:p>
            <a:r>
              <a:rPr lang="en-US" dirty="0"/>
              <a:t>Reviewers</a:t>
            </a:r>
          </a:p>
          <a:p>
            <a:r>
              <a:rPr lang="en-US" dirty="0"/>
              <a:t>MICCAI 2025 Workshop Chairs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Audio 6">
            <a:hlinkClick r:id="" action="ppaction://media"/>
            <a:extLst>
              <a:ext uri="{FF2B5EF4-FFF2-40B4-BE49-F238E27FC236}">
                <a16:creationId xmlns:a16="http://schemas.microsoft.com/office/drawing/2014/main" id="{3EC91A69-B07A-477C-AD81-74B71406ED2B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731625" y="6400800"/>
            <a:ext cx="304800" cy="304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3502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4148">
        <p:fade/>
      </p:transition>
    </mc:Choice>
    <mc:Fallback xmlns="">
      <p:transition spd="med" advTm="34148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AF87C-0E85-4B03-AAA6-72262445D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Eleventh ISIC Skin Image Analysis Workshop?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A7B066-69E5-425E-9A9B-CC6DD7EB9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7" y="2209800"/>
            <a:ext cx="1000125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5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|2"/>
</p:tagLst>
</file>

<file path=ppt/theme/theme1.xml><?xml version="1.0" encoding="utf-8"?>
<a:theme xmlns:a="http://schemas.openxmlformats.org/drawingml/2006/main" name="Cooking 16x9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esh food presentation (widescreen).potx" id="{63DD3034-9CB5-4B6F-BCA0-530A5E267AB2}" vid="{9783A5E3-1DF2-4F3C-8902-0C2EB8A188D6}"/>
    </a:ext>
  </a:extLst>
</a:theme>
</file>

<file path=ppt/theme/theme2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oking_16x9">
      <a:dk1>
        <a:srgbClr val="000000"/>
      </a:dk1>
      <a:lt1>
        <a:sysClr val="window" lastClr="FFFFFF"/>
      </a:lt1>
      <a:dk2>
        <a:srgbClr val="7F7F7F"/>
      </a:dk2>
      <a:lt2>
        <a:srgbClr val="E6E6E6"/>
      </a:lt2>
      <a:accent1>
        <a:srgbClr val="89C01C"/>
      </a:accent1>
      <a:accent2>
        <a:srgbClr val="FCB22C"/>
      </a:accent2>
      <a:accent3>
        <a:srgbClr val="FE750E"/>
      </a:accent3>
      <a:accent4>
        <a:srgbClr val="F23610"/>
      </a:accent4>
      <a:accent5>
        <a:srgbClr val="7C283A"/>
      </a:accent5>
      <a:accent6>
        <a:srgbClr val="3E7520"/>
      </a:accent6>
      <a:hlink>
        <a:srgbClr val="89C01C"/>
      </a:hlink>
      <a:folHlink>
        <a:srgbClr val="A6A6A6"/>
      </a:folHlink>
    </a:clrScheme>
    <a:fontScheme name="Constantia">
      <a:maj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l="180000" t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700CCB-20BA-4760-AB9F-AC3B63ED32E0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40262f94-9f35-4ac3-9a90-690165a166b7"/>
    <ds:schemaRef ds:uri="a4f35948-e619-41b3-aa29-22878b09cfd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B14945D-DABB-422F-9B28-D299995C9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8942AA-0721-4324-BC2C-A3CB43F24E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Fresh food presentation (widescreen)</Template>
  <TotalTime>1732</TotalTime>
  <Words>46</Words>
  <Application>Microsoft Office PowerPoint</Application>
  <PresentationFormat>Custom</PresentationFormat>
  <Paragraphs>12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Constantia</vt:lpstr>
      <vt:lpstr>Cooking 16x9</vt:lpstr>
      <vt:lpstr>Workshop Awards</vt:lpstr>
      <vt:lpstr>PowerPoint Presentation</vt:lpstr>
      <vt:lpstr>Acknowledgments</vt:lpstr>
      <vt:lpstr>Eleventh ISIC Skin Image Analysis Workshop?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Fifth ISIC Skin Image Analysis Workshop @CVPR 2020</dc:title>
  <dc:creator>Emre Celebi</dc:creator>
  <cp:lastModifiedBy>Emre Celebi</cp:lastModifiedBy>
  <cp:revision>231</cp:revision>
  <dcterms:created xsi:type="dcterms:W3CDTF">2020-06-13T12:20:35Z</dcterms:created>
  <dcterms:modified xsi:type="dcterms:W3CDTF">2025-09-13T01:03:01Z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