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5148" r:id="rId1"/>
    <p:sldMasterId id="2147485222" r:id="rId2"/>
    <p:sldMasterId id="2147485391" r:id="rId3"/>
  </p:sldMasterIdLst>
  <p:notesMasterIdLst>
    <p:notesMasterId r:id="rId13"/>
  </p:notesMasterIdLst>
  <p:sldIdLst>
    <p:sldId id="808" r:id="rId4"/>
    <p:sldId id="925" r:id="rId5"/>
    <p:sldId id="927" r:id="rId6"/>
    <p:sldId id="928" r:id="rId7"/>
    <p:sldId id="931" r:id="rId8"/>
    <p:sldId id="932" r:id="rId9"/>
    <p:sldId id="933" r:id="rId10"/>
    <p:sldId id="891" r:id="rId11"/>
    <p:sldId id="93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5" d="100"/>
          <a:sy n="95" d="100"/>
        </p:scale>
        <p:origin x="-444" y="-96"/>
      </p:cViewPr>
      <p:guideLst>
        <p:guide orient="horz" pos="2160"/>
        <p:guide pos="2880"/>
      </p:guideLst>
    </p:cSldViewPr>
  </p:slideViewPr>
  <p:notesTextViewPr>
    <p:cViewPr>
      <p:scale>
        <a:sx n="100" d="100"/>
        <a:sy n="100" d="100"/>
      </p:scale>
      <p:origin x="0" y="0"/>
    </p:cViewPr>
  </p:notesTextViewPr>
  <p:sorterViewPr>
    <p:cViewPr>
      <p:scale>
        <a:sx n="111" d="100"/>
        <a:sy n="111"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8BD99F-6936-884E-BA62-7DCF338464C4}" type="datetimeFigureOut">
              <a:rPr lang="en-US" smtClean="0"/>
              <a:pPr/>
              <a:t>1/6/2016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004605-4906-EA44-8671-E06378AD4DA4}" type="slidenum">
              <a:rPr lang="en-US" smtClean="0"/>
              <a:pPr/>
              <a:t>‹#›</a:t>
            </a:fld>
            <a:endParaRPr lang="en-US"/>
          </a:p>
        </p:txBody>
      </p:sp>
    </p:spTree>
    <p:extLst>
      <p:ext uri="{BB962C8B-B14F-4D97-AF65-F5344CB8AC3E}">
        <p14:creationId xmlns="" xmlns:p14="http://schemas.microsoft.com/office/powerpoint/2010/main" val="3921054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D3D47727-689C-4AB2-B607-827C6F82E493}" type="slidenum">
              <a:rPr lang="en-US"/>
              <a:pPr/>
              <a:t>5</a:t>
            </a:fld>
            <a:endParaRPr lang="en-US"/>
          </a:p>
        </p:txBody>
      </p:sp>
      <p:sp>
        <p:nvSpPr>
          <p:cNvPr id="144386" name="Rectangle 2"/>
          <p:cNvSpPr>
            <a:spLocks noGrp="1" noRot="1" noChangeAspect="1" noChangeArrowheads="1" noTextEdit="1"/>
          </p:cNvSpPr>
          <p:nvPr>
            <p:ph type="sldImg"/>
          </p:nvPr>
        </p:nvSpPr>
        <p:spPr>
          <a:xfrm>
            <a:off x="1154113" y="695325"/>
            <a:ext cx="4549775" cy="3411538"/>
          </a:xfrm>
          <a:ln/>
        </p:spPr>
      </p:sp>
      <p:sp>
        <p:nvSpPr>
          <p:cNvPr id="144387" name="Rectangle 3"/>
          <p:cNvSpPr>
            <a:spLocks noGrp="1" noChangeArrowheads="1"/>
          </p:cNvSpPr>
          <p:nvPr>
            <p:ph type="body" idx="1"/>
          </p:nvPr>
        </p:nvSpPr>
        <p:spPr>
          <a:xfrm>
            <a:off x="914400" y="4344988"/>
            <a:ext cx="5029200" cy="4114800"/>
          </a:xfrm>
        </p:spPr>
        <p:txBody>
          <a:bodyPr/>
          <a:lstStyle/>
          <a:p>
            <a:pPr marL="228600" indent="-228600"/>
            <a:r>
              <a:rPr lang="en-US"/>
              <a:t>Cutaneous melanoma is potentially one of the most easily diagnosed malignancies given the fact that the tumor can be directly visualized. The ABCD rule (asymmetry, border, color variation, diameter) is a widely accepted guideline for the diagnosis of melanoma,</a:t>
            </a:r>
            <a:r>
              <a:rPr lang="en-US" baseline="30000"/>
              <a:t>1</a:t>
            </a:r>
            <a:r>
              <a:rPr lang="en-US"/>
              <a:t> and increased public awareness of these signs of disease has resulted in early diagnosis of the majority of melanomas.</a:t>
            </a:r>
            <a:endParaRPr lang="en-US" baseline="30000"/>
          </a:p>
          <a:p>
            <a:pPr marL="228600" indent="-228600"/>
            <a:r>
              <a:rPr lang="en-US"/>
              <a:t>It is also important to examine melanocytic lesions for changes in size, elevation, hue, scaling, itching, or bleeding—all of which are signs of melanoma. Other pigmented cutaneous lesions should be excluded, such as granulomas, basal cell carcinomas, melanocytic nevi, solar lentigines, ephilides, and seborrheic keratoses.</a:t>
            </a:r>
            <a:r>
              <a:rPr lang="en-US" baseline="30000"/>
              <a:t>1,4</a:t>
            </a:r>
            <a:r>
              <a:rPr lang="en-US"/>
              <a:t> </a:t>
            </a:r>
          </a:p>
          <a:p>
            <a:pPr marL="228600" indent="-228600"/>
            <a:r>
              <a:rPr lang="en-US"/>
              <a:t>Any cutaneous lesion that raises suspicion in the physician’s mind or that is associated with an unacceptable degree of worry to the patient should be excised for histopathologic examination. A full-thickness biopsy into the subcutaneous tissue must be made to permit accurate staging. The typically used diagnostic procedure is an elliptical excisional biopsy with a 2-mm margin of normal skin.</a:t>
            </a:r>
            <a:r>
              <a:rPr lang="en-US" baseline="30000"/>
              <a:t>4</a:t>
            </a:r>
            <a:endParaRPr lang="en-US"/>
          </a:p>
          <a:p>
            <a:pPr marL="228600" indent="-228600"/>
            <a:endParaRPr lang="en-US"/>
          </a:p>
          <a:p>
            <a:pPr marL="228600" indent="-228600">
              <a:buFontTx/>
              <a:buAutoNum type="arabicPeriod"/>
            </a:pPr>
            <a:r>
              <a:rPr lang="en-US" sz="1000"/>
              <a:t>Rigel DS, Carucci JA. Malignant melanoma: prevention, early detection, and treatment in the 21st century. </a:t>
            </a:r>
            <a:r>
              <a:rPr lang="en-US" sz="1000" i="1"/>
              <a:t>CA Cancer J Clin</a:t>
            </a:r>
            <a:r>
              <a:rPr lang="en-US" sz="1000"/>
              <a:t>. 2000;50:215-236. </a:t>
            </a:r>
          </a:p>
          <a:p>
            <a:pPr marL="228600" indent="-228600"/>
            <a:r>
              <a:rPr lang="en-US" sz="1000"/>
              <a:t>4.  Lang PG. Current concepts in the management of patients with melanoma. </a:t>
            </a:r>
            <a:r>
              <a:rPr lang="en-US" sz="1000" i="1"/>
              <a:t>Am J C</a:t>
            </a:r>
            <a:r>
              <a:rPr lang="de-DE" sz="1000" i="1"/>
              <a:t>lin Dermatol.</a:t>
            </a:r>
            <a:r>
              <a:rPr lang="de-DE" sz="1000"/>
              <a:t> 2002;3:401-426.</a:t>
            </a:r>
            <a:r>
              <a:rPr lang="en-US" sz="1000"/>
              <a:t> </a:t>
            </a:r>
            <a:endParaRPr lang="en-US" sz="1000" baseline="30000"/>
          </a:p>
          <a:p>
            <a:pPr marL="228600" indent="-228600"/>
            <a:endParaRPr lang="en-US"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D27C06B-CB29-B74E-86E7-82C9083643F0}" type="slidenum">
              <a:rPr lang="en-US">
                <a:solidFill>
                  <a:srgbClr val="000000"/>
                </a:solidFill>
              </a:rPr>
              <a:pPr>
                <a:defRPr/>
              </a:pPr>
              <a:t>‹#›</a:t>
            </a:fld>
            <a:endParaRPr lang="en-US">
              <a:solidFill>
                <a:srgbClr val="000000"/>
              </a:solidFill>
            </a:endParaRPr>
          </a:p>
        </p:txBody>
      </p:sp>
    </p:spTree>
    <p:extLst>
      <p:ext uri="{BB962C8B-B14F-4D97-AF65-F5344CB8AC3E}">
        <p14:creationId xmlns="" xmlns:p14="http://schemas.microsoft.com/office/powerpoint/2010/main" val="1567388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221B421-79E4-D94A-9B3B-41F452205A76}" type="slidenum">
              <a:rPr lang="en-US">
                <a:solidFill>
                  <a:srgbClr val="000000"/>
                </a:solidFill>
              </a:rPr>
              <a:pPr>
                <a:defRPr/>
              </a:pPr>
              <a:t>‹#›</a:t>
            </a:fld>
            <a:endParaRPr lang="en-US">
              <a:solidFill>
                <a:srgbClr val="000000"/>
              </a:solidFill>
            </a:endParaRPr>
          </a:p>
        </p:txBody>
      </p:sp>
    </p:spTree>
    <p:extLst>
      <p:ext uri="{BB962C8B-B14F-4D97-AF65-F5344CB8AC3E}">
        <p14:creationId xmlns="" xmlns:p14="http://schemas.microsoft.com/office/powerpoint/2010/main" val="3378951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609600"/>
            <a:ext cx="196215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73405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2211CDFD-3222-E140-9DF2-958C373B58FF}" type="slidenum">
              <a:rPr lang="en-US">
                <a:solidFill>
                  <a:srgbClr val="000000"/>
                </a:solidFill>
              </a:rPr>
              <a:pPr>
                <a:defRPr/>
              </a:pPr>
              <a:t>‹#›</a:t>
            </a:fld>
            <a:endParaRPr lang="en-US">
              <a:solidFill>
                <a:srgbClr val="000000"/>
              </a:solidFill>
            </a:endParaRPr>
          </a:p>
        </p:txBody>
      </p:sp>
    </p:spTree>
    <p:extLst>
      <p:ext uri="{BB962C8B-B14F-4D97-AF65-F5344CB8AC3E}">
        <p14:creationId xmlns="" xmlns:p14="http://schemas.microsoft.com/office/powerpoint/2010/main" val="4123502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762000" y="1981200"/>
            <a:ext cx="7772400" cy="41148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CEA359D-2074-CB4C-9204-FADFBDA64E78}" type="slidenum">
              <a:rPr lang="en-US">
                <a:solidFill>
                  <a:srgbClr val="000000"/>
                </a:solidFill>
              </a:rPr>
              <a:pPr>
                <a:defRPr/>
              </a:pPr>
              <a:t>‹#›</a:t>
            </a:fld>
            <a:endParaRPr lang="en-US">
              <a:solidFill>
                <a:srgbClr val="000000"/>
              </a:solidFill>
            </a:endParaRPr>
          </a:p>
        </p:txBody>
      </p:sp>
    </p:spTree>
    <p:extLst>
      <p:ext uri="{BB962C8B-B14F-4D97-AF65-F5344CB8AC3E}">
        <p14:creationId xmlns="" xmlns:p14="http://schemas.microsoft.com/office/powerpoint/2010/main" val="3343642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1235E854-AC39-A34D-9687-47DFB9DEF9B2}" type="slidenum">
              <a:rPr lang="en-US">
                <a:solidFill>
                  <a:srgbClr val="000000"/>
                </a:solidFill>
              </a:rPr>
              <a:pPr>
                <a:defRPr/>
              </a:pPr>
              <a:t>‹#›</a:t>
            </a:fld>
            <a:endParaRPr lang="en-US">
              <a:solidFill>
                <a:srgbClr val="000000"/>
              </a:solidFill>
            </a:endParaRPr>
          </a:p>
        </p:txBody>
      </p:sp>
    </p:spTree>
    <p:extLst>
      <p:ext uri="{BB962C8B-B14F-4D97-AF65-F5344CB8AC3E}">
        <p14:creationId xmlns="" xmlns:p14="http://schemas.microsoft.com/office/powerpoint/2010/main" val="24300507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8486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92048015-1BFD-1F4E-910F-F089EB4FE446}" type="slidenum">
              <a:rPr lang="en-US">
                <a:solidFill>
                  <a:srgbClr val="000000"/>
                </a:solidFill>
              </a:rPr>
              <a:pPr>
                <a:defRPr/>
              </a:pPr>
              <a:t>‹#›</a:t>
            </a:fld>
            <a:endParaRPr lang="en-US">
              <a:solidFill>
                <a:srgbClr val="000000"/>
              </a:solidFill>
            </a:endParaRPr>
          </a:p>
        </p:txBody>
      </p:sp>
    </p:spTree>
    <p:extLst>
      <p:ext uri="{BB962C8B-B14F-4D97-AF65-F5344CB8AC3E}">
        <p14:creationId xmlns="" xmlns:p14="http://schemas.microsoft.com/office/powerpoint/2010/main" val="23770176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7620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244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7620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7244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4D75D560-1801-3048-9E07-F7542E6971C4}" type="slidenum">
              <a:rPr lang="en-US">
                <a:solidFill>
                  <a:srgbClr val="000000"/>
                </a:solidFill>
              </a:rPr>
              <a:pPr>
                <a:defRPr/>
              </a:pPr>
              <a:t>‹#›</a:t>
            </a:fld>
            <a:endParaRPr lang="en-US">
              <a:solidFill>
                <a:srgbClr val="000000"/>
              </a:solidFill>
            </a:endParaRPr>
          </a:p>
        </p:txBody>
      </p:sp>
    </p:spTree>
    <p:extLst>
      <p:ext uri="{BB962C8B-B14F-4D97-AF65-F5344CB8AC3E}">
        <p14:creationId xmlns="" xmlns:p14="http://schemas.microsoft.com/office/powerpoint/2010/main" val="1788768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620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244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244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8" name="Rectangle 6"/>
          <p:cNvSpPr>
            <a:spLocks noGrp="1" noChangeArrowheads="1"/>
          </p:cNvSpPr>
          <p:nvPr>
            <p:ph type="sldNum" sz="quarter" idx="12"/>
          </p:nvPr>
        </p:nvSpPr>
        <p:spPr>
          <a:ln/>
        </p:spPr>
        <p:txBody>
          <a:bodyPr/>
          <a:lstStyle>
            <a:lvl1pPr>
              <a:defRPr/>
            </a:lvl1pPr>
          </a:lstStyle>
          <a:p>
            <a:pPr>
              <a:defRPr/>
            </a:pPr>
            <a:fld id="{2B492D77-970F-4445-9368-B3A6B80C2A59}" type="slidenum">
              <a:rPr lang="en-US">
                <a:solidFill>
                  <a:srgbClr val="000000"/>
                </a:solidFill>
              </a:rPr>
              <a:pPr>
                <a:defRPr/>
              </a:pPr>
              <a:t>‹#›</a:t>
            </a:fld>
            <a:endParaRPr lang="en-US">
              <a:solidFill>
                <a:srgbClr val="000000"/>
              </a:solidFill>
            </a:endParaRPr>
          </a:p>
        </p:txBody>
      </p:sp>
    </p:spTree>
    <p:extLst>
      <p:ext uri="{BB962C8B-B14F-4D97-AF65-F5344CB8AC3E}">
        <p14:creationId xmlns="" xmlns:p14="http://schemas.microsoft.com/office/powerpoint/2010/main" val="30898482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7620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7620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7244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8" name="Rectangle 6"/>
          <p:cNvSpPr>
            <a:spLocks noGrp="1" noChangeArrowheads="1"/>
          </p:cNvSpPr>
          <p:nvPr>
            <p:ph type="sldNum" sz="quarter" idx="12"/>
          </p:nvPr>
        </p:nvSpPr>
        <p:spPr>
          <a:ln/>
        </p:spPr>
        <p:txBody>
          <a:bodyPr/>
          <a:lstStyle>
            <a:lvl1pPr>
              <a:defRPr/>
            </a:lvl1pPr>
          </a:lstStyle>
          <a:p>
            <a:pPr>
              <a:defRPr/>
            </a:pPr>
            <a:fld id="{21710AEA-E073-0349-BF8D-E394EDCCAD3B}" type="slidenum">
              <a:rPr lang="en-US">
                <a:solidFill>
                  <a:srgbClr val="000000"/>
                </a:solidFill>
              </a:rPr>
              <a:pPr>
                <a:defRPr/>
              </a:pPr>
              <a:t>‹#›</a:t>
            </a:fld>
            <a:endParaRPr lang="en-US">
              <a:solidFill>
                <a:srgbClr val="000000"/>
              </a:solidFill>
            </a:endParaRPr>
          </a:p>
        </p:txBody>
      </p:sp>
    </p:spTree>
    <p:extLst>
      <p:ext uri="{BB962C8B-B14F-4D97-AF65-F5344CB8AC3E}">
        <p14:creationId xmlns="" xmlns:p14="http://schemas.microsoft.com/office/powerpoint/2010/main" val="24680841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244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244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8" name="Rectangle 6"/>
          <p:cNvSpPr>
            <a:spLocks noGrp="1" noChangeArrowheads="1"/>
          </p:cNvSpPr>
          <p:nvPr>
            <p:ph type="sldNum" sz="quarter" idx="12"/>
          </p:nvPr>
        </p:nvSpPr>
        <p:spPr>
          <a:ln/>
        </p:spPr>
        <p:txBody>
          <a:bodyPr/>
          <a:lstStyle>
            <a:lvl1pPr>
              <a:defRPr/>
            </a:lvl1pPr>
          </a:lstStyle>
          <a:p>
            <a:pPr>
              <a:defRPr/>
            </a:pPr>
            <a:fld id="{483C3B19-062E-6D40-B69E-1F619BE453BD}" type="slidenum">
              <a:rPr lang="en-US">
                <a:solidFill>
                  <a:srgbClr val="000000"/>
                </a:solidFill>
              </a:rPr>
              <a:pPr>
                <a:defRPr/>
              </a:pPr>
              <a:t>‹#›</a:t>
            </a:fld>
            <a:endParaRPr lang="en-US">
              <a:solidFill>
                <a:srgbClr val="000000"/>
              </a:solidFill>
            </a:endParaRPr>
          </a:p>
        </p:txBody>
      </p:sp>
    </p:spTree>
    <p:extLst>
      <p:ext uri="{BB962C8B-B14F-4D97-AF65-F5344CB8AC3E}">
        <p14:creationId xmlns="" xmlns:p14="http://schemas.microsoft.com/office/powerpoint/2010/main" val="39090768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620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50502B8-58CD-2C4B-97FC-D5BE513A5085}" type="slidenum">
              <a:rPr lang="en-US">
                <a:solidFill>
                  <a:srgbClr val="000000"/>
                </a:solidFill>
              </a:rPr>
              <a:pPr>
                <a:defRPr/>
              </a:pPr>
              <a:t>‹#›</a:t>
            </a:fld>
            <a:endParaRPr lang="en-US">
              <a:solidFill>
                <a:srgbClr val="000000"/>
              </a:solidFill>
            </a:endParaRPr>
          </a:p>
        </p:txBody>
      </p:sp>
    </p:spTree>
    <p:extLst>
      <p:ext uri="{BB962C8B-B14F-4D97-AF65-F5344CB8AC3E}">
        <p14:creationId xmlns="" xmlns:p14="http://schemas.microsoft.com/office/powerpoint/2010/main" val="1860907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2D844B3-DCC8-B64E-919D-75DB69C93DA9}" type="slidenum">
              <a:rPr lang="en-US">
                <a:solidFill>
                  <a:srgbClr val="000000"/>
                </a:solidFill>
              </a:rPr>
              <a:pPr>
                <a:defRPr/>
              </a:pPr>
              <a:t>‹#›</a:t>
            </a:fld>
            <a:endParaRPr lang="en-US">
              <a:solidFill>
                <a:srgbClr val="000000"/>
              </a:solidFill>
            </a:endParaRPr>
          </a:p>
        </p:txBody>
      </p:sp>
    </p:spTree>
    <p:extLst>
      <p:ext uri="{BB962C8B-B14F-4D97-AF65-F5344CB8AC3E}">
        <p14:creationId xmlns="" xmlns:p14="http://schemas.microsoft.com/office/powerpoint/2010/main" val="11004618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7DBD2DDB-0D93-6E4E-8B29-38A42B8B9F7C}" type="datetimeFigureOut">
              <a:rPr lang="en-US"/>
              <a:pPr/>
              <a:t>1/6/2016</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9BA6CF04-3991-F247-94A7-699E494C2FB9}" type="slidenum">
              <a:rPr lang="en-US"/>
              <a:pPr/>
              <a:t>‹#›</a:t>
            </a:fld>
            <a:endParaRPr lang="en-US"/>
          </a:p>
        </p:txBody>
      </p:sp>
    </p:spTree>
    <p:extLst>
      <p:ext uri="{BB962C8B-B14F-4D97-AF65-F5344CB8AC3E}">
        <p14:creationId xmlns="" xmlns:p14="http://schemas.microsoft.com/office/powerpoint/2010/main" val="11974885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52A97164-908B-45B0-955A-2793572592A2}"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cs typeface="+mn-cs"/>
              </a:defRPr>
            </a:lvl1pPr>
          </a:lstStyle>
          <a:p>
            <a:pPr>
              <a:defRPr/>
            </a:pPr>
            <a:endParaRPr lang="en-US"/>
          </a:p>
        </p:txBody>
      </p:sp>
      <p:sp>
        <p:nvSpPr>
          <p:cNvPr id="3" name="Rectangle 5"/>
          <p:cNvSpPr>
            <a:spLocks noGrp="1" noChangeArrowheads="1"/>
          </p:cNvSpPr>
          <p:nvPr>
            <p:ph type="ftr" sz="quarter" idx="11"/>
          </p:nvPr>
        </p:nvSpPr>
        <p:spPr/>
        <p:txBody>
          <a:bodyPr/>
          <a:lstStyle>
            <a:lvl1pPr>
              <a:defRPr>
                <a:cs typeface="+mn-cs"/>
              </a:defRPr>
            </a:lvl1pPr>
          </a:lstStyle>
          <a:p>
            <a:pPr>
              <a:defRPr/>
            </a:pPr>
            <a:endParaRPr lang="en-US"/>
          </a:p>
        </p:txBody>
      </p:sp>
      <p:sp>
        <p:nvSpPr>
          <p:cNvPr id="4" name="Rectangle 6"/>
          <p:cNvSpPr>
            <a:spLocks noGrp="1" noChangeArrowheads="1"/>
          </p:cNvSpPr>
          <p:nvPr>
            <p:ph type="sldNum" sz="quarter" idx="12"/>
          </p:nvPr>
        </p:nvSpPr>
        <p:spPr/>
        <p:txBody>
          <a:bodyPr/>
          <a:lstStyle>
            <a:lvl1pPr eaLnBrk="0" hangingPunct="0">
              <a:defRPr>
                <a:ea typeface="ＭＳ Ｐゴシック" charset="0"/>
              </a:defRPr>
            </a:lvl1pPr>
          </a:lstStyle>
          <a:p>
            <a:pPr>
              <a:defRPr/>
            </a:pPr>
            <a:fld id="{DCD09AE6-5C07-C14A-8FFA-6C91FD4A91CA}" type="slidenum">
              <a:rPr lang="en-US"/>
              <a:pPr>
                <a:defRPr/>
              </a:pPr>
              <a:t>‹#›</a:t>
            </a:fld>
            <a:endParaRPr lang="en-US"/>
          </a:p>
        </p:txBody>
      </p:sp>
    </p:spTree>
    <p:extLst>
      <p:ext uri="{BB962C8B-B14F-4D97-AF65-F5344CB8AC3E}">
        <p14:creationId xmlns="" xmlns:p14="http://schemas.microsoft.com/office/powerpoint/2010/main" val="391723889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165B2C2-B898-A24B-8EE9-EC6ADC00EF29}" type="slidenum">
              <a:rPr lang="en-US">
                <a:solidFill>
                  <a:srgbClr val="000000"/>
                </a:solidFill>
              </a:rPr>
              <a:pPr>
                <a:defRPr/>
              </a:pPr>
              <a:t>‹#›</a:t>
            </a:fld>
            <a:endParaRPr lang="en-US">
              <a:solidFill>
                <a:srgbClr val="000000"/>
              </a:solidFill>
            </a:endParaRPr>
          </a:p>
        </p:txBody>
      </p:sp>
    </p:spTree>
    <p:extLst>
      <p:ext uri="{BB962C8B-B14F-4D97-AF65-F5344CB8AC3E}">
        <p14:creationId xmlns="" xmlns:p14="http://schemas.microsoft.com/office/powerpoint/2010/main" val="185512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44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A6293004-C06F-2E43-B402-6DD64E382C1F}" type="slidenum">
              <a:rPr lang="en-US">
                <a:solidFill>
                  <a:srgbClr val="000000"/>
                </a:solidFill>
              </a:rPr>
              <a:pPr>
                <a:defRPr/>
              </a:pPr>
              <a:t>‹#›</a:t>
            </a:fld>
            <a:endParaRPr lang="en-US">
              <a:solidFill>
                <a:srgbClr val="000000"/>
              </a:solidFill>
            </a:endParaRPr>
          </a:p>
        </p:txBody>
      </p:sp>
    </p:spTree>
    <p:extLst>
      <p:ext uri="{BB962C8B-B14F-4D97-AF65-F5344CB8AC3E}">
        <p14:creationId xmlns="" xmlns:p14="http://schemas.microsoft.com/office/powerpoint/2010/main" val="786983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99C670EF-BC24-084D-BE28-4881D90A030B}" type="slidenum">
              <a:rPr lang="en-US">
                <a:solidFill>
                  <a:srgbClr val="000000"/>
                </a:solidFill>
              </a:rPr>
              <a:pPr>
                <a:defRPr/>
              </a:pPr>
              <a:t>‹#›</a:t>
            </a:fld>
            <a:endParaRPr lang="en-US">
              <a:solidFill>
                <a:srgbClr val="000000"/>
              </a:solidFill>
            </a:endParaRPr>
          </a:p>
        </p:txBody>
      </p:sp>
    </p:spTree>
    <p:extLst>
      <p:ext uri="{BB962C8B-B14F-4D97-AF65-F5344CB8AC3E}">
        <p14:creationId xmlns="" xmlns:p14="http://schemas.microsoft.com/office/powerpoint/2010/main" val="1933178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5A920332-345C-2247-ACF5-57F03056DC6B}" type="slidenum">
              <a:rPr lang="en-US">
                <a:solidFill>
                  <a:srgbClr val="000000"/>
                </a:solidFill>
              </a:rPr>
              <a:pPr>
                <a:defRPr/>
              </a:pPr>
              <a:t>‹#›</a:t>
            </a:fld>
            <a:endParaRPr lang="en-US">
              <a:solidFill>
                <a:srgbClr val="000000"/>
              </a:solidFill>
            </a:endParaRPr>
          </a:p>
        </p:txBody>
      </p:sp>
    </p:spTree>
    <p:extLst>
      <p:ext uri="{BB962C8B-B14F-4D97-AF65-F5344CB8AC3E}">
        <p14:creationId xmlns="" xmlns:p14="http://schemas.microsoft.com/office/powerpoint/2010/main" val="3447319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683B9701-B472-2745-A6AE-81D7D678BFD4}" type="slidenum">
              <a:rPr lang="en-US">
                <a:solidFill>
                  <a:srgbClr val="000000"/>
                </a:solidFill>
              </a:rPr>
              <a:pPr>
                <a:defRPr/>
              </a:pPr>
              <a:t>‹#›</a:t>
            </a:fld>
            <a:endParaRPr lang="en-US">
              <a:solidFill>
                <a:srgbClr val="000000"/>
              </a:solidFill>
            </a:endParaRPr>
          </a:p>
        </p:txBody>
      </p:sp>
    </p:spTree>
    <p:extLst>
      <p:ext uri="{BB962C8B-B14F-4D97-AF65-F5344CB8AC3E}">
        <p14:creationId xmlns="" xmlns:p14="http://schemas.microsoft.com/office/powerpoint/2010/main" val="814535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84741A8-4557-4046-92F2-715EC54FCE7F}" type="slidenum">
              <a:rPr lang="en-US">
                <a:solidFill>
                  <a:srgbClr val="000000"/>
                </a:solidFill>
              </a:rPr>
              <a:pPr>
                <a:defRPr/>
              </a:pPr>
              <a:t>‹#›</a:t>
            </a:fld>
            <a:endParaRPr lang="en-US">
              <a:solidFill>
                <a:srgbClr val="000000"/>
              </a:solidFill>
            </a:endParaRPr>
          </a:p>
        </p:txBody>
      </p:sp>
    </p:spTree>
    <p:extLst>
      <p:ext uri="{BB962C8B-B14F-4D97-AF65-F5344CB8AC3E}">
        <p14:creationId xmlns="" xmlns:p14="http://schemas.microsoft.com/office/powerpoint/2010/main" val="3096006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8DEE27F-64ED-0549-AFA6-7C0C37C61AD9}" type="slidenum">
              <a:rPr lang="en-US">
                <a:solidFill>
                  <a:srgbClr val="000000"/>
                </a:solidFill>
              </a:rPr>
              <a:pPr>
                <a:defRPr/>
              </a:pPr>
              <a:t>‹#›</a:t>
            </a:fld>
            <a:endParaRPr lang="en-US">
              <a:solidFill>
                <a:srgbClr val="000000"/>
              </a:solidFill>
            </a:endParaRPr>
          </a:p>
        </p:txBody>
      </p:sp>
    </p:spTree>
    <p:extLst>
      <p:ext uri="{BB962C8B-B14F-4D97-AF65-F5344CB8AC3E}">
        <p14:creationId xmlns="" xmlns:p14="http://schemas.microsoft.com/office/powerpoint/2010/main" val="2564520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1.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2F"/>
            </a:gs>
            <a:gs pos="100000">
              <a:srgbClr val="000066"/>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7620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tx1"/>
                </a:solidFill>
                <a:latin typeface="Times New Roman" pitchFamily="18" charset="0"/>
                <a:ea typeface="+mn-ea"/>
                <a:cs typeface="+mn-cs"/>
              </a:defRPr>
            </a:lvl1pPr>
          </a:lstStyle>
          <a:p>
            <a:pPr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latin typeface="Times New Roman" pitchFamily="18" charset="0"/>
                <a:ea typeface="+mn-ea"/>
                <a:cs typeface="+mn-cs"/>
              </a:defRPr>
            </a:lvl1pPr>
          </a:lstStyle>
          <a:p>
            <a:pPr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defRPr>
            </a:lvl1pPr>
          </a:lstStyle>
          <a:p>
            <a:pPr fontAlgn="base">
              <a:spcBef>
                <a:spcPct val="0"/>
              </a:spcBef>
              <a:spcAft>
                <a:spcPct val="0"/>
              </a:spcAft>
              <a:defRPr/>
            </a:pPr>
            <a:fld id="{E486BFC3-938C-4949-800D-7247C1C4CB95}" type="slidenum">
              <a:rPr lang="en-US">
                <a:solidFill>
                  <a:srgbClr val="000000"/>
                </a:solidFill>
                <a:latin typeface="Times New Roman" charset="0"/>
                <a:ea typeface="Arial" charset="0"/>
                <a:cs typeface="Arial" charset="0"/>
              </a:rPr>
              <a:pPr fontAlgn="base">
                <a:spcBef>
                  <a:spcPct val="0"/>
                </a:spcBef>
                <a:spcAft>
                  <a:spcPct val="0"/>
                </a:spcAft>
                <a:defRPr/>
              </a:pPr>
              <a:t>‹#›</a:t>
            </a:fld>
            <a:endParaRPr lang="en-US">
              <a:solidFill>
                <a:srgbClr val="000000"/>
              </a:solidFill>
              <a:latin typeface="Times New Roman" charset="0"/>
              <a:ea typeface="Arial" charset="0"/>
              <a:cs typeface="Arial" charset="0"/>
            </a:endParaRPr>
          </a:p>
        </p:txBody>
      </p:sp>
    </p:spTree>
    <p:extLst>
      <p:ext uri="{BB962C8B-B14F-4D97-AF65-F5344CB8AC3E}">
        <p14:creationId xmlns="" xmlns:p14="http://schemas.microsoft.com/office/powerpoint/2010/main" val="4041094384"/>
      </p:ext>
    </p:extLst>
  </p:cSld>
  <p:clrMap bg1="lt1" tx1="dk1" bg2="lt2" tx2="dk2" accent1="accent1" accent2="accent2" accent3="accent3" accent4="accent4" accent5="accent5" accent6="accent6" hlink="hlink" folHlink="folHlink"/>
  <p:sldLayoutIdLst>
    <p:sldLayoutId id="2147485149" r:id="rId1"/>
    <p:sldLayoutId id="2147485150" r:id="rId2"/>
    <p:sldLayoutId id="2147485151" r:id="rId3"/>
    <p:sldLayoutId id="2147485152" r:id="rId4"/>
    <p:sldLayoutId id="2147485153" r:id="rId5"/>
    <p:sldLayoutId id="2147485154" r:id="rId6"/>
    <p:sldLayoutId id="2147485155" r:id="rId7"/>
    <p:sldLayoutId id="2147485156" r:id="rId8"/>
    <p:sldLayoutId id="2147485157" r:id="rId9"/>
    <p:sldLayoutId id="2147485158" r:id="rId10"/>
    <p:sldLayoutId id="2147485159" r:id="rId11"/>
    <p:sldLayoutId id="2147485160" r:id="rId12"/>
    <p:sldLayoutId id="2147485161" r:id="rId13"/>
    <p:sldLayoutId id="2147485162" r:id="rId14"/>
    <p:sldLayoutId id="2147485163" r:id="rId15"/>
    <p:sldLayoutId id="2147485164" r:id="rId16"/>
    <p:sldLayoutId id="2147485165" r:id="rId17"/>
    <p:sldLayoutId id="2147485166" r:id="rId18"/>
    <p:sldLayoutId id="2147485167" r:id="rId19"/>
  </p:sldLayoutIdLst>
  <p:txStyles>
    <p:titleStyle>
      <a:lvl1pPr algn="ctr" rtl="0" eaLnBrk="0" fontAlgn="base" hangingPunct="0">
        <a:spcBef>
          <a:spcPct val="0"/>
        </a:spcBef>
        <a:spcAft>
          <a:spcPct val="0"/>
        </a:spcAft>
        <a:defRPr sz="4400">
          <a:solidFill>
            <a:srgbClr val="FFFF00"/>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rgbClr val="FFFF00"/>
          </a:solidFill>
          <a:latin typeface="Arial" charset="0"/>
          <a:ea typeface="ＭＳ Ｐゴシック" charset="-128"/>
          <a:cs typeface="ＭＳ Ｐゴシック" charset="-128"/>
        </a:defRPr>
      </a:lvl2pPr>
      <a:lvl3pPr algn="ctr" rtl="0" eaLnBrk="0" fontAlgn="base" hangingPunct="0">
        <a:spcBef>
          <a:spcPct val="0"/>
        </a:spcBef>
        <a:spcAft>
          <a:spcPct val="0"/>
        </a:spcAft>
        <a:defRPr sz="4400">
          <a:solidFill>
            <a:srgbClr val="FFFF00"/>
          </a:solidFill>
          <a:latin typeface="Arial" charset="0"/>
          <a:ea typeface="ＭＳ Ｐゴシック" charset="-128"/>
          <a:cs typeface="ＭＳ Ｐゴシック" charset="-128"/>
        </a:defRPr>
      </a:lvl3pPr>
      <a:lvl4pPr algn="ctr" rtl="0" eaLnBrk="0" fontAlgn="base" hangingPunct="0">
        <a:spcBef>
          <a:spcPct val="0"/>
        </a:spcBef>
        <a:spcAft>
          <a:spcPct val="0"/>
        </a:spcAft>
        <a:defRPr sz="4400">
          <a:solidFill>
            <a:srgbClr val="FFFF00"/>
          </a:solidFill>
          <a:latin typeface="Arial" charset="0"/>
          <a:ea typeface="ＭＳ Ｐゴシック" charset="-128"/>
          <a:cs typeface="ＭＳ Ｐゴシック" charset="-128"/>
        </a:defRPr>
      </a:lvl4pPr>
      <a:lvl5pPr algn="ctr" rtl="0" eaLnBrk="0" fontAlgn="base" hangingPunct="0">
        <a:spcBef>
          <a:spcPct val="0"/>
        </a:spcBef>
        <a:spcAft>
          <a:spcPct val="0"/>
        </a:spcAft>
        <a:defRPr sz="4400">
          <a:solidFill>
            <a:srgbClr val="FFFF00"/>
          </a:solidFill>
          <a:latin typeface="Arial" charset="0"/>
          <a:ea typeface="ＭＳ Ｐゴシック" charset="-128"/>
          <a:cs typeface="ＭＳ Ｐゴシック" charset="-128"/>
        </a:defRPr>
      </a:lvl5pPr>
      <a:lvl6pPr marL="457200" algn="ctr" rtl="0" fontAlgn="base">
        <a:spcBef>
          <a:spcPct val="0"/>
        </a:spcBef>
        <a:spcAft>
          <a:spcPct val="0"/>
        </a:spcAft>
        <a:defRPr sz="4400">
          <a:solidFill>
            <a:srgbClr val="FFFF00"/>
          </a:solidFill>
          <a:latin typeface="Arial" charset="0"/>
        </a:defRPr>
      </a:lvl6pPr>
      <a:lvl7pPr marL="914400" algn="ctr" rtl="0" fontAlgn="base">
        <a:spcBef>
          <a:spcPct val="0"/>
        </a:spcBef>
        <a:spcAft>
          <a:spcPct val="0"/>
        </a:spcAft>
        <a:defRPr sz="4400">
          <a:solidFill>
            <a:srgbClr val="FFFF00"/>
          </a:solidFill>
          <a:latin typeface="Arial" charset="0"/>
        </a:defRPr>
      </a:lvl7pPr>
      <a:lvl8pPr marL="1371600" algn="ctr" rtl="0" fontAlgn="base">
        <a:spcBef>
          <a:spcPct val="0"/>
        </a:spcBef>
        <a:spcAft>
          <a:spcPct val="0"/>
        </a:spcAft>
        <a:defRPr sz="4400">
          <a:solidFill>
            <a:srgbClr val="FFFF00"/>
          </a:solidFill>
          <a:latin typeface="Arial" charset="0"/>
        </a:defRPr>
      </a:lvl8pPr>
      <a:lvl9pPr marL="1828800" algn="ctr" rtl="0" fontAlgn="base">
        <a:spcBef>
          <a:spcPct val="0"/>
        </a:spcBef>
        <a:spcAft>
          <a:spcPct val="0"/>
        </a:spcAft>
        <a:defRPr sz="4400">
          <a:solidFill>
            <a:srgbClr val="FFFF00"/>
          </a:solidFill>
          <a:latin typeface="Arial" charset="0"/>
        </a:defRPr>
      </a:lvl9pPr>
    </p:titleStyle>
    <p:bodyStyle>
      <a:lvl1pPr marL="342900" indent="-342900" algn="l" rtl="0" eaLnBrk="0" fontAlgn="base" hangingPunct="0">
        <a:spcBef>
          <a:spcPct val="20000"/>
        </a:spcBef>
        <a:spcAft>
          <a:spcPct val="0"/>
        </a:spcAft>
        <a:buChar char="•"/>
        <a:defRPr sz="3200">
          <a:solidFill>
            <a:srgbClr val="FFFFFF"/>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rgbClr val="FFFFFF"/>
          </a:solidFill>
          <a:latin typeface="+mn-lt"/>
          <a:ea typeface="ＭＳ Ｐゴシック" charset="-128"/>
        </a:defRPr>
      </a:lvl2pPr>
      <a:lvl3pPr marL="1143000" indent="-228600" algn="l" rtl="0" eaLnBrk="0" fontAlgn="base" hangingPunct="0">
        <a:spcBef>
          <a:spcPct val="20000"/>
        </a:spcBef>
        <a:spcAft>
          <a:spcPct val="0"/>
        </a:spcAft>
        <a:buChar char="•"/>
        <a:defRPr sz="2400">
          <a:solidFill>
            <a:srgbClr val="FFFFFF"/>
          </a:solidFill>
          <a:latin typeface="+mn-lt"/>
          <a:ea typeface="ＭＳ Ｐゴシック" charset="-128"/>
        </a:defRPr>
      </a:lvl3pPr>
      <a:lvl4pPr marL="1600200" indent="-228600" algn="l" rtl="0" eaLnBrk="0" fontAlgn="base" hangingPunct="0">
        <a:spcBef>
          <a:spcPct val="20000"/>
        </a:spcBef>
        <a:spcAft>
          <a:spcPct val="0"/>
        </a:spcAft>
        <a:buChar char="–"/>
        <a:defRPr sz="2000">
          <a:solidFill>
            <a:srgbClr val="FFFFFF"/>
          </a:solidFill>
          <a:latin typeface="+mn-lt"/>
          <a:ea typeface="ＭＳ Ｐゴシック" charset="-128"/>
        </a:defRPr>
      </a:lvl4pPr>
      <a:lvl5pPr marL="2057400" indent="-228600" algn="l" rtl="0" eaLnBrk="0" fontAlgn="base" hangingPunct="0">
        <a:spcBef>
          <a:spcPct val="20000"/>
        </a:spcBef>
        <a:spcAft>
          <a:spcPct val="0"/>
        </a:spcAft>
        <a:buChar char="»"/>
        <a:defRPr sz="2000">
          <a:solidFill>
            <a:srgbClr val="FFFFFF"/>
          </a:solidFill>
          <a:latin typeface="+mn-lt"/>
          <a:ea typeface="ＭＳ Ｐゴシック" charset="-128"/>
        </a:defRPr>
      </a:lvl5pPr>
      <a:lvl6pPr marL="2514600" indent="-228600" algn="l" rtl="0" fontAlgn="base">
        <a:spcBef>
          <a:spcPct val="20000"/>
        </a:spcBef>
        <a:spcAft>
          <a:spcPct val="0"/>
        </a:spcAft>
        <a:buChar char="»"/>
        <a:defRPr sz="2000">
          <a:solidFill>
            <a:srgbClr val="FFFFFF"/>
          </a:solidFill>
          <a:latin typeface="+mn-lt"/>
        </a:defRPr>
      </a:lvl6pPr>
      <a:lvl7pPr marL="2971800" indent="-228600" algn="l" rtl="0" fontAlgn="base">
        <a:spcBef>
          <a:spcPct val="20000"/>
        </a:spcBef>
        <a:spcAft>
          <a:spcPct val="0"/>
        </a:spcAft>
        <a:buChar char="»"/>
        <a:defRPr sz="2000">
          <a:solidFill>
            <a:srgbClr val="FFFFFF"/>
          </a:solidFill>
          <a:latin typeface="+mn-lt"/>
        </a:defRPr>
      </a:lvl7pPr>
      <a:lvl8pPr marL="3429000" indent="-228600" algn="l" rtl="0" fontAlgn="base">
        <a:spcBef>
          <a:spcPct val="20000"/>
        </a:spcBef>
        <a:spcAft>
          <a:spcPct val="0"/>
        </a:spcAft>
        <a:buChar char="»"/>
        <a:defRPr sz="2000">
          <a:solidFill>
            <a:srgbClr val="FFFFFF"/>
          </a:solidFill>
          <a:latin typeface="+mn-lt"/>
        </a:defRPr>
      </a:lvl8pPr>
      <a:lvl9pPr marL="3886200" indent="-228600" algn="l" rtl="0" fontAlgn="base">
        <a:spcBef>
          <a:spcPct val="20000"/>
        </a:spcBef>
        <a:spcAft>
          <a:spcPct val="0"/>
        </a:spcAft>
        <a:buChar char="»"/>
        <a:defRPr sz="2000">
          <a:solidFill>
            <a:srgbClr val="FFFF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66"/>
        </a:solidFill>
        <a:effectLst/>
      </p:bgPr>
    </p:bg>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bwMode="auto">
          <a:xfrm>
            <a:off x="301625" y="228600"/>
            <a:ext cx="8510588" cy="1325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Rectangle 3"/>
          <p:cNvSpPr>
            <a:spLocks noGrp="1" noRot="1" noChangeArrowheads="1"/>
          </p:cNvSpPr>
          <p:nvPr>
            <p:ph type="body" idx="1"/>
          </p:nvPr>
        </p:nvSpPr>
        <p:spPr bwMode="auto">
          <a:xfrm>
            <a:off x="301625" y="1676400"/>
            <a:ext cx="8540750" cy="442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0" name="Rectangle 4"/>
          <p:cNvSpPr>
            <a:spLocks noGrp="1" noChangeArrowheads="1"/>
          </p:cNvSpPr>
          <p:nvPr>
            <p:ph type="dt" sz="half" idx="2"/>
          </p:nvPr>
        </p:nvSpPr>
        <p:spPr bwMode="auto">
          <a:xfrm>
            <a:off x="304800" y="6245225"/>
            <a:ext cx="22860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400">
                <a:solidFill>
                  <a:srgbClr val="FFFFFF"/>
                </a:solidFill>
                <a:effectLst>
                  <a:outerShdw blurRad="38100" dist="38100" dir="2700000" algn="tl">
                    <a:srgbClr val="000000"/>
                  </a:outerShdw>
                </a:effectLst>
                <a:latin typeface="Arial" charset="0"/>
                <a:ea typeface="+mn-ea"/>
              </a:defRPr>
            </a:lvl1pPr>
          </a:lstStyle>
          <a:p>
            <a:pPr fontAlgn="base">
              <a:spcBef>
                <a:spcPct val="0"/>
              </a:spcBef>
              <a:spcAft>
                <a:spcPct val="0"/>
              </a:spcAft>
              <a:defRPr/>
            </a:pPr>
            <a:endParaRPr lang="en-US"/>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solidFill>
                  <a:srgbClr val="FFFFFF"/>
                </a:solidFill>
                <a:effectLst>
                  <a:outerShdw blurRad="38100" dist="38100" dir="2700000" algn="tl">
                    <a:srgbClr val="000000"/>
                  </a:outerShdw>
                </a:effectLst>
                <a:latin typeface="Arial" charset="0"/>
                <a:ea typeface="+mn-ea"/>
              </a:defRPr>
            </a:lvl1pPr>
          </a:lstStyle>
          <a:p>
            <a:pPr algn="ctr" fontAlgn="base">
              <a:spcBef>
                <a:spcPct val="0"/>
              </a:spcBef>
              <a:spcAft>
                <a:spcPct val="0"/>
              </a:spcAft>
              <a:defRPr/>
            </a:pPr>
            <a:endParaRPr lang="en-US"/>
          </a:p>
        </p:txBody>
      </p:sp>
      <p:sp>
        <p:nvSpPr>
          <p:cNvPr id="4102" name="Rectangle 6"/>
          <p:cNvSpPr>
            <a:spLocks noGrp="1" noChangeArrowheads="1"/>
          </p:cNvSpPr>
          <p:nvPr>
            <p:ph type="sldNum" sz="quarter" idx="4"/>
          </p:nvPr>
        </p:nvSpPr>
        <p:spPr bwMode="auto">
          <a:xfrm>
            <a:off x="6553200" y="6245225"/>
            <a:ext cx="22860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solidFill>
                  <a:srgbClr val="FFFFFF"/>
                </a:solidFill>
                <a:effectLst>
                  <a:outerShdw blurRad="38100" dist="38100" dir="2700000" algn="tl">
                    <a:srgbClr val="000000"/>
                  </a:outerShdw>
                </a:effectLst>
              </a:defRPr>
            </a:lvl1pPr>
          </a:lstStyle>
          <a:p>
            <a:pPr fontAlgn="base">
              <a:spcBef>
                <a:spcPct val="0"/>
              </a:spcBef>
              <a:spcAft>
                <a:spcPct val="0"/>
              </a:spcAft>
            </a:pPr>
            <a:fld id="{24D88A0B-DA03-4D14-952E-45436F3876AF}" type="slidenum">
              <a:rPr lang="en-US">
                <a:latin typeface="Arial" charset="0"/>
                <a:ea typeface="ＭＳ Ｐゴシック" charset="-128"/>
              </a:rPr>
              <a:pPr fontAlgn="base">
                <a:spcBef>
                  <a:spcPct val="0"/>
                </a:spcBef>
                <a:spcAft>
                  <a:spcPct val="0"/>
                </a:spcAft>
              </a:pPr>
              <a:t>‹#›</a:t>
            </a:fld>
            <a:endParaRPr lang="en-US">
              <a:latin typeface="Arial" charset="0"/>
              <a:ea typeface="ＭＳ Ｐゴシック" charset="-128"/>
            </a:endParaRPr>
          </a:p>
        </p:txBody>
      </p:sp>
    </p:spTree>
    <p:extLst>
      <p:ext uri="{BB962C8B-B14F-4D97-AF65-F5344CB8AC3E}">
        <p14:creationId xmlns="" xmlns:p14="http://schemas.microsoft.com/office/powerpoint/2010/main" val="3215708214"/>
      </p:ext>
    </p:extLst>
  </p:cSld>
  <p:clrMap bg1="dk2" tx1="lt1" bg2="dk1" tx2="lt2" accent1="accent1" accent2="accent2" accent3="accent3" accent4="accent4" accent5="accent5" accent6="accent6" hlink="hlink" folHlink="folHlink"/>
  <p:sldLayoutIdLst>
    <p:sldLayoutId id="2147485223" r:id="rId1"/>
    <p:sldLayoutId id="2147485506" r:id="rId2"/>
  </p:sldLayoutIdLst>
  <p:transition/>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Font typeface="Wingdings" charset="2"/>
        <a:buChar char="§"/>
        <a:defRPr sz="3200">
          <a:solidFill>
            <a:schemeClr val="tx1"/>
          </a:solidFill>
          <a:effectLst>
            <a:outerShdw blurRad="38100" dist="38100" dir="2700000" algn="tl">
              <a:srgbClr val="000000"/>
            </a:outerShdw>
          </a:effectLst>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ＭＳ Ｐゴシック" charset="-128"/>
        </a:defRPr>
      </a:lvl2pPr>
      <a:lvl3pPr marL="1143000" indent="-228600" algn="l" rtl="0" eaLnBrk="0" fontAlgn="base" hangingPunct="0">
        <a:spcBef>
          <a:spcPct val="20000"/>
        </a:spcBef>
        <a:spcAft>
          <a:spcPct val="0"/>
        </a:spcAft>
        <a:buClr>
          <a:schemeClr val="hlink"/>
        </a:buClr>
        <a:buFont typeface="Wingdings" charset="2"/>
        <a:buChar char="§"/>
        <a:defRPr sz="2400">
          <a:solidFill>
            <a:schemeClr val="tx1"/>
          </a:solidFill>
          <a:effectLst>
            <a:outerShdw blurRad="38100" dist="38100" dir="2700000" algn="tl">
              <a:srgbClr val="000000"/>
            </a:outerShdw>
          </a:effectLst>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ＭＳ Ｐゴシック" charset="-128"/>
        </a:defRPr>
      </a:lvl4pPr>
      <a:lvl5pPr marL="2057400" indent="-228600" algn="l" rtl="0" eaLnBrk="0" fontAlgn="base" hangingPunct="0">
        <a:spcBef>
          <a:spcPct val="20000"/>
        </a:spcBef>
        <a:spcAft>
          <a:spcPct val="0"/>
        </a:spcAft>
        <a:buClr>
          <a:schemeClr val="hlink"/>
        </a:buClr>
        <a:buFont typeface="Wingdings" charset="2"/>
        <a:buChar char="§"/>
        <a:defRPr sz="2000">
          <a:solidFill>
            <a:schemeClr val="tx1"/>
          </a:solidFill>
          <a:effectLst>
            <a:outerShdw blurRad="38100" dist="38100" dir="2700000" algn="tl">
              <a:srgbClr val="000000"/>
            </a:outerShdw>
          </a:effectLst>
          <a:latin typeface="+mn-lt"/>
          <a:ea typeface="ＭＳ Ｐゴシック" charset="-128"/>
        </a:defRPr>
      </a:lvl5pPr>
      <a:lvl6pPr marL="25146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23586" name="Rectangle 2"/>
          <p:cNvSpPr>
            <a:spLocks noGrp="1" noRot="1" noChangeArrowheads="1"/>
          </p:cNvSpPr>
          <p:nvPr>
            <p:ph type="title"/>
          </p:nvPr>
        </p:nvSpPr>
        <p:spPr bwMode="auto">
          <a:xfrm>
            <a:off x="301625" y="228601"/>
            <a:ext cx="8510588" cy="1325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23587" name="Rectangle 3"/>
          <p:cNvSpPr>
            <a:spLocks noGrp="1" noRot="1" noChangeArrowheads="1"/>
          </p:cNvSpPr>
          <p:nvPr>
            <p:ph type="body" idx="1"/>
          </p:nvPr>
        </p:nvSpPr>
        <p:spPr bwMode="auto">
          <a:xfrm>
            <a:off x="301625" y="1676402"/>
            <a:ext cx="8540750" cy="44227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23588" name="Rectangle 4"/>
          <p:cNvSpPr>
            <a:spLocks noGrp="1" noChangeArrowheads="1"/>
          </p:cNvSpPr>
          <p:nvPr>
            <p:ph type="dt" sz="half" idx="2"/>
          </p:nvPr>
        </p:nvSpPr>
        <p:spPr bwMode="auto">
          <a:xfrm>
            <a:off x="304800" y="6245225"/>
            <a:ext cx="2286000" cy="47625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400" b="0">
                <a:solidFill>
                  <a:srgbClr val="FFFFFF"/>
                </a:solidFill>
                <a:effectLst>
                  <a:outerShdw blurRad="38100" dist="38100" dir="2700000" algn="tl">
                    <a:srgbClr val="000000"/>
                  </a:outerShdw>
                </a:effectLst>
                <a:latin typeface="Arial" charset="0"/>
                <a:ea typeface="+mn-ea"/>
                <a:cs typeface="Arial" pitchFamily="34" charset="0"/>
              </a:defRPr>
            </a:lvl1pPr>
          </a:lstStyle>
          <a:p>
            <a:pPr fontAlgn="base">
              <a:spcBef>
                <a:spcPct val="0"/>
              </a:spcBef>
              <a:spcAft>
                <a:spcPct val="0"/>
              </a:spcAft>
              <a:defRPr/>
            </a:pPr>
            <a:endParaRPr lang="en-US">
              <a:sym typeface="Gill Sans" charset="0"/>
            </a:endParaRPr>
          </a:p>
        </p:txBody>
      </p:sp>
      <p:sp>
        <p:nvSpPr>
          <p:cNvPr id="323589" name="Rectangle 5"/>
          <p:cNvSpPr>
            <a:spLocks noGrp="1" noChangeArrowheads="1"/>
          </p:cNvSpPr>
          <p:nvPr>
            <p:ph type="ftr" sz="quarter" idx="3"/>
          </p:nvPr>
        </p:nvSpPr>
        <p:spPr bwMode="auto">
          <a:xfrm>
            <a:off x="3124200" y="6245225"/>
            <a:ext cx="2895600" cy="47625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b="0">
                <a:solidFill>
                  <a:srgbClr val="FFFFFF"/>
                </a:solidFill>
                <a:effectLst>
                  <a:outerShdw blurRad="38100" dist="38100" dir="2700000" algn="tl">
                    <a:srgbClr val="000000"/>
                  </a:outerShdw>
                </a:effectLst>
                <a:latin typeface="Arial" charset="0"/>
                <a:ea typeface="+mn-ea"/>
                <a:cs typeface="Arial" pitchFamily="34" charset="0"/>
              </a:defRPr>
            </a:lvl1pPr>
          </a:lstStyle>
          <a:p>
            <a:pPr fontAlgn="base">
              <a:spcBef>
                <a:spcPct val="0"/>
              </a:spcBef>
              <a:spcAft>
                <a:spcPct val="0"/>
              </a:spcAft>
              <a:defRPr/>
            </a:pPr>
            <a:endParaRPr lang="en-US">
              <a:sym typeface="Gill Sans" charset="0"/>
            </a:endParaRPr>
          </a:p>
        </p:txBody>
      </p:sp>
      <p:sp>
        <p:nvSpPr>
          <p:cNvPr id="323590" name="Rectangle 6"/>
          <p:cNvSpPr>
            <a:spLocks noGrp="1" noChangeArrowheads="1"/>
          </p:cNvSpPr>
          <p:nvPr>
            <p:ph type="sldNum" sz="quarter" idx="4"/>
          </p:nvPr>
        </p:nvSpPr>
        <p:spPr bwMode="auto">
          <a:xfrm>
            <a:off x="6553200" y="6245225"/>
            <a:ext cx="2286000" cy="47625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solidFill>
                  <a:srgbClr val="FFFFFF"/>
                </a:solidFill>
                <a:effectLst>
                  <a:outerShdw blurRad="38100" dist="38100" dir="2700000" algn="tl">
                    <a:srgbClr val="4D4D4D"/>
                  </a:outerShdw>
                </a:effectLst>
                <a:ea typeface="ＭＳ Ｐゴシック" charset="-128"/>
                <a:cs typeface="Arial" charset="0"/>
              </a:defRPr>
            </a:lvl1pPr>
          </a:lstStyle>
          <a:p>
            <a:pPr fontAlgn="base">
              <a:spcBef>
                <a:spcPct val="0"/>
              </a:spcBef>
              <a:spcAft>
                <a:spcPct val="0"/>
              </a:spcAft>
              <a:defRPr/>
            </a:pPr>
            <a:fld id="{87FB69AF-7A9A-5B4E-808B-C550823FD994}" type="slidenum">
              <a:rPr lang="en-US">
                <a:latin typeface="Arial" charset="0"/>
                <a:sym typeface="Gill Sans" charset="0"/>
              </a:rPr>
              <a:pPr fontAlgn="base">
                <a:spcBef>
                  <a:spcPct val="0"/>
                </a:spcBef>
                <a:spcAft>
                  <a:spcPct val="0"/>
                </a:spcAft>
                <a:defRPr/>
              </a:pPr>
              <a:t>‹#›</a:t>
            </a:fld>
            <a:endParaRPr lang="en-US">
              <a:latin typeface="Arial" charset="0"/>
              <a:sym typeface="Gill Sans" charset="0"/>
            </a:endParaRPr>
          </a:p>
        </p:txBody>
      </p:sp>
    </p:spTree>
    <p:extLst>
      <p:ext uri="{BB962C8B-B14F-4D97-AF65-F5344CB8AC3E}">
        <p14:creationId xmlns="" xmlns:p14="http://schemas.microsoft.com/office/powerpoint/2010/main" val="3420273272"/>
      </p:ext>
    </p:extLst>
  </p:cSld>
  <p:clrMap bg1="dk2" tx1="lt1" bg2="dk1" tx2="lt2" accent1="accent1" accent2="accent2" accent3="accent3" accent4="accent4" accent5="accent5" accent6="accent6" hlink="hlink" folHlink="folHlink"/>
  <p:sldLayoutIdLst>
    <p:sldLayoutId id="2147485392" r:id="rId1"/>
  </p:sldLayoutIdLst>
  <p:transition/>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ea typeface="ＭＳ Ｐゴシック" charset="-128"/>
          <a:cs typeface="ＭＳ Ｐゴシック" charset="-128"/>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Font typeface="Wingdings" charset="0"/>
        <a:buChar char="§"/>
        <a:defRPr sz="3200">
          <a:solidFill>
            <a:schemeClr val="tx1"/>
          </a:solidFill>
          <a:effectLst>
            <a:outerShdw blurRad="38100" dist="38100" dir="2700000" algn="tl">
              <a:srgbClr val="000000"/>
            </a:outerShdw>
          </a:effectLst>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ＭＳ Ｐゴシック" charset="-128"/>
        </a:defRPr>
      </a:lvl2pPr>
      <a:lvl3pPr marL="1143000" indent="-228600" algn="l" rtl="0" eaLnBrk="0" fontAlgn="base" hangingPunct="0">
        <a:spcBef>
          <a:spcPct val="20000"/>
        </a:spcBef>
        <a:spcAft>
          <a:spcPct val="0"/>
        </a:spcAft>
        <a:buClr>
          <a:schemeClr val="hlink"/>
        </a:buClr>
        <a:buFont typeface="Wingdings" charset="0"/>
        <a:buChar char="§"/>
        <a:defRPr sz="2400">
          <a:solidFill>
            <a:schemeClr val="tx1"/>
          </a:solidFill>
          <a:effectLst>
            <a:outerShdw blurRad="38100" dist="38100" dir="2700000" algn="tl">
              <a:srgbClr val="000000"/>
            </a:outerShdw>
          </a:effectLst>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ＭＳ Ｐゴシック" charset="-128"/>
        </a:defRPr>
      </a:lvl4pPr>
      <a:lvl5pPr marL="2057400" indent="-228600" algn="l" rtl="0" eaLnBrk="0" fontAlgn="base" hangingPunct="0">
        <a:spcBef>
          <a:spcPct val="20000"/>
        </a:spcBef>
        <a:spcAft>
          <a:spcPct val="0"/>
        </a:spcAft>
        <a:buClr>
          <a:schemeClr val="hlink"/>
        </a:buClr>
        <a:buFont typeface="Wingdings" charset="0"/>
        <a:buChar char="§"/>
        <a:defRPr sz="2000">
          <a:solidFill>
            <a:schemeClr val="tx1"/>
          </a:solidFill>
          <a:effectLst>
            <a:outerShdw blurRad="38100" dist="38100" dir="2700000" algn="tl">
              <a:srgbClr val="000000"/>
            </a:outerShdw>
          </a:effectLst>
          <a:latin typeface="+mn-lt"/>
          <a:ea typeface="ＭＳ Ｐゴシック" charset="-128"/>
        </a:defRPr>
      </a:lvl5pPr>
      <a:lvl6pPr marL="25146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image" Target="../media/image13.jpeg"/><Relationship Id="rId1" Type="http://schemas.openxmlformats.org/officeDocument/2006/relationships/slideLayout" Target="../slideLayouts/slideLayout2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 Id="rId9"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extBox 1"/>
          <p:cNvSpPr txBox="1"/>
          <p:nvPr/>
        </p:nvSpPr>
        <p:spPr>
          <a:xfrm>
            <a:off x="609600" y="609600"/>
            <a:ext cx="7467600" cy="769441"/>
          </a:xfrm>
          <a:prstGeom prst="rect">
            <a:avLst/>
          </a:prstGeom>
          <a:noFill/>
        </p:spPr>
        <p:txBody>
          <a:bodyPr wrap="square" rtlCol="0">
            <a:spAutoFit/>
          </a:bodyPr>
          <a:lstStyle/>
          <a:p>
            <a:pPr algn="ctr" fontAlgn="base">
              <a:spcBef>
                <a:spcPct val="0"/>
              </a:spcBef>
              <a:spcAft>
                <a:spcPct val="0"/>
              </a:spcAft>
            </a:pPr>
            <a:r>
              <a:rPr lang="en-US" sz="4400" dirty="0" smtClean="0">
                <a:solidFill>
                  <a:srgbClr val="FFFF00"/>
                </a:solidFill>
                <a:latin typeface="Times New Roman" charset="0"/>
                <a:ea typeface="Arial" charset="0"/>
                <a:cs typeface="Arial" charset="0"/>
              </a:rPr>
              <a:t>What is Melanoma?</a:t>
            </a:r>
            <a:endParaRPr lang="en-US" sz="4400" dirty="0">
              <a:solidFill>
                <a:srgbClr val="FFFF00"/>
              </a:solidFill>
              <a:latin typeface="Times New Roman" charset="0"/>
              <a:ea typeface="Arial" charset="0"/>
              <a:cs typeface="Arial" charset="0"/>
            </a:endParaRPr>
          </a:p>
        </p:txBody>
      </p:sp>
      <p:pic>
        <p:nvPicPr>
          <p:cNvPr id="3" name="Picture 2" descr="RUSSELL, BRETT  (20050208154154386) 20140729141552402.jpg"/>
          <p:cNvPicPr>
            <a:picLocks noChangeAspect="1"/>
          </p:cNvPicPr>
          <p:nvPr/>
        </p:nvPicPr>
        <p:blipFill rotWithShape="1">
          <a:blip r:embed="rId2" cstate="print">
            <a:extLst>
              <a:ext uri="{28A0092B-C50C-407E-A947-70E740481C1C}">
                <a14:useLocalDpi xmlns="" xmlns:a14="http://schemas.microsoft.com/office/drawing/2010/main" val="0"/>
              </a:ext>
            </a:extLst>
          </a:blip>
          <a:srcRect l="19632" t="33524" r="20401"/>
          <a:stretch/>
        </p:blipFill>
        <p:spPr>
          <a:xfrm>
            <a:off x="1685305" y="2246824"/>
            <a:ext cx="5483347" cy="4037259"/>
          </a:xfrm>
          <a:prstGeom prst="rect">
            <a:avLst/>
          </a:prstGeom>
        </p:spPr>
      </p:pic>
    </p:spTree>
    <p:extLst>
      <p:ext uri="{BB962C8B-B14F-4D97-AF65-F5344CB8AC3E}">
        <p14:creationId xmlns="" xmlns:p14="http://schemas.microsoft.com/office/powerpoint/2010/main" val="376721219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1"/>
          <p:cNvSpPr txBox="1"/>
          <p:nvPr/>
        </p:nvSpPr>
        <p:spPr>
          <a:xfrm>
            <a:off x="533400" y="685800"/>
            <a:ext cx="8077200" cy="1200329"/>
          </a:xfrm>
          <a:prstGeom prst="rect">
            <a:avLst/>
          </a:prstGeom>
          <a:noFill/>
        </p:spPr>
        <p:txBody>
          <a:bodyPr wrap="square" rtlCol="0">
            <a:spAutoFit/>
          </a:bodyPr>
          <a:lstStyle/>
          <a:p>
            <a:pPr algn="ctr" eaLnBrk="0" fontAlgn="base" hangingPunct="0">
              <a:spcBef>
                <a:spcPct val="0"/>
              </a:spcBef>
              <a:spcAft>
                <a:spcPct val="0"/>
              </a:spcAft>
            </a:pPr>
            <a:r>
              <a:rPr lang="en-US" sz="3600" dirty="0" smtClean="0">
                <a:solidFill>
                  <a:srgbClr val="FFFF00"/>
                </a:solidFill>
                <a:latin typeface="Arial" charset="0"/>
                <a:ea typeface="ＭＳ Ｐゴシック" charset="-128"/>
              </a:rPr>
              <a:t>Melanoma is the deadliest form of skin cancer</a:t>
            </a:r>
            <a:endParaRPr lang="en-US" sz="3600" dirty="0">
              <a:solidFill>
                <a:srgbClr val="FFFF00"/>
              </a:solidFill>
              <a:latin typeface="Arial" charset="0"/>
              <a:ea typeface="ＭＳ Ｐゴシック" charset="-128"/>
            </a:endParaRPr>
          </a:p>
        </p:txBody>
      </p:sp>
      <p:sp>
        <p:nvSpPr>
          <p:cNvPr id="3" name="TextBox 2"/>
          <p:cNvSpPr txBox="1"/>
          <p:nvPr/>
        </p:nvSpPr>
        <p:spPr>
          <a:xfrm>
            <a:off x="685800" y="2605620"/>
            <a:ext cx="7924800" cy="3508653"/>
          </a:xfrm>
          <a:prstGeom prst="rect">
            <a:avLst/>
          </a:prstGeom>
          <a:noFill/>
        </p:spPr>
        <p:txBody>
          <a:bodyPr wrap="square" rtlCol="0">
            <a:spAutoFit/>
          </a:bodyPr>
          <a:lstStyle/>
          <a:p>
            <a:pPr marL="571500" indent="-571500" eaLnBrk="0" fontAlgn="base" hangingPunct="0">
              <a:spcBef>
                <a:spcPts val="1200"/>
              </a:spcBef>
              <a:spcAft>
                <a:spcPct val="0"/>
              </a:spcAft>
              <a:buFont typeface="Wingdings" charset="2"/>
              <a:buChar char="§"/>
            </a:pPr>
            <a:r>
              <a:rPr lang="en-US" sz="2400" dirty="0" smtClean="0">
                <a:solidFill>
                  <a:srgbClr val="FFFFFF"/>
                </a:solidFill>
                <a:latin typeface="Arial" charset="0"/>
                <a:ea typeface="ＭＳ Ｐゴシック" charset="-128"/>
              </a:rPr>
              <a:t>Melanoma originates in the cells of the skin that make pigment, called melanocytes.</a:t>
            </a:r>
          </a:p>
          <a:p>
            <a:pPr marL="571500" indent="-571500" eaLnBrk="0" fontAlgn="base" hangingPunct="0">
              <a:spcBef>
                <a:spcPts val="1200"/>
              </a:spcBef>
              <a:spcAft>
                <a:spcPct val="0"/>
              </a:spcAft>
              <a:buFont typeface="Wingdings" charset="2"/>
              <a:buChar char="§"/>
            </a:pPr>
            <a:r>
              <a:rPr lang="en-US" sz="2400" dirty="0" smtClean="0">
                <a:solidFill>
                  <a:srgbClr val="FFFFFF"/>
                </a:solidFill>
                <a:latin typeface="Arial" charset="0"/>
                <a:ea typeface="ＭＳ Ｐゴシック" charset="-128"/>
              </a:rPr>
              <a:t>Melanomas look like moles on the skin</a:t>
            </a:r>
          </a:p>
          <a:p>
            <a:pPr marL="571500" indent="-571500" eaLnBrk="0" fontAlgn="base" hangingPunct="0">
              <a:spcBef>
                <a:spcPts val="1200"/>
              </a:spcBef>
              <a:spcAft>
                <a:spcPct val="0"/>
              </a:spcAft>
              <a:buFont typeface="Wingdings" charset="2"/>
              <a:buChar char="§"/>
            </a:pPr>
            <a:r>
              <a:rPr lang="en-US" sz="2400" dirty="0" smtClean="0">
                <a:solidFill>
                  <a:srgbClr val="FFFFFF"/>
                </a:solidFill>
                <a:latin typeface="Arial" charset="0"/>
                <a:ea typeface="ＭＳ Ｐゴシック" charset="-128"/>
              </a:rPr>
              <a:t>When diagnosed early, melanoma is easily cured by simple outpatient surgical excision</a:t>
            </a:r>
          </a:p>
          <a:p>
            <a:pPr marL="571500" indent="-571500" eaLnBrk="0" fontAlgn="base" hangingPunct="0">
              <a:spcBef>
                <a:spcPts val="1200"/>
              </a:spcBef>
              <a:spcAft>
                <a:spcPct val="0"/>
              </a:spcAft>
              <a:buFont typeface="Wingdings" charset="2"/>
              <a:buChar char="§"/>
            </a:pPr>
            <a:r>
              <a:rPr lang="en-US" sz="2400" dirty="0" smtClean="0">
                <a:solidFill>
                  <a:srgbClr val="FFFFFF"/>
                </a:solidFill>
                <a:latin typeface="Arial" charset="0"/>
                <a:ea typeface="ＭＳ Ｐゴシック" charset="-128"/>
              </a:rPr>
              <a:t>If permitted to progress, melanomas that are less than an ½ inch across on the surface of the skin can spread (metastasize) and lead to death</a:t>
            </a:r>
            <a:endParaRPr lang="en-US" sz="2400" dirty="0">
              <a:solidFill>
                <a:srgbClr val="FFFFFF"/>
              </a:solidFill>
              <a:latin typeface="Arial" charset="0"/>
              <a:ea typeface="ＭＳ Ｐゴシック" charset="-128"/>
            </a:endParaRPr>
          </a:p>
        </p:txBody>
      </p:sp>
    </p:spTree>
    <p:extLst>
      <p:ext uri="{BB962C8B-B14F-4D97-AF65-F5344CB8AC3E}">
        <p14:creationId xmlns="" xmlns:p14="http://schemas.microsoft.com/office/powerpoint/2010/main" val="37391086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1"/>
          <p:cNvSpPr txBox="1"/>
          <p:nvPr/>
        </p:nvSpPr>
        <p:spPr>
          <a:xfrm>
            <a:off x="533400" y="251209"/>
            <a:ext cx="8077200" cy="1200329"/>
          </a:xfrm>
          <a:prstGeom prst="rect">
            <a:avLst/>
          </a:prstGeom>
          <a:noFill/>
        </p:spPr>
        <p:txBody>
          <a:bodyPr wrap="square" rtlCol="0">
            <a:spAutoFit/>
          </a:bodyPr>
          <a:lstStyle/>
          <a:p>
            <a:pPr algn="ctr" eaLnBrk="0" fontAlgn="base" hangingPunct="0">
              <a:spcBef>
                <a:spcPct val="0"/>
              </a:spcBef>
              <a:spcAft>
                <a:spcPct val="0"/>
              </a:spcAft>
            </a:pPr>
            <a:r>
              <a:rPr lang="en-US" sz="3600" dirty="0" smtClean="0">
                <a:solidFill>
                  <a:srgbClr val="FFFF00"/>
                </a:solidFill>
                <a:latin typeface="Arial" charset="0"/>
                <a:ea typeface="ＭＳ Ｐゴシック" charset="-128"/>
              </a:rPr>
              <a:t>Melanoma is a big and growing problem</a:t>
            </a:r>
            <a:endParaRPr lang="en-US" sz="3600" dirty="0">
              <a:solidFill>
                <a:srgbClr val="FFFF00"/>
              </a:solidFill>
              <a:latin typeface="Arial" charset="0"/>
              <a:ea typeface="ＭＳ Ｐゴシック" charset="-128"/>
            </a:endParaRPr>
          </a:p>
        </p:txBody>
      </p:sp>
      <p:sp>
        <p:nvSpPr>
          <p:cNvPr id="3" name="TextBox 2"/>
          <p:cNvSpPr txBox="1"/>
          <p:nvPr/>
        </p:nvSpPr>
        <p:spPr>
          <a:xfrm>
            <a:off x="685800" y="1587640"/>
            <a:ext cx="7924800" cy="2616101"/>
          </a:xfrm>
          <a:prstGeom prst="rect">
            <a:avLst/>
          </a:prstGeom>
          <a:noFill/>
        </p:spPr>
        <p:txBody>
          <a:bodyPr wrap="square" rtlCol="0">
            <a:spAutoFit/>
          </a:bodyPr>
          <a:lstStyle/>
          <a:p>
            <a:pPr marL="571500" indent="-571500" eaLnBrk="0" fontAlgn="base" hangingPunct="0">
              <a:spcBef>
                <a:spcPts val="1200"/>
              </a:spcBef>
              <a:spcAft>
                <a:spcPct val="0"/>
              </a:spcAft>
              <a:buFont typeface="Wingdings" charset="2"/>
              <a:buChar char="§"/>
            </a:pPr>
            <a:r>
              <a:rPr lang="en-US" sz="2400" dirty="0" smtClean="0">
                <a:solidFill>
                  <a:srgbClr val="FFFFFF"/>
                </a:solidFill>
                <a:latin typeface="Arial" charset="0"/>
                <a:ea typeface="ＭＳ Ｐゴシック" charset="-128"/>
              </a:rPr>
              <a:t>The number of people getting and dying of melanoma keeps growing</a:t>
            </a:r>
          </a:p>
          <a:p>
            <a:pPr marL="571500" indent="-571500" eaLnBrk="0" fontAlgn="base" hangingPunct="0">
              <a:spcBef>
                <a:spcPts val="1200"/>
              </a:spcBef>
              <a:spcAft>
                <a:spcPct val="0"/>
              </a:spcAft>
              <a:buFont typeface="Wingdings" charset="2"/>
              <a:buChar char="§"/>
            </a:pPr>
            <a:r>
              <a:rPr lang="en-US" sz="2400" dirty="0" smtClean="0">
                <a:solidFill>
                  <a:srgbClr val="FFFFFF"/>
                </a:solidFill>
                <a:latin typeface="Arial" charset="0"/>
                <a:ea typeface="ＭＳ Ｐゴシック" charset="-128"/>
              </a:rPr>
              <a:t>There are over 100,000 new cases of melanoma in the U.S. each year and over 9,000 melanoma deaths</a:t>
            </a:r>
          </a:p>
          <a:p>
            <a:pPr marL="571500" indent="-571500" eaLnBrk="0" fontAlgn="base" hangingPunct="0">
              <a:spcBef>
                <a:spcPts val="1200"/>
              </a:spcBef>
              <a:spcAft>
                <a:spcPct val="0"/>
              </a:spcAft>
              <a:buFont typeface="Wingdings" charset="2"/>
              <a:buChar char="§"/>
            </a:pPr>
            <a:r>
              <a:rPr lang="en-US" sz="2400" dirty="0" smtClean="0">
                <a:solidFill>
                  <a:srgbClr val="FFFFFF"/>
                </a:solidFill>
                <a:latin typeface="Arial" charset="0"/>
                <a:ea typeface="ＭＳ Ｐゴシック" charset="-128"/>
              </a:rPr>
              <a:t>With earlier detection, the majority of people diagnosed with melanoma can be cured</a:t>
            </a:r>
          </a:p>
        </p:txBody>
      </p:sp>
      <p:pic>
        <p:nvPicPr>
          <p:cNvPr id="152" name="Picture 2" descr="Line graph showing Number of New Cases and Deaths per 100,000 from 1975-2012"/>
          <p:cNvPicPr>
            <a:picLocks noChangeAspect="1" noChangeArrowheads="1"/>
          </p:cNvPicPr>
          <p:nvPr/>
        </p:nvPicPr>
        <p:blipFill>
          <a:blip r:embed="rId2" cstate="print"/>
          <a:srcRect/>
          <a:stretch>
            <a:fillRect/>
          </a:stretch>
        </p:blipFill>
        <p:spPr bwMode="auto">
          <a:xfrm>
            <a:off x="1517301" y="4288766"/>
            <a:ext cx="5997854" cy="2217541"/>
          </a:xfrm>
          <a:prstGeom prst="rect">
            <a:avLst/>
          </a:prstGeom>
          <a:noFill/>
          <a:ln w="9525">
            <a:noFill/>
            <a:miter lim="800000"/>
            <a:headEnd/>
            <a:tailEnd/>
          </a:ln>
        </p:spPr>
      </p:pic>
    </p:spTree>
    <p:extLst>
      <p:ext uri="{BB962C8B-B14F-4D97-AF65-F5344CB8AC3E}">
        <p14:creationId xmlns="" xmlns:p14="http://schemas.microsoft.com/office/powerpoint/2010/main" val="37391086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1"/>
          <p:cNvSpPr txBox="1"/>
          <p:nvPr/>
        </p:nvSpPr>
        <p:spPr>
          <a:xfrm>
            <a:off x="533400" y="251209"/>
            <a:ext cx="8077200" cy="1200329"/>
          </a:xfrm>
          <a:prstGeom prst="rect">
            <a:avLst/>
          </a:prstGeom>
          <a:noFill/>
        </p:spPr>
        <p:txBody>
          <a:bodyPr wrap="square" rtlCol="0">
            <a:spAutoFit/>
          </a:bodyPr>
          <a:lstStyle/>
          <a:p>
            <a:pPr algn="ctr" eaLnBrk="0" fontAlgn="base" hangingPunct="0">
              <a:spcBef>
                <a:spcPct val="0"/>
              </a:spcBef>
              <a:spcAft>
                <a:spcPct val="0"/>
              </a:spcAft>
            </a:pPr>
            <a:r>
              <a:rPr lang="en-US" sz="2400" dirty="0" smtClean="0">
                <a:solidFill>
                  <a:srgbClr val="FFFF00"/>
                </a:solidFill>
                <a:latin typeface="Arial" charset="0"/>
                <a:ea typeface="ＭＳ Ｐゴシック" charset="-128"/>
              </a:rPr>
              <a:t>Discriminating melanoma from benign moles can be challenging- especially in patient with lots of moles and ‘atypical’ moles</a:t>
            </a:r>
            <a:endParaRPr lang="en-US" sz="2400" dirty="0">
              <a:solidFill>
                <a:srgbClr val="FFFF00"/>
              </a:solidFill>
              <a:latin typeface="Arial" charset="0"/>
              <a:ea typeface="ＭＳ Ｐゴシック" charset="-128"/>
            </a:endParaRPr>
          </a:p>
        </p:txBody>
      </p:sp>
      <p:pic>
        <p:nvPicPr>
          <p:cNvPr id="6" name="Picture 2" descr="back2"/>
          <p:cNvPicPr>
            <a:picLocks noChangeAspect="1" noChangeArrowheads="1"/>
          </p:cNvPicPr>
          <p:nvPr/>
        </p:nvPicPr>
        <p:blipFill>
          <a:blip r:embed="rId2" cstate="print"/>
          <a:srcRect/>
          <a:stretch>
            <a:fillRect/>
          </a:stretch>
        </p:blipFill>
        <p:spPr bwMode="auto">
          <a:xfrm>
            <a:off x="1872593" y="1868993"/>
            <a:ext cx="5928280" cy="4617218"/>
          </a:xfrm>
          <a:prstGeom prst="rect">
            <a:avLst/>
          </a:prstGeom>
          <a:noFill/>
          <a:ln w="9525">
            <a:noFill/>
            <a:miter lim="800000"/>
            <a:headEnd/>
            <a:tailEnd/>
          </a:ln>
        </p:spPr>
      </p:pic>
    </p:spTree>
    <p:extLst>
      <p:ext uri="{BB962C8B-B14F-4D97-AF65-F5344CB8AC3E}">
        <p14:creationId xmlns="" xmlns:p14="http://schemas.microsoft.com/office/powerpoint/2010/main" val="37391086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lumMod val="50000"/>
          </a:schemeClr>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685800" y="191786"/>
            <a:ext cx="7848600" cy="685800"/>
          </a:xfrm>
          <a:noFill/>
        </p:spPr>
        <p:txBody>
          <a:bodyPr anchor="t"/>
          <a:lstStyle/>
          <a:p>
            <a:r>
              <a:rPr lang="en-US" sz="2800" dirty="0">
                <a:solidFill>
                  <a:srgbClr val="FFFF00"/>
                </a:solidFill>
                <a:effectLst>
                  <a:outerShdw blurRad="38100" dist="38100" dir="2700000" algn="tl">
                    <a:srgbClr val="000000">
                      <a:alpha val="43137"/>
                    </a:srgbClr>
                  </a:outerShdw>
                </a:effectLst>
              </a:rPr>
              <a:t>The ABCDEs of </a:t>
            </a:r>
            <a:r>
              <a:rPr lang="en-US" sz="2800" dirty="0" smtClean="0">
                <a:solidFill>
                  <a:srgbClr val="FFFF00"/>
                </a:solidFill>
                <a:effectLst>
                  <a:outerShdw blurRad="38100" dist="38100" dir="2700000" algn="tl">
                    <a:srgbClr val="000000">
                      <a:alpha val="43137"/>
                    </a:srgbClr>
                  </a:outerShdw>
                </a:effectLst>
              </a:rPr>
              <a:t>Clinical (i.e., simple naked eye examination) Melanoma </a:t>
            </a:r>
            <a:r>
              <a:rPr lang="en-US" sz="2800" dirty="0">
                <a:solidFill>
                  <a:srgbClr val="FFFF00"/>
                </a:solidFill>
                <a:effectLst>
                  <a:outerShdw blurRad="38100" dist="38100" dir="2700000" algn="tl">
                    <a:srgbClr val="000000">
                      <a:alpha val="43137"/>
                    </a:srgbClr>
                  </a:outerShdw>
                </a:effectLst>
              </a:rPr>
              <a:t>Diagnosis</a:t>
            </a:r>
          </a:p>
        </p:txBody>
      </p:sp>
      <p:pic>
        <p:nvPicPr>
          <p:cNvPr id="143363" name="Picture 3" descr="mmD"/>
          <p:cNvPicPr>
            <a:picLocks noChangeAspect="1" noChangeArrowheads="1"/>
          </p:cNvPicPr>
          <p:nvPr/>
        </p:nvPicPr>
        <p:blipFill>
          <a:blip r:embed="rId3" cstate="print"/>
          <a:srcRect/>
          <a:stretch>
            <a:fillRect/>
          </a:stretch>
        </p:blipFill>
        <p:spPr bwMode="auto">
          <a:xfrm>
            <a:off x="4953000" y="4724400"/>
            <a:ext cx="1752600" cy="1309688"/>
          </a:xfrm>
          <a:prstGeom prst="rect">
            <a:avLst/>
          </a:prstGeom>
          <a:solidFill>
            <a:srgbClr val="000066"/>
          </a:solidFill>
          <a:ln w="19050">
            <a:solidFill>
              <a:srgbClr val="000066"/>
            </a:solidFill>
            <a:miter lim="800000"/>
            <a:headEnd/>
            <a:tailEnd/>
          </a:ln>
          <a:effectLst/>
        </p:spPr>
      </p:pic>
      <p:pic>
        <p:nvPicPr>
          <p:cNvPr id="143364" name="Picture 4" descr="mmC"/>
          <p:cNvPicPr>
            <a:picLocks noChangeAspect="1" noChangeArrowheads="1"/>
          </p:cNvPicPr>
          <p:nvPr/>
        </p:nvPicPr>
        <p:blipFill>
          <a:blip r:embed="rId4" cstate="print"/>
          <a:srcRect/>
          <a:stretch>
            <a:fillRect/>
          </a:stretch>
        </p:blipFill>
        <p:spPr bwMode="auto">
          <a:xfrm>
            <a:off x="1828800" y="3429000"/>
            <a:ext cx="1066800" cy="1047750"/>
          </a:xfrm>
          <a:prstGeom prst="rect">
            <a:avLst/>
          </a:prstGeom>
          <a:solidFill>
            <a:srgbClr val="000066"/>
          </a:solidFill>
          <a:ln w="19050">
            <a:solidFill>
              <a:srgbClr val="000066"/>
            </a:solidFill>
            <a:miter lim="800000"/>
            <a:headEnd/>
            <a:tailEnd/>
          </a:ln>
          <a:effectLst/>
        </p:spPr>
      </p:pic>
      <p:pic>
        <p:nvPicPr>
          <p:cNvPr id="143365" name="Picture 5" descr="mmB"/>
          <p:cNvPicPr>
            <a:picLocks noChangeAspect="1" noChangeArrowheads="1"/>
          </p:cNvPicPr>
          <p:nvPr/>
        </p:nvPicPr>
        <p:blipFill>
          <a:blip r:embed="rId5" cstate="print"/>
          <a:srcRect/>
          <a:stretch>
            <a:fillRect/>
          </a:stretch>
        </p:blipFill>
        <p:spPr bwMode="auto">
          <a:xfrm>
            <a:off x="4953000" y="2438400"/>
            <a:ext cx="1125538" cy="1139825"/>
          </a:xfrm>
          <a:prstGeom prst="rect">
            <a:avLst/>
          </a:prstGeom>
          <a:solidFill>
            <a:srgbClr val="000066"/>
          </a:solidFill>
          <a:ln w="19050">
            <a:solidFill>
              <a:srgbClr val="000066"/>
            </a:solidFill>
            <a:miter lim="800000"/>
            <a:headEnd/>
            <a:tailEnd/>
          </a:ln>
          <a:effectLst/>
        </p:spPr>
      </p:pic>
      <p:pic>
        <p:nvPicPr>
          <p:cNvPr id="143366" name="Picture 6" descr="mmA"/>
          <p:cNvPicPr>
            <a:picLocks noChangeAspect="1" noChangeArrowheads="1"/>
          </p:cNvPicPr>
          <p:nvPr/>
        </p:nvPicPr>
        <p:blipFill>
          <a:blip r:embed="rId6" cstate="print"/>
          <a:srcRect/>
          <a:stretch>
            <a:fillRect/>
          </a:stretch>
        </p:blipFill>
        <p:spPr bwMode="auto">
          <a:xfrm>
            <a:off x="2514600" y="1295400"/>
            <a:ext cx="912813" cy="1066800"/>
          </a:xfrm>
          <a:prstGeom prst="rect">
            <a:avLst/>
          </a:prstGeom>
          <a:solidFill>
            <a:srgbClr val="000066"/>
          </a:solidFill>
          <a:ln w="19050">
            <a:solidFill>
              <a:srgbClr val="000066"/>
            </a:solidFill>
            <a:miter lim="800000"/>
            <a:headEnd/>
            <a:tailEnd/>
          </a:ln>
          <a:effectLst/>
        </p:spPr>
      </p:pic>
      <p:sp>
        <p:nvSpPr>
          <p:cNvPr id="143367" name="Text Box 7"/>
          <p:cNvSpPr txBox="1">
            <a:spLocks noChangeArrowheads="1"/>
          </p:cNvSpPr>
          <p:nvPr/>
        </p:nvSpPr>
        <p:spPr bwMode="auto">
          <a:xfrm>
            <a:off x="6172200" y="6477000"/>
            <a:ext cx="2751138" cy="152400"/>
          </a:xfrm>
          <a:prstGeom prst="rect">
            <a:avLst/>
          </a:prstGeom>
          <a:noFill/>
          <a:ln w="12700">
            <a:noFill/>
            <a:miter lim="800000"/>
            <a:headEnd type="none" w="sm" len="sm"/>
            <a:tailEnd type="none" w="sm" len="sm"/>
          </a:ln>
          <a:effectLst/>
        </p:spPr>
        <p:txBody>
          <a:bodyPr wrap="none" lIns="0" tIns="0" rIns="0" bIns="0">
            <a:spAutoFit/>
          </a:bodyPr>
          <a:lstStyle/>
          <a:p>
            <a:r>
              <a:rPr lang="en-US" sz="1000">
                <a:solidFill>
                  <a:srgbClr val="FFFFFF"/>
                </a:solidFill>
                <a:effectLst>
                  <a:outerShdw blurRad="38100" dist="38100" dir="2700000" algn="tl">
                    <a:srgbClr val="000000"/>
                  </a:outerShdw>
                </a:effectLst>
                <a:latin typeface="Arial" charset="0"/>
              </a:rPr>
              <a:t>Photos courtesy of the American Cancer Society.</a:t>
            </a:r>
          </a:p>
        </p:txBody>
      </p:sp>
      <p:sp>
        <p:nvSpPr>
          <p:cNvPr id="143368" name="Text Box 8"/>
          <p:cNvSpPr txBox="1">
            <a:spLocks noChangeArrowheads="1"/>
          </p:cNvSpPr>
          <p:nvPr/>
        </p:nvSpPr>
        <p:spPr bwMode="auto">
          <a:xfrm>
            <a:off x="533400" y="1066800"/>
            <a:ext cx="1571264" cy="584775"/>
          </a:xfrm>
          <a:prstGeom prst="rect">
            <a:avLst/>
          </a:prstGeom>
          <a:noFill/>
          <a:ln w="9525">
            <a:noFill/>
            <a:miter lim="800000"/>
            <a:headEnd/>
            <a:tailEnd/>
          </a:ln>
          <a:effectLst/>
        </p:spPr>
        <p:txBody>
          <a:bodyPr wrap="none">
            <a:spAutoFit/>
          </a:bodyPr>
          <a:lstStyle/>
          <a:p>
            <a:r>
              <a:rPr lang="en-US" sz="3200" b="1" dirty="0">
                <a:solidFill>
                  <a:srgbClr val="FFFF00"/>
                </a:solidFill>
                <a:effectLst/>
                <a:latin typeface="Arial" charset="0"/>
              </a:rPr>
              <a:t>A</a:t>
            </a:r>
            <a:r>
              <a:rPr lang="en-US" b="1" dirty="0">
                <a:effectLst/>
                <a:latin typeface="Arial" charset="0"/>
              </a:rPr>
              <a:t>symmetry</a:t>
            </a:r>
          </a:p>
        </p:txBody>
      </p:sp>
      <p:sp>
        <p:nvSpPr>
          <p:cNvPr id="143369" name="Text Box 9"/>
          <p:cNvSpPr txBox="1">
            <a:spLocks noChangeArrowheads="1"/>
          </p:cNvSpPr>
          <p:nvPr/>
        </p:nvSpPr>
        <p:spPr bwMode="auto">
          <a:xfrm>
            <a:off x="3429000" y="1295400"/>
            <a:ext cx="4114800" cy="701675"/>
          </a:xfrm>
          <a:prstGeom prst="rect">
            <a:avLst/>
          </a:prstGeom>
          <a:noFill/>
          <a:ln w="9525">
            <a:noFill/>
            <a:miter lim="800000"/>
            <a:headEnd/>
            <a:tailEnd/>
          </a:ln>
          <a:effectLst/>
        </p:spPr>
        <p:txBody>
          <a:bodyPr>
            <a:spAutoFit/>
          </a:bodyPr>
          <a:lstStyle/>
          <a:p>
            <a:r>
              <a:rPr lang="en-US" sz="2000">
                <a:effectLst/>
                <a:latin typeface="Arial" charset="0"/>
              </a:rPr>
              <a:t>One half of the lesion is shaped differently than the other</a:t>
            </a:r>
          </a:p>
        </p:txBody>
      </p:sp>
      <p:sp>
        <p:nvSpPr>
          <p:cNvPr id="143370" name="Text Box 10"/>
          <p:cNvSpPr txBox="1">
            <a:spLocks noChangeArrowheads="1"/>
          </p:cNvSpPr>
          <p:nvPr/>
        </p:nvSpPr>
        <p:spPr bwMode="auto">
          <a:xfrm>
            <a:off x="3657600" y="2209800"/>
            <a:ext cx="1071127" cy="584775"/>
          </a:xfrm>
          <a:prstGeom prst="rect">
            <a:avLst/>
          </a:prstGeom>
          <a:noFill/>
          <a:ln w="9525">
            <a:noFill/>
            <a:miter lim="800000"/>
            <a:headEnd/>
            <a:tailEnd/>
          </a:ln>
          <a:effectLst/>
        </p:spPr>
        <p:txBody>
          <a:bodyPr wrap="none">
            <a:spAutoFit/>
          </a:bodyPr>
          <a:lstStyle/>
          <a:p>
            <a:r>
              <a:rPr lang="en-US" sz="3200" b="1" dirty="0">
                <a:solidFill>
                  <a:srgbClr val="FFFF00"/>
                </a:solidFill>
                <a:effectLst/>
                <a:latin typeface="Arial" charset="0"/>
              </a:rPr>
              <a:t>B</a:t>
            </a:r>
            <a:r>
              <a:rPr lang="en-US" b="1" dirty="0">
                <a:effectLst/>
                <a:latin typeface="Arial" charset="0"/>
              </a:rPr>
              <a:t>order</a:t>
            </a:r>
          </a:p>
        </p:txBody>
      </p:sp>
      <p:sp>
        <p:nvSpPr>
          <p:cNvPr id="143371" name="Text Box 11"/>
          <p:cNvSpPr txBox="1">
            <a:spLocks noChangeArrowheads="1"/>
          </p:cNvSpPr>
          <p:nvPr/>
        </p:nvSpPr>
        <p:spPr bwMode="auto">
          <a:xfrm>
            <a:off x="6172200" y="2438400"/>
            <a:ext cx="2667000" cy="1006475"/>
          </a:xfrm>
          <a:prstGeom prst="rect">
            <a:avLst/>
          </a:prstGeom>
          <a:noFill/>
          <a:ln w="9525">
            <a:noFill/>
            <a:miter lim="800000"/>
            <a:headEnd/>
            <a:tailEnd/>
          </a:ln>
          <a:effectLst/>
        </p:spPr>
        <p:txBody>
          <a:bodyPr>
            <a:spAutoFit/>
          </a:bodyPr>
          <a:lstStyle/>
          <a:p>
            <a:r>
              <a:rPr lang="en-US" sz="2000">
                <a:effectLst/>
                <a:latin typeface="Arial" charset="0"/>
              </a:rPr>
              <a:t>The border of the lesion is irregular, blurred, or ragged</a:t>
            </a:r>
          </a:p>
        </p:txBody>
      </p:sp>
      <p:sp>
        <p:nvSpPr>
          <p:cNvPr id="143372" name="Text Box 12"/>
          <p:cNvSpPr txBox="1">
            <a:spLocks noChangeArrowheads="1"/>
          </p:cNvSpPr>
          <p:nvPr/>
        </p:nvSpPr>
        <p:spPr bwMode="auto">
          <a:xfrm>
            <a:off x="609600" y="3124200"/>
            <a:ext cx="917239" cy="584775"/>
          </a:xfrm>
          <a:prstGeom prst="rect">
            <a:avLst/>
          </a:prstGeom>
          <a:noFill/>
          <a:ln w="9525">
            <a:noFill/>
            <a:miter lim="800000"/>
            <a:headEnd/>
            <a:tailEnd/>
          </a:ln>
          <a:effectLst/>
        </p:spPr>
        <p:txBody>
          <a:bodyPr wrap="none">
            <a:spAutoFit/>
          </a:bodyPr>
          <a:lstStyle/>
          <a:p>
            <a:r>
              <a:rPr lang="en-US" sz="3200" b="1" dirty="0">
                <a:solidFill>
                  <a:srgbClr val="FFFF00"/>
                </a:solidFill>
                <a:effectLst/>
                <a:latin typeface="Arial" charset="0"/>
              </a:rPr>
              <a:t>C</a:t>
            </a:r>
            <a:r>
              <a:rPr lang="en-US" b="1" dirty="0">
                <a:effectLst/>
                <a:latin typeface="Arial" charset="0"/>
              </a:rPr>
              <a:t>olor</a:t>
            </a:r>
          </a:p>
        </p:txBody>
      </p:sp>
      <p:sp>
        <p:nvSpPr>
          <p:cNvPr id="143373" name="Text Box 13"/>
          <p:cNvSpPr txBox="1">
            <a:spLocks noChangeArrowheads="1"/>
          </p:cNvSpPr>
          <p:nvPr/>
        </p:nvSpPr>
        <p:spPr bwMode="auto">
          <a:xfrm>
            <a:off x="2971800" y="3657600"/>
            <a:ext cx="5029200" cy="701675"/>
          </a:xfrm>
          <a:prstGeom prst="rect">
            <a:avLst/>
          </a:prstGeom>
          <a:noFill/>
          <a:ln w="9525">
            <a:noFill/>
            <a:miter lim="800000"/>
            <a:headEnd/>
            <a:tailEnd/>
          </a:ln>
          <a:effectLst/>
        </p:spPr>
        <p:txBody>
          <a:bodyPr>
            <a:spAutoFit/>
          </a:bodyPr>
          <a:lstStyle/>
          <a:p>
            <a:r>
              <a:rPr lang="en-US" sz="2000">
                <a:effectLst/>
                <a:latin typeface="Arial" charset="0"/>
              </a:rPr>
              <a:t>Inconsistent pigmentation, with varying shades of brown and black</a:t>
            </a:r>
          </a:p>
        </p:txBody>
      </p:sp>
      <p:sp>
        <p:nvSpPr>
          <p:cNvPr id="143374" name="Text Box 14"/>
          <p:cNvSpPr txBox="1">
            <a:spLocks noChangeArrowheads="1"/>
          </p:cNvSpPr>
          <p:nvPr/>
        </p:nvSpPr>
        <p:spPr bwMode="auto">
          <a:xfrm>
            <a:off x="3352800" y="4572000"/>
            <a:ext cx="1301959" cy="584775"/>
          </a:xfrm>
          <a:prstGeom prst="rect">
            <a:avLst/>
          </a:prstGeom>
          <a:noFill/>
          <a:ln w="9525">
            <a:noFill/>
            <a:miter lim="800000"/>
            <a:headEnd/>
            <a:tailEnd/>
          </a:ln>
          <a:effectLst/>
        </p:spPr>
        <p:txBody>
          <a:bodyPr wrap="none">
            <a:spAutoFit/>
          </a:bodyPr>
          <a:lstStyle/>
          <a:p>
            <a:r>
              <a:rPr lang="en-US" sz="3200" b="1" dirty="0">
                <a:solidFill>
                  <a:srgbClr val="FFFF00"/>
                </a:solidFill>
                <a:effectLst/>
                <a:latin typeface="Arial" charset="0"/>
              </a:rPr>
              <a:t>D</a:t>
            </a:r>
            <a:r>
              <a:rPr lang="en-US" b="1" dirty="0">
                <a:effectLst/>
                <a:latin typeface="Arial" charset="0"/>
              </a:rPr>
              <a:t>iameter</a:t>
            </a:r>
          </a:p>
        </p:txBody>
      </p:sp>
      <p:sp>
        <p:nvSpPr>
          <p:cNvPr id="143375" name="Text Box 15"/>
          <p:cNvSpPr txBox="1">
            <a:spLocks noChangeArrowheads="1"/>
          </p:cNvSpPr>
          <p:nvPr/>
        </p:nvSpPr>
        <p:spPr bwMode="auto">
          <a:xfrm>
            <a:off x="6858000" y="4953000"/>
            <a:ext cx="2057400" cy="1006475"/>
          </a:xfrm>
          <a:prstGeom prst="rect">
            <a:avLst/>
          </a:prstGeom>
          <a:noFill/>
          <a:ln w="9525">
            <a:noFill/>
            <a:miter lim="800000"/>
            <a:headEnd/>
            <a:tailEnd/>
          </a:ln>
          <a:effectLst/>
        </p:spPr>
        <p:txBody>
          <a:bodyPr>
            <a:spAutoFit/>
          </a:bodyPr>
          <a:lstStyle/>
          <a:p>
            <a:r>
              <a:rPr lang="en-US" sz="2000">
                <a:effectLst/>
                <a:latin typeface="Arial" charset="0"/>
              </a:rPr>
              <a:t>&gt;6mm, or a progressive change in size</a:t>
            </a:r>
          </a:p>
        </p:txBody>
      </p:sp>
      <p:sp>
        <p:nvSpPr>
          <p:cNvPr id="143376" name="Text Box 16"/>
          <p:cNvSpPr txBox="1">
            <a:spLocks noChangeArrowheads="1"/>
          </p:cNvSpPr>
          <p:nvPr/>
        </p:nvSpPr>
        <p:spPr bwMode="auto">
          <a:xfrm>
            <a:off x="609600" y="5257800"/>
            <a:ext cx="1356462" cy="584775"/>
          </a:xfrm>
          <a:prstGeom prst="rect">
            <a:avLst/>
          </a:prstGeom>
          <a:noFill/>
          <a:ln w="9525">
            <a:noFill/>
            <a:miter lim="800000"/>
            <a:headEnd/>
            <a:tailEnd/>
          </a:ln>
          <a:effectLst/>
        </p:spPr>
        <p:txBody>
          <a:bodyPr wrap="none">
            <a:spAutoFit/>
          </a:bodyPr>
          <a:lstStyle/>
          <a:p>
            <a:r>
              <a:rPr lang="en-US" sz="3200" b="1" dirty="0">
                <a:solidFill>
                  <a:srgbClr val="FFFF00"/>
                </a:solidFill>
                <a:effectLst/>
                <a:latin typeface="Arial" charset="0"/>
              </a:rPr>
              <a:t>E</a:t>
            </a:r>
            <a:r>
              <a:rPr lang="en-US" b="1" dirty="0">
                <a:effectLst/>
                <a:latin typeface="Arial" charset="0"/>
              </a:rPr>
              <a:t>volution</a:t>
            </a:r>
          </a:p>
        </p:txBody>
      </p:sp>
      <p:sp>
        <p:nvSpPr>
          <p:cNvPr id="143377" name="Text Box 17"/>
          <p:cNvSpPr txBox="1">
            <a:spLocks noChangeArrowheads="1"/>
          </p:cNvSpPr>
          <p:nvPr/>
        </p:nvSpPr>
        <p:spPr bwMode="auto">
          <a:xfrm>
            <a:off x="838200" y="5867400"/>
            <a:ext cx="4114800" cy="396875"/>
          </a:xfrm>
          <a:prstGeom prst="rect">
            <a:avLst/>
          </a:prstGeom>
          <a:noFill/>
          <a:ln w="9525">
            <a:noFill/>
            <a:miter lim="800000"/>
            <a:headEnd/>
            <a:tailEnd/>
          </a:ln>
          <a:effectLst/>
        </p:spPr>
        <p:txBody>
          <a:bodyPr>
            <a:spAutoFit/>
          </a:bodyPr>
          <a:lstStyle/>
          <a:p>
            <a:r>
              <a:rPr lang="en-US" sz="2000">
                <a:effectLst/>
                <a:latin typeface="Arial" charset="0"/>
              </a:rPr>
              <a:t>The history of change in the lesion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1"/>
          <p:cNvSpPr txBox="1"/>
          <p:nvPr/>
        </p:nvSpPr>
        <p:spPr>
          <a:xfrm>
            <a:off x="533400" y="685800"/>
            <a:ext cx="8077200" cy="1200329"/>
          </a:xfrm>
          <a:prstGeom prst="rect">
            <a:avLst/>
          </a:prstGeom>
          <a:noFill/>
        </p:spPr>
        <p:txBody>
          <a:bodyPr wrap="square" rtlCol="0">
            <a:spAutoFit/>
          </a:bodyPr>
          <a:lstStyle/>
          <a:p>
            <a:pPr algn="ctr" eaLnBrk="0" fontAlgn="base" hangingPunct="0">
              <a:spcBef>
                <a:spcPct val="0"/>
              </a:spcBef>
              <a:spcAft>
                <a:spcPct val="0"/>
              </a:spcAft>
            </a:pPr>
            <a:r>
              <a:rPr lang="en-US" sz="3600" dirty="0" smtClean="0">
                <a:solidFill>
                  <a:srgbClr val="FFFF00"/>
                </a:solidFill>
                <a:latin typeface="Arial" charset="0"/>
                <a:ea typeface="ＭＳ Ｐゴシック" charset="-128"/>
              </a:rPr>
              <a:t>DERMOSCOPY is a digital technique that improves melanoma diagnosis</a:t>
            </a:r>
            <a:endParaRPr lang="en-US" sz="3600" dirty="0">
              <a:solidFill>
                <a:srgbClr val="FFFF00"/>
              </a:solidFill>
              <a:latin typeface="Arial" charset="0"/>
              <a:ea typeface="ＭＳ Ｐゴシック" charset="-128"/>
            </a:endParaRPr>
          </a:p>
        </p:txBody>
      </p:sp>
      <p:pic>
        <p:nvPicPr>
          <p:cNvPr id="4" name="Picture 2"/>
          <p:cNvPicPr>
            <a:picLocks noChangeAspect="1" noChangeArrowheads="1"/>
          </p:cNvPicPr>
          <p:nvPr/>
        </p:nvPicPr>
        <p:blipFill>
          <a:blip r:embed="rId2" cstate="print"/>
          <a:srcRect l="65007" t="26042" r="19766" b="31250"/>
          <a:stretch>
            <a:fillRect/>
          </a:stretch>
        </p:blipFill>
        <p:spPr bwMode="auto">
          <a:xfrm>
            <a:off x="944545" y="2351424"/>
            <a:ext cx="2483324" cy="3916236"/>
          </a:xfrm>
          <a:prstGeom prst="rect">
            <a:avLst/>
          </a:prstGeom>
          <a:noFill/>
          <a:ln w="9525">
            <a:noFill/>
            <a:miter lim="800000"/>
            <a:headEnd/>
            <a:tailEnd/>
          </a:ln>
          <a:effectLst>
            <a:prstShdw prst="shdw17" dist="17961" dir="2700000">
              <a:schemeClr val="accent1">
                <a:gamma/>
                <a:shade val="60000"/>
                <a:invGamma/>
              </a:schemeClr>
            </a:prstShdw>
          </a:effectLst>
        </p:spPr>
      </p:pic>
      <p:pic>
        <p:nvPicPr>
          <p:cNvPr id="5" name="Picture 3"/>
          <p:cNvPicPr>
            <a:picLocks noChangeAspect="1" noChangeArrowheads="1"/>
          </p:cNvPicPr>
          <p:nvPr/>
        </p:nvPicPr>
        <p:blipFill>
          <a:blip r:embed="rId3" cstate="print"/>
          <a:srcRect l="41801" t="38542" r="11347" b="4390"/>
          <a:stretch>
            <a:fillRect/>
          </a:stretch>
        </p:blipFill>
        <p:spPr bwMode="auto">
          <a:xfrm>
            <a:off x="4290647" y="3014939"/>
            <a:ext cx="4008982" cy="2745281"/>
          </a:xfrm>
          <a:prstGeom prst="rect">
            <a:avLst/>
          </a:prstGeom>
          <a:noFill/>
          <a:ln w="9525">
            <a:noFill/>
            <a:miter lim="800000"/>
            <a:headEnd/>
            <a:tailEnd/>
          </a:ln>
          <a:effectLst>
            <a:prstShdw prst="shdw17" dist="17961" dir="2700000">
              <a:schemeClr val="accent1">
                <a:gamma/>
                <a:shade val="60000"/>
                <a:invGamma/>
              </a:schemeClr>
            </a:prstShdw>
          </a:effectLst>
        </p:spPr>
      </p:pic>
    </p:spTree>
    <p:extLst>
      <p:ext uri="{BB962C8B-B14F-4D97-AF65-F5344CB8AC3E}">
        <p14:creationId xmlns="" xmlns:p14="http://schemas.microsoft.com/office/powerpoint/2010/main" val="37391086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1"/>
          <p:cNvSpPr txBox="1"/>
          <p:nvPr/>
        </p:nvSpPr>
        <p:spPr>
          <a:xfrm>
            <a:off x="533400" y="482321"/>
            <a:ext cx="8077200" cy="954107"/>
          </a:xfrm>
          <a:prstGeom prst="rect">
            <a:avLst/>
          </a:prstGeom>
          <a:noFill/>
        </p:spPr>
        <p:txBody>
          <a:bodyPr wrap="square" rtlCol="0">
            <a:spAutoFit/>
          </a:bodyPr>
          <a:lstStyle/>
          <a:p>
            <a:pPr algn="ctr" eaLnBrk="0" fontAlgn="base" hangingPunct="0">
              <a:spcBef>
                <a:spcPct val="0"/>
              </a:spcBef>
              <a:spcAft>
                <a:spcPct val="0"/>
              </a:spcAft>
            </a:pPr>
            <a:r>
              <a:rPr lang="en-US" sz="2800" dirty="0" smtClean="0">
                <a:solidFill>
                  <a:srgbClr val="FFFF00"/>
                </a:solidFill>
                <a:latin typeface="Arial" charset="0"/>
                <a:ea typeface="ＭＳ Ｐゴシック" charset="-128"/>
              </a:rPr>
              <a:t>Dermoscopy permits visualization of features that are not evident on simple visual inspection</a:t>
            </a:r>
            <a:endParaRPr lang="en-US" sz="2800" dirty="0">
              <a:solidFill>
                <a:srgbClr val="FFFF00"/>
              </a:solidFill>
              <a:latin typeface="Arial" charset="0"/>
              <a:ea typeface="ＭＳ Ｐゴシック" charset="-128"/>
            </a:endParaRPr>
          </a:p>
        </p:txBody>
      </p:sp>
      <p:pic>
        <p:nvPicPr>
          <p:cNvPr id="6" name="Picture 2" descr="Untitled-6 copy"/>
          <p:cNvPicPr>
            <a:picLocks noChangeAspect="1" noChangeArrowheads="1"/>
          </p:cNvPicPr>
          <p:nvPr/>
        </p:nvPicPr>
        <p:blipFill>
          <a:blip r:embed="rId2" cstate="print"/>
          <a:srcRect/>
          <a:stretch>
            <a:fillRect/>
          </a:stretch>
        </p:blipFill>
        <p:spPr bwMode="auto">
          <a:xfrm>
            <a:off x="1316346" y="1965160"/>
            <a:ext cx="2875241" cy="3308344"/>
          </a:xfrm>
          <a:prstGeom prst="rect">
            <a:avLst/>
          </a:prstGeom>
          <a:noFill/>
          <a:ln w="9525">
            <a:noFill/>
            <a:miter lim="800000"/>
            <a:headEnd/>
            <a:tailEnd/>
          </a:ln>
        </p:spPr>
      </p:pic>
      <p:pic>
        <p:nvPicPr>
          <p:cNvPr id="7" name="Picture 3" descr="Untitled-5 copy"/>
          <p:cNvPicPr>
            <a:picLocks noChangeAspect="1" noChangeArrowheads="1"/>
          </p:cNvPicPr>
          <p:nvPr/>
        </p:nvPicPr>
        <p:blipFill>
          <a:blip r:embed="rId3" cstate="print"/>
          <a:srcRect/>
          <a:stretch>
            <a:fillRect/>
          </a:stretch>
        </p:blipFill>
        <p:spPr bwMode="auto">
          <a:xfrm>
            <a:off x="4648201" y="1985256"/>
            <a:ext cx="2875240" cy="3308343"/>
          </a:xfrm>
          <a:prstGeom prst="rect">
            <a:avLst/>
          </a:prstGeom>
          <a:noFill/>
          <a:ln w="9525">
            <a:noFill/>
            <a:miter lim="800000"/>
            <a:headEnd/>
            <a:tailEnd/>
          </a:ln>
        </p:spPr>
      </p:pic>
      <p:sp>
        <p:nvSpPr>
          <p:cNvPr id="8" name="TextBox 7"/>
          <p:cNvSpPr txBox="1"/>
          <p:nvPr/>
        </p:nvSpPr>
        <p:spPr>
          <a:xfrm>
            <a:off x="1165626" y="5406017"/>
            <a:ext cx="6350546" cy="923330"/>
          </a:xfrm>
          <a:prstGeom prst="rect">
            <a:avLst/>
          </a:prstGeom>
          <a:noFill/>
        </p:spPr>
        <p:txBody>
          <a:bodyPr wrap="square" rtlCol="0">
            <a:spAutoFit/>
          </a:bodyPr>
          <a:lstStyle/>
          <a:p>
            <a:r>
              <a:rPr lang="en-US" dirty="0" smtClean="0"/>
              <a:t>       Clinical Image                   v.          Dermoscopy image</a:t>
            </a:r>
          </a:p>
          <a:p>
            <a:endParaRPr lang="en-US" dirty="0" smtClean="0"/>
          </a:p>
          <a:p>
            <a:pPr algn="ctr"/>
            <a:r>
              <a:rPr lang="en-US" dirty="0" smtClean="0"/>
              <a:t>For the same lesion</a:t>
            </a:r>
            <a:endParaRPr lang="en-US" dirty="0"/>
          </a:p>
        </p:txBody>
      </p:sp>
    </p:spTree>
    <p:extLst>
      <p:ext uri="{BB962C8B-B14F-4D97-AF65-F5344CB8AC3E}">
        <p14:creationId xmlns="" xmlns:p14="http://schemas.microsoft.com/office/powerpoint/2010/main" val="3739108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328130" name="Picture 1" descr="Card 1 FRONT.jpg"/>
          <p:cNvPicPr>
            <a:picLocks noChangeAspect="1"/>
          </p:cNvPicPr>
          <p:nvPr/>
        </p:nvPicPr>
        <p:blipFill>
          <a:blip r:embed="rId2" cstate="print">
            <a:extLst>
              <a:ext uri="{28A0092B-C50C-407E-A947-70E740481C1C}">
                <a14:useLocalDpi xmlns="" xmlns:a14="http://schemas.microsoft.com/office/drawing/2010/main"/>
              </a:ext>
            </a:extLst>
          </a:blip>
          <a:srcRect/>
          <a:stretch>
            <a:fillRect/>
          </a:stretch>
        </p:blipFill>
        <p:spPr bwMode="auto">
          <a:xfrm>
            <a:off x="0" y="1863731"/>
            <a:ext cx="9144000" cy="4551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 name="TextBox 14"/>
          <p:cNvSpPr txBox="1"/>
          <p:nvPr/>
        </p:nvSpPr>
        <p:spPr>
          <a:xfrm>
            <a:off x="533400" y="482321"/>
            <a:ext cx="8077200" cy="954107"/>
          </a:xfrm>
          <a:prstGeom prst="rect">
            <a:avLst/>
          </a:prstGeom>
          <a:noFill/>
        </p:spPr>
        <p:txBody>
          <a:bodyPr wrap="square" rtlCol="0">
            <a:spAutoFit/>
          </a:bodyPr>
          <a:lstStyle/>
          <a:p>
            <a:pPr algn="ctr" eaLnBrk="0" fontAlgn="base" hangingPunct="0">
              <a:spcBef>
                <a:spcPct val="0"/>
              </a:spcBef>
              <a:spcAft>
                <a:spcPct val="0"/>
              </a:spcAft>
            </a:pPr>
            <a:r>
              <a:rPr lang="en-US" sz="2800" dirty="0" smtClean="0">
                <a:solidFill>
                  <a:srgbClr val="FFFF00"/>
                </a:solidFill>
                <a:latin typeface="Arial" charset="0"/>
                <a:ea typeface="ＭＳ Ｐゴシック" charset="-128"/>
              </a:rPr>
              <a:t>Benign lesions tend to have symmetric patterns of dermoscopic features</a:t>
            </a:r>
            <a:endParaRPr lang="en-US" sz="2800" dirty="0">
              <a:solidFill>
                <a:srgbClr val="FFFF00"/>
              </a:solidFill>
              <a:latin typeface="Arial" charset="0"/>
              <a:ea typeface="ＭＳ Ｐゴシック" charset="-128"/>
            </a:endParaRPr>
          </a:p>
        </p:txBody>
      </p:sp>
    </p:spTree>
    <p:extLst>
      <p:ext uri="{BB962C8B-B14F-4D97-AF65-F5344CB8AC3E}">
        <p14:creationId xmlns="" xmlns:p14="http://schemas.microsoft.com/office/powerpoint/2010/main" val="20979624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5" name="TextBox 14"/>
          <p:cNvSpPr txBox="1"/>
          <p:nvPr/>
        </p:nvSpPr>
        <p:spPr>
          <a:xfrm>
            <a:off x="533400" y="482321"/>
            <a:ext cx="8077200" cy="954107"/>
          </a:xfrm>
          <a:prstGeom prst="rect">
            <a:avLst/>
          </a:prstGeom>
          <a:noFill/>
        </p:spPr>
        <p:txBody>
          <a:bodyPr wrap="square" rtlCol="0">
            <a:spAutoFit/>
          </a:bodyPr>
          <a:lstStyle/>
          <a:p>
            <a:pPr algn="ctr" eaLnBrk="0" fontAlgn="base" hangingPunct="0">
              <a:spcBef>
                <a:spcPct val="0"/>
              </a:spcBef>
              <a:spcAft>
                <a:spcPct val="0"/>
              </a:spcAft>
            </a:pPr>
            <a:r>
              <a:rPr lang="en-US" sz="2800" dirty="0" smtClean="0">
                <a:solidFill>
                  <a:srgbClr val="FFFF00"/>
                </a:solidFill>
                <a:latin typeface="Arial" charset="0"/>
                <a:ea typeface="ＭＳ Ｐゴシック" charset="-128"/>
              </a:rPr>
              <a:t>Melanomas tend to have asymmetric patterns of dermoscopic features</a:t>
            </a:r>
            <a:endParaRPr lang="en-US" sz="2800" dirty="0">
              <a:solidFill>
                <a:srgbClr val="FFFF00"/>
              </a:solidFill>
              <a:latin typeface="Arial" charset="0"/>
              <a:ea typeface="ＭＳ Ｐゴシック" charset="-128"/>
            </a:endParaRPr>
          </a:p>
        </p:txBody>
      </p:sp>
      <p:grpSp>
        <p:nvGrpSpPr>
          <p:cNvPr id="4" name="Group 3"/>
          <p:cNvGrpSpPr/>
          <p:nvPr/>
        </p:nvGrpSpPr>
        <p:grpSpPr>
          <a:xfrm>
            <a:off x="312344" y="1949380"/>
            <a:ext cx="8618538" cy="4135509"/>
            <a:chOff x="0" y="0"/>
            <a:chExt cx="9151938" cy="6084889"/>
          </a:xfrm>
        </p:grpSpPr>
        <p:grpSp>
          <p:nvGrpSpPr>
            <p:cNvPr id="5" name="Group 22"/>
            <p:cNvGrpSpPr>
              <a:grpSpLocks/>
            </p:cNvGrpSpPr>
            <p:nvPr/>
          </p:nvGrpSpPr>
          <p:grpSpPr bwMode="auto">
            <a:xfrm rot="-5400000">
              <a:off x="3437407" y="266700"/>
              <a:ext cx="2438400" cy="1905000"/>
              <a:chOff x="3504" y="3050"/>
              <a:chExt cx="1415" cy="1065"/>
            </a:xfrm>
          </p:grpSpPr>
          <p:pic>
            <p:nvPicPr>
              <p:cNvPr id="16" name="Picture 23" descr="temp"/>
              <p:cNvPicPr>
                <a:picLocks noChangeAspect="1" noChangeArrowheads="1"/>
              </p:cNvPicPr>
              <p:nvPr/>
            </p:nvPicPr>
            <p:blipFill>
              <a:blip r:embed="rId2" cstate="print"/>
              <a:srcRect/>
              <a:stretch>
                <a:fillRect/>
              </a:stretch>
            </p:blipFill>
            <p:spPr bwMode="auto">
              <a:xfrm>
                <a:off x="3504" y="3050"/>
                <a:ext cx="1415" cy="1065"/>
              </a:xfrm>
              <a:prstGeom prst="rect">
                <a:avLst/>
              </a:prstGeom>
              <a:noFill/>
              <a:ln w="9525">
                <a:noFill/>
                <a:miter lim="800000"/>
                <a:headEnd/>
                <a:tailEnd/>
              </a:ln>
            </p:spPr>
          </p:pic>
          <p:sp>
            <p:nvSpPr>
              <p:cNvPr id="17" name="Freeform 24"/>
              <p:cNvSpPr>
                <a:spLocks/>
              </p:cNvSpPr>
              <p:nvPr/>
            </p:nvSpPr>
            <p:spPr bwMode="auto">
              <a:xfrm>
                <a:off x="4490" y="3314"/>
                <a:ext cx="322" cy="425"/>
              </a:xfrm>
              <a:custGeom>
                <a:avLst/>
                <a:gdLst>
                  <a:gd name="T0" fmla="*/ 29 w 322"/>
                  <a:gd name="T1" fmla="*/ 170 h 425"/>
                  <a:gd name="T2" fmla="*/ 10 w 322"/>
                  <a:gd name="T3" fmla="*/ 114 h 425"/>
                  <a:gd name="T4" fmla="*/ 114 w 322"/>
                  <a:gd name="T5" fmla="*/ 66 h 425"/>
                  <a:gd name="T6" fmla="*/ 208 w 322"/>
                  <a:gd name="T7" fmla="*/ 0 h 425"/>
                  <a:gd name="T8" fmla="*/ 284 w 322"/>
                  <a:gd name="T9" fmla="*/ 104 h 425"/>
                  <a:gd name="T10" fmla="*/ 321 w 322"/>
                  <a:gd name="T11" fmla="*/ 189 h 425"/>
                  <a:gd name="T12" fmla="*/ 302 w 322"/>
                  <a:gd name="T13" fmla="*/ 265 h 425"/>
                  <a:gd name="T14" fmla="*/ 255 w 322"/>
                  <a:gd name="T15" fmla="*/ 425 h 425"/>
                  <a:gd name="T16" fmla="*/ 47 w 322"/>
                  <a:gd name="T17" fmla="*/ 397 h 425"/>
                  <a:gd name="T18" fmla="*/ 19 w 322"/>
                  <a:gd name="T19" fmla="*/ 378 h 425"/>
                  <a:gd name="T20" fmla="*/ 0 w 322"/>
                  <a:gd name="T21" fmla="*/ 321 h 425"/>
                  <a:gd name="T22" fmla="*/ 38 w 322"/>
                  <a:gd name="T23" fmla="*/ 236 h 425"/>
                  <a:gd name="T24" fmla="*/ 29 w 322"/>
                  <a:gd name="T25" fmla="*/ 170 h 4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2"/>
                  <a:gd name="T40" fmla="*/ 0 h 425"/>
                  <a:gd name="T41" fmla="*/ 322 w 322"/>
                  <a:gd name="T42" fmla="*/ 425 h 4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2" h="425">
                    <a:moveTo>
                      <a:pt x="29" y="170"/>
                    </a:moveTo>
                    <a:cubicBezTo>
                      <a:pt x="29" y="169"/>
                      <a:pt x="9" y="115"/>
                      <a:pt x="10" y="114"/>
                    </a:cubicBezTo>
                    <a:cubicBezTo>
                      <a:pt x="37" y="76"/>
                      <a:pt x="74" y="74"/>
                      <a:pt x="114" y="66"/>
                    </a:cubicBezTo>
                    <a:cubicBezTo>
                      <a:pt x="131" y="14"/>
                      <a:pt x="162" y="17"/>
                      <a:pt x="208" y="0"/>
                    </a:cubicBezTo>
                    <a:cubicBezTo>
                      <a:pt x="223" y="47"/>
                      <a:pt x="244" y="78"/>
                      <a:pt x="284" y="104"/>
                    </a:cubicBezTo>
                    <a:cubicBezTo>
                      <a:pt x="302" y="132"/>
                      <a:pt x="311" y="157"/>
                      <a:pt x="321" y="189"/>
                    </a:cubicBezTo>
                    <a:cubicBezTo>
                      <a:pt x="316" y="215"/>
                      <a:pt x="305" y="239"/>
                      <a:pt x="302" y="265"/>
                    </a:cubicBezTo>
                    <a:cubicBezTo>
                      <a:pt x="294" y="330"/>
                      <a:pt x="322" y="404"/>
                      <a:pt x="255" y="425"/>
                    </a:cubicBezTo>
                    <a:cubicBezTo>
                      <a:pt x="175" y="410"/>
                      <a:pt x="141" y="403"/>
                      <a:pt x="47" y="397"/>
                    </a:cubicBezTo>
                    <a:cubicBezTo>
                      <a:pt x="38" y="391"/>
                      <a:pt x="25" y="388"/>
                      <a:pt x="19" y="378"/>
                    </a:cubicBezTo>
                    <a:cubicBezTo>
                      <a:pt x="8" y="361"/>
                      <a:pt x="0" y="321"/>
                      <a:pt x="0" y="321"/>
                    </a:cubicBezTo>
                    <a:cubicBezTo>
                      <a:pt x="19" y="293"/>
                      <a:pt x="28" y="269"/>
                      <a:pt x="38" y="236"/>
                    </a:cubicBezTo>
                    <a:cubicBezTo>
                      <a:pt x="33" y="221"/>
                      <a:pt x="3" y="170"/>
                      <a:pt x="29" y="170"/>
                    </a:cubicBezTo>
                    <a:close/>
                  </a:path>
                </a:pathLst>
              </a:custGeom>
              <a:solidFill>
                <a:schemeClr val="tx1"/>
              </a:solidFill>
              <a:ln w="9525">
                <a:solidFill>
                  <a:schemeClr val="tx1"/>
                </a:solidFill>
                <a:round/>
                <a:headEnd/>
                <a:tailEnd/>
              </a:ln>
            </p:spPr>
            <p:txBody>
              <a:bodyPr>
                <a:prstTxWarp prst="textNoShape">
                  <a:avLst/>
                </a:prstTxWarp>
              </a:bodyPr>
              <a:lstStyle/>
              <a:p>
                <a:pPr algn="ctr" eaLnBrk="0" fontAlgn="base" hangingPunct="0">
                  <a:spcBef>
                    <a:spcPct val="0"/>
                  </a:spcBef>
                  <a:spcAft>
                    <a:spcPct val="0"/>
                  </a:spcAft>
                  <a:defRPr/>
                </a:pPr>
                <a:endParaRPr lang="en-US">
                  <a:solidFill>
                    <a:srgbClr val="FFFFFF"/>
                  </a:solidFill>
                  <a:latin typeface="Arial" charset="0"/>
                  <a:ea typeface="Arial" charset="0"/>
                  <a:cs typeface="Arial" charset="0"/>
                  <a:sym typeface="Gill Sans" charset="0"/>
                </a:endParaRPr>
              </a:p>
            </p:txBody>
          </p:sp>
        </p:grpSp>
        <p:pic>
          <p:nvPicPr>
            <p:cNvPr id="6" name="Picture 25" descr="temp"/>
            <p:cNvPicPr>
              <a:picLocks noChangeAspect="1" noChangeArrowheads="1"/>
            </p:cNvPicPr>
            <p:nvPr/>
          </p:nvPicPr>
          <p:blipFill>
            <a:blip r:embed="rId3" cstate="print"/>
            <a:srcRect/>
            <a:stretch>
              <a:fillRect/>
            </a:stretch>
          </p:blipFill>
          <p:spPr bwMode="auto">
            <a:xfrm>
              <a:off x="46038" y="0"/>
              <a:ext cx="1835150" cy="2438400"/>
            </a:xfrm>
            <a:prstGeom prst="rect">
              <a:avLst/>
            </a:prstGeom>
            <a:noFill/>
            <a:ln w="9525">
              <a:noFill/>
              <a:miter lim="800000"/>
              <a:headEnd/>
              <a:tailEnd/>
            </a:ln>
          </p:spPr>
        </p:pic>
        <p:pic>
          <p:nvPicPr>
            <p:cNvPr id="7" name="Picture 26" descr="temp"/>
            <p:cNvPicPr>
              <a:picLocks noChangeAspect="1" noChangeArrowheads="1"/>
            </p:cNvPicPr>
            <p:nvPr/>
          </p:nvPicPr>
          <p:blipFill>
            <a:blip r:embed="rId4" cstate="print"/>
            <a:srcRect/>
            <a:stretch>
              <a:fillRect/>
            </a:stretch>
          </p:blipFill>
          <p:spPr bwMode="auto">
            <a:xfrm>
              <a:off x="1828800" y="0"/>
              <a:ext cx="1822450" cy="2438400"/>
            </a:xfrm>
            <a:prstGeom prst="rect">
              <a:avLst/>
            </a:prstGeom>
            <a:noFill/>
            <a:ln w="9525">
              <a:noFill/>
              <a:miter lim="800000"/>
              <a:headEnd/>
              <a:tailEnd/>
            </a:ln>
          </p:spPr>
        </p:pic>
        <p:pic>
          <p:nvPicPr>
            <p:cNvPr id="8" name="Picture 27" descr="temp"/>
            <p:cNvPicPr>
              <a:picLocks noChangeAspect="1" noChangeArrowheads="1"/>
            </p:cNvPicPr>
            <p:nvPr/>
          </p:nvPicPr>
          <p:blipFill>
            <a:blip r:embed="rId5" cstate="print"/>
            <a:srcRect/>
            <a:stretch>
              <a:fillRect/>
            </a:stretch>
          </p:blipFill>
          <p:spPr bwMode="auto">
            <a:xfrm>
              <a:off x="5562600" y="0"/>
              <a:ext cx="1835150" cy="2438400"/>
            </a:xfrm>
            <a:prstGeom prst="rect">
              <a:avLst/>
            </a:prstGeom>
            <a:noFill/>
            <a:ln w="9525">
              <a:noFill/>
              <a:miter lim="800000"/>
              <a:headEnd/>
              <a:tailEnd/>
            </a:ln>
          </p:spPr>
        </p:pic>
        <p:pic>
          <p:nvPicPr>
            <p:cNvPr id="9" name="Picture 28" descr="temp"/>
            <p:cNvPicPr>
              <a:picLocks noChangeAspect="1" noChangeArrowheads="1"/>
            </p:cNvPicPr>
            <p:nvPr/>
          </p:nvPicPr>
          <p:blipFill>
            <a:blip r:embed="rId6" cstate="print"/>
            <a:srcRect/>
            <a:stretch>
              <a:fillRect/>
            </a:stretch>
          </p:blipFill>
          <p:spPr bwMode="auto">
            <a:xfrm>
              <a:off x="7315200" y="0"/>
              <a:ext cx="1836738" cy="2438400"/>
            </a:xfrm>
            <a:prstGeom prst="rect">
              <a:avLst/>
            </a:prstGeom>
            <a:noFill/>
            <a:ln w="9525">
              <a:noFill/>
              <a:miter lim="800000"/>
              <a:headEnd/>
              <a:tailEnd/>
            </a:ln>
          </p:spPr>
        </p:pic>
        <p:pic>
          <p:nvPicPr>
            <p:cNvPr id="10" name="Picture 29" descr="temp"/>
            <p:cNvPicPr>
              <a:picLocks noChangeAspect="1" noChangeArrowheads="1"/>
            </p:cNvPicPr>
            <p:nvPr/>
          </p:nvPicPr>
          <p:blipFill>
            <a:blip r:embed="rId7" cstate="print"/>
            <a:srcRect/>
            <a:stretch>
              <a:fillRect/>
            </a:stretch>
          </p:blipFill>
          <p:spPr bwMode="auto">
            <a:xfrm>
              <a:off x="0" y="3505200"/>
              <a:ext cx="3733800" cy="2411413"/>
            </a:xfrm>
            <a:prstGeom prst="rect">
              <a:avLst/>
            </a:prstGeom>
            <a:noFill/>
            <a:ln w="9525">
              <a:noFill/>
              <a:miter lim="800000"/>
              <a:headEnd/>
              <a:tailEnd/>
            </a:ln>
          </p:spPr>
        </p:pic>
        <p:grpSp>
          <p:nvGrpSpPr>
            <p:cNvPr id="11" name="Group 38"/>
            <p:cNvGrpSpPr>
              <a:grpSpLocks/>
            </p:cNvGrpSpPr>
            <p:nvPr/>
          </p:nvGrpSpPr>
          <p:grpSpPr bwMode="auto">
            <a:xfrm>
              <a:off x="3733800" y="3505201"/>
              <a:ext cx="1828800" cy="2419351"/>
              <a:chOff x="2352" y="2208"/>
              <a:chExt cx="1117" cy="1524"/>
            </a:xfrm>
          </p:grpSpPr>
          <p:pic>
            <p:nvPicPr>
              <p:cNvPr id="13" name="Picture 39" descr="temp"/>
              <p:cNvPicPr>
                <a:picLocks noChangeAspect="1" noChangeArrowheads="1"/>
              </p:cNvPicPr>
              <p:nvPr/>
            </p:nvPicPr>
            <p:blipFill>
              <a:blip r:embed="rId8" cstate="screen">
                <a:extLst>
                  <a:ext uri="{28A0092B-C50C-407E-A947-70E740481C1C}">
                    <a14:useLocalDpi xmlns="" xmlns:a14="http://schemas.microsoft.com/office/drawing/2010/main"/>
                  </a:ext>
                </a:extLst>
              </a:blip>
              <a:srcRect/>
              <a:stretch>
                <a:fillRect/>
              </a:stretch>
            </p:blipFill>
            <p:spPr bwMode="auto">
              <a:xfrm>
                <a:off x="2352" y="2208"/>
                <a:ext cx="1117" cy="1524"/>
              </a:xfrm>
              <a:prstGeom prst="rect">
                <a:avLst/>
              </a:prstGeom>
              <a:noFill/>
              <a:ln w="9525">
                <a:noFill/>
                <a:miter lim="800000"/>
                <a:headEnd/>
                <a:tailEnd/>
              </a:ln>
            </p:spPr>
          </p:pic>
          <p:sp>
            <p:nvSpPr>
              <p:cNvPr id="14" name="Freeform 40"/>
              <p:cNvSpPr>
                <a:spLocks/>
              </p:cNvSpPr>
              <p:nvPr/>
            </p:nvSpPr>
            <p:spPr bwMode="auto">
              <a:xfrm>
                <a:off x="2832" y="3168"/>
                <a:ext cx="322" cy="425"/>
              </a:xfrm>
              <a:custGeom>
                <a:avLst/>
                <a:gdLst>
                  <a:gd name="T0" fmla="*/ 29 w 322"/>
                  <a:gd name="T1" fmla="*/ 170 h 425"/>
                  <a:gd name="T2" fmla="*/ 10 w 322"/>
                  <a:gd name="T3" fmla="*/ 114 h 425"/>
                  <a:gd name="T4" fmla="*/ 114 w 322"/>
                  <a:gd name="T5" fmla="*/ 66 h 425"/>
                  <a:gd name="T6" fmla="*/ 208 w 322"/>
                  <a:gd name="T7" fmla="*/ 0 h 425"/>
                  <a:gd name="T8" fmla="*/ 284 w 322"/>
                  <a:gd name="T9" fmla="*/ 104 h 425"/>
                  <a:gd name="T10" fmla="*/ 321 w 322"/>
                  <a:gd name="T11" fmla="*/ 189 h 425"/>
                  <a:gd name="T12" fmla="*/ 302 w 322"/>
                  <a:gd name="T13" fmla="*/ 265 h 425"/>
                  <a:gd name="T14" fmla="*/ 255 w 322"/>
                  <a:gd name="T15" fmla="*/ 425 h 425"/>
                  <a:gd name="T16" fmla="*/ 47 w 322"/>
                  <a:gd name="T17" fmla="*/ 397 h 425"/>
                  <a:gd name="T18" fmla="*/ 19 w 322"/>
                  <a:gd name="T19" fmla="*/ 378 h 425"/>
                  <a:gd name="T20" fmla="*/ 0 w 322"/>
                  <a:gd name="T21" fmla="*/ 321 h 425"/>
                  <a:gd name="T22" fmla="*/ 38 w 322"/>
                  <a:gd name="T23" fmla="*/ 236 h 425"/>
                  <a:gd name="T24" fmla="*/ 29 w 322"/>
                  <a:gd name="T25" fmla="*/ 170 h 425"/>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2"/>
                  <a:gd name="T40" fmla="*/ 0 h 425"/>
                  <a:gd name="T41" fmla="*/ 322 w 322"/>
                  <a:gd name="T42" fmla="*/ 425 h 425"/>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2" h="425">
                    <a:moveTo>
                      <a:pt x="29" y="170"/>
                    </a:moveTo>
                    <a:cubicBezTo>
                      <a:pt x="29" y="169"/>
                      <a:pt x="9" y="115"/>
                      <a:pt x="10" y="114"/>
                    </a:cubicBezTo>
                    <a:cubicBezTo>
                      <a:pt x="37" y="76"/>
                      <a:pt x="74" y="74"/>
                      <a:pt x="114" y="66"/>
                    </a:cubicBezTo>
                    <a:cubicBezTo>
                      <a:pt x="131" y="14"/>
                      <a:pt x="162" y="17"/>
                      <a:pt x="208" y="0"/>
                    </a:cubicBezTo>
                    <a:cubicBezTo>
                      <a:pt x="223" y="47"/>
                      <a:pt x="244" y="78"/>
                      <a:pt x="284" y="104"/>
                    </a:cubicBezTo>
                    <a:cubicBezTo>
                      <a:pt x="302" y="132"/>
                      <a:pt x="311" y="157"/>
                      <a:pt x="321" y="189"/>
                    </a:cubicBezTo>
                    <a:cubicBezTo>
                      <a:pt x="316" y="215"/>
                      <a:pt x="305" y="239"/>
                      <a:pt x="302" y="265"/>
                    </a:cubicBezTo>
                    <a:cubicBezTo>
                      <a:pt x="294" y="330"/>
                      <a:pt x="322" y="404"/>
                      <a:pt x="255" y="425"/>
                    </a:cubicBezTo>
                    <a:cubicBezTo>
                      <a:pt x="175" y="410"/>
                      <a:pt x="141" y="403"/>
                      <a:pt x="47" y="397"/>
                    </a:cubicBezTo>
                    <a:cubicBezTo>
                      <a:pt x="38" y="391"/>
                      <a:pt x="25" y="388"/>
                      <a:pt x="19" y="378"/>
                    </a:cubicBezTo>
                    <a:cubicBezTo>
                      <a:pt x="8" y="361"/>
                      <a:pt x="0" y="321"/>
                      <a:pt x="0" y="321"/>
                    </a:cubicBezTo>
                    <a:cubicBezTo>
                      <a:pt x="19" y="293"/>
                      <a:pt x="28" y="269"/>
                      <a:pt x="38" y="236"/>
                    </a:cubicBezTo>
                    <a:cubicBezTo>
                      <a:pt x="33" y="221"/>
                      <a:pt x="3" y="170"/>
                      <a:pt x="29" y="170"/>
                    </a:cubicBezTo>
                    <a:close/>
                  </a:path>
                </a:pathLst>
              </a:custGeom>
              <a:solidFill>
                <a:schemeClr val="tx1"/>
              </a:solidFill>
              <a:ln w="9525">
                <a:solidFill>
                  <a:schemeClr val="tx1"/>
                </a:solidFill>
                <a:round/>
                <a:headEnd/>
                <a:tailEnd/>
              </a:ln>
            </p:spPr>
            <p:txBody>
              <a:bodyPr>
                <a:prstTxWarp prst="textNoShape">
                  <a:avLst/>
                </a:prstTxWarp>
              </a:bodyPr>
              <a:lstStyle/>
              <a:p>
                <a:pPr algn="ctr" eaLnBrk="0" fontAlgn="base" hangingPunct="0">
                  <a:spcBef>
                    <a:spcPct val="0"/>
                  </a:spcBef>
                  <a:spcAft>
                    <a:spcPct val="0"/>
                  </a:spcAft>
                  <a:defRPr/>
                </a:pPr>
                <a:endParaRPr lang="en-US">
                  <a:solidFill>
                    <a:srgbClr val="FFFFFF"/>
                  </a:solidFill>
                  <a:latin typeface="Arial" charset="0"/>
                  <a:ea typeface="Arial" charset="0"/>
                  <a:cs typeface="Arial" charset="0"/>
                  <a:sym typeface="Gill Sans" charset="0"/>
                </a:endParaRPr>
              </a:p>
            </p:txBody>
          </p:sp>
        </p:grpSp>
        <p:pic>
          <p:nvPicPr>
            <p:cNvPr id="12" name="Picture 31" descr="test edit picture"/>
            <p:cNvPicPr>
              <a:picLocks noChangeAspect="1" noChangeArrowheads="1"/>
            </p:cNvPicPr>
            <p:nvPr/>
          </p:nvPicPr>
          <p:blipFill>
            <a:blip r:embed="rId9" cstate="screen">
              <a:extLst>
                <a:ext uri="{28A0092B-C50C-407E-A947-70E740481C1C}">
                  <a14:useLocalDpi xmlns="" xmlns:a14="http://schemas.microsoft.com/office/drawing/2010/main"/>
                </a:ext>
              </a:extLst>
            </a:blip>
            <a:srcRect/>
            <a:stretch>
              <a:fillRect/>
            </a:stretch>
          </p:blipFill>
          <p:spPr bwMode="auto">
            <a:xfrm>
              <a:off x="5573715" y="3465514"/>
              <a:ext cx="3570287" cy="2619375"/>
            </a:xfrm>
            <a:prstGeom prst="rect">
              <a:avLst/>
            </a:prstGeom>
            <a:noFill/>
            <a:ln w="9525">
              <a:noFill/>
              <a:miter lim="800000"/>
              <a:headEnd/>
              <a:tailEnd/>
            </a:ln>
          </p:spPr>
        </p:pic>
      </p:grpSp>
    </p:spTree>
    <p:extLst>
      <p:ext uri="{BB962C8B-B14F-4D97-AF65-F5344CB8AC3E}">
        <p14:creationId xmlns="" xmlns:p14="http://schemas.microsoft.com/office/powerpoint/2010/main" val="209796240"/>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3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FFFF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rgbClr val="FFFF00"/>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FFFF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rgbClr val="FFFF00"/>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7_Clouds">
  <a:themeElements>
    <a:clrScheme name="Clouds 1">
      <a:dk1>
        <a:srgbClr val="4D4D4D"/>
      </a:dk1>
      <a:lt1>
        <a:srgbClr val="FFFFFF"/>
      </a:lt1>
      <a:dk2>
        <a:srgbClr val="0000A4"/>
      </a:dk2>
      <a:lt2>
        <a:srgbClr val="B7E7FF"/>
      </a:lt2>
      <a:accent1>
        <a:srgbClr val="0099CC"/>
      </a:accent1>
      <a:accent2>
        <a:srgbClr val="00CC99"/>
      </a:accent2>
      <a:accent3>
        <a:srgbClr val="AAAACF"/>
      </a:accent3>
      <a:accent4>
        <a:srgbClr val="DADADA"/>
      </a:accent4>
      <a:accent5>
        <a:srgbClr val="AACAE2"/>
      </a:accent5>
      <a:accent6>
        <a:srgbClr val="00B98A"/>
      </a:accent6>
      <a:hlink>
        <a:srgbClr val="FFCC00"/>
      </a:hlink>
      <a:folHlink>
        <a:srgbClr val="EE941C"/>
      </a:folHlink>
    </a:clrScheme>
    <a:fontScheme name="Clou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4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4400" b="0" i="0" u="none" strike="noStrike" cap="none" normalizeH="0" baseline="0" smtClean="0">
            <a:ln>
              <a:noFill/>
            </a:ln>
            <a:solidFill>
              <a:schemeClr val="tx1"/>
            </a:solidFill>
            <a:effectLst/>
            <a:latin typeface="Arial" charset="0"/>
          </a:defRPr>
        </a:defPPr>
      </a:lstStyle>
    </a:lnDef>
  </a:objectDefaults>
  <a:extraClrSchemeLst>
    <a:extraClrScheme>
      <a:clrScheme name="Clouds 1">
        <a:dk1>
          <a:srgbClr val="4D4D4D"/>
        </a:dk1>
        <a:lt1>
          <a:srgbClr val="FFFFFF"/>
        </a:lt1>
        <a:dk2>
          <a:srgbClr val="0000A4"/>
        </a:dk2>
        <a:lt2>
          <a:srgbClr val="B7E7FF"/>
        </a:lt2>
        <a:accent1>
          <a:srgbClr val="0099CC"/>
        </a:accent1>
        <a:accent2>
          <a:srgbClr val="00CC99"/>
        </a:accent2>
        <a:accent3>
          <a:srgbClr val="AAAACF"/>
        </a:accent3>
        <a:accent4>
          <a:srgbClr val="DADADA"/>
        </a:accent4>
        <a:accent5>
          <a:srgbClr val="AACAE2"/>
        </a:accent5>
        <a:accent6>
          <a:srgbClr val="00B98A"/>
        </a:accent6>
        <a:hlink>
          <a:srgbClr val="FFCC00"/>
        </a:hlink>
        <a:folHlink>
          <a:srgbClr val="EE941C"/>
        </a:folHlink>
      </a:clrScheme>
      <a:clrMap bg1="dk2" tx1="lt1" bg2="dk1" tx2="lt2" accent1="accent1" accent2="accent2" accent3="accent3" accent4="accent4" accent5="accent5" accent6="accent6" hlink="hlink" folHlink="folHlink"/>
    </a:extraClrScheme>
    <a:extraClrScheme>
      <a:clrScheme name="Clouds 2">
        <a:dk1>
          <a:srgbClr val="000066"/>
        </a:dk1>
        <a:lt1>
          <a:srgbClr val="FFFFFF"/>
        </a:lt1>
        <a:dk2>
          <a:srgbClr val="00A2DC"/>
        </a:dk2>
        <a:lt2>
          <a:srgbClr val="FFFFFF"/>
        </a:lt2>
        <a:accent1>
          <a:srgbClr val="0079A4"/>
        </a:accent1>
        <a:accent2>
          <a:srgbClr val="33CCCC"/>
        </a:accent2>
        <a:accent3>
          <a:srgbClr val="AACEEB"/>
        </a:accent3>
        <a:accent4>
          <a:srgbClr val="DADADA"/>
        </a:accent4>
        <a:accent5>
          <a:srgbClr val="AABECF"/>
        </a:accent5>
        <a:accent6>
          <a:srgbClr val="2DB9B9"/>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Clouds 3">
        <a:dk1>
          <a:srgbClr val="010199"/>
        </a:dk1>
        <a:lt1>
          <a:srgbClr val="FFFFFF"/>
        </a:lt1>
        <a:dk2>
          <a:srgbClr val="000092"/>
        </a:dk2>
        <a:lt2>
          <a:srgbClr val="CCFFFF"/>
        </a:lt2>
        <a:accent1>
          <a:srgbClr val="66CCFF"/>
        </a:accent1>
        <a:accent2>
          <a:srgbClr val="2EBDBA"/>
        </a:accent2>
        <a:accent3>
          <a:srgbClr val="AAAAC7"/>
        </a:accent3>
        <a:accent4>
          <a:srgbClr val="DADADA"/>
        </a:accent4>
        <a:accent5>
          <a:srgbClr val="B8E2FF"/>
        </a:accent5>
        <a:accent6>
          <a:srgbClr val="29ABA8"/>
        </a:accent6>
        <a:hlink>
          <a:srgbClr val="66FFFF"/>
        </a:hlink>
        <a:folHlink>
          <a:srgbClr val="CC99FF"/>
        </a:folHlink>
      </a:clrScheme>
      <a:clrMap bg1="dk2" tx1="lt1" bg2="dk1" tx2="lt2" accent1="accent1" accent2="accent2" accent3="accent3" accent4="accent4" accent5="accent5" accent6="accent6" hlink="hlink" folHlink="folHlink"/>
    </a:extraClrScheme>
    <a:extraClrScheme>
      <a:clrScheme name="Clouds 4">
        <a:dk1>
          <a:srgbClr val="000000"/>
        </a:dk1>
        <a:lt1>
          <a:srgbClr val="FFFFFF"/>
        </a:lt1>
        <a:dk2>
          <a:srgbClr val="006A67"/>
        </a:dk2>
        <a:lt2>
          <a:srgbClr val="FFFFCC"/>
        </a:lt2>
        <a:accent1>
          <a:srgbClr val="33CCCC"/>
        </a:accent1>
        <a:accent2>
          <a:srgbClr val="6D6FC7"/>
        </a:accent2>
        <a:accent3>
          <a:srgbClr val="AAB9B8"/>
        </a:accent3>
        <a:accent4>
          <a:srgbClr val="DADADA"/>
        </a:accent4>
        <a:accent5>
          <a:srgbClr val="ADE2E2"/>
        </a:accent5>
        <a:accent6>
          <a:srgbClr val="6264B4"/>
        </a:accent6>
        <a:hlink>
          <a:srgbClr val="00FFFF"/>
        </a:hlink>
        <a:folHlink>
          <a:srgbClr val="00CC66"/>
        </a:folHlink>
      </a:clrScheme>
      <a:clrMap bg1="dk2" tx1="lt1" bg2="dk1" tx2="lt2" accent1="accent1" accent2="accent2" accent3="accent3" accent4="accent4" accent5="accent5" accent6="accent6" hlink="hlink" folHlink="folHlink"/>
    </a:extraClrScheme>
    <a:extraClrScheme>
      <a:clrScheme name="Clouds 5">
        <a:dk1>
          <a:srgbClr val="4D4D4D"/>
        </a:dk1>
        <a:lt1>
          <a:srgbClr val="FFFFFF"/>
        </a:lt1>
        <a:dk2>
          <a:srgbClr val="650BB7"/>
        </a:dk2>
        <a:lt2>
          <a:srgbClr val="FFFFFF"/>
        </a:lt2>
        <a:accent1>
          <a:srgbClr val="FF66FF"/>
        </a:accent1>
        <a:accent2>
          <a:srgbClr val="666699"/>
        </a:accent2>
        <a:accent3>
          <a:srgbClr val="B8AAD8"/>
        </a:accent3>
        <a:accent4>
          <a:srgbClr val="DADADA"/>
        </a:accent4>
        <a:accent5>
          <a:srgbClr val="FFB8FF"/>
        </a:accent5>
        <a:accent6>
          <a:srgbClr val="5C5C8A"/>
        </a:accent6>
        <a:hlink>
          <a:srgbClr val="E9E9FF"/>
        </a:hlink>
        <a:folHlink>
          <a:srgbClr val="CCECFF"/>
        </a:folHlink>
      </a:clrScheme>
      <a:clrMap bg1="dk2" tx1="lt1" bg2="dk1" tx2="lt2" accent1="accent1" accent2="accent2" accent3="accent3" accent4="accent4" accent5="accent5" accent6="accent6" hlink="hlink" folHlink="folHlink"/>
    </a:extraClrScheme>
    <a:extraClrScheme>
      <a:clrScheme name="Clouds 6">
        <a:dk1>
          <a:srgbClr val="FFFFFF"/>
        </a:dk1>
        <a:lt1>
          <a:srgbClr val="FFFFFF"/>
        </a:lt1>
        <a:dk2>
          <a:srgbClr val="005000"/>
        </a:dk2>
        <a:lt2>
          <a:srgbClr val="DCEAAE"/>
        </a:lt2>
        <a:accent1>
          <a:srgbClr val="99CC00"/>
        </a:accent1>
        <a:accent2>
          <a:srgbClr val="6F801A"/>
        </a:accent2>
        <a:accent3>
          <a:srgbClr val="AAB3AA"/>
        </a:accent3>
        <a:accent4>
          <a:srgbClr val="DADADA"/>
        </a:accent4>
        <a:accent5>
          <a:srgbClr val="CAE2AA"/>
        </a:accent5>
        <a:accent6>
          <a:srgbClr val="647316"/>
        </a:accent6>
        <a:hlink>
          <a:srgbClr val="FFFFCC"/>
        </a:hlink>
        <a:folHlink>
          <a:srgbClr val="CCCC00"/>
        </a:folHlink>
      </a:clrScheme>
      <a:clrMap bg1="dk2" tx1="lt1" bg2="dk1" tx2="lt2" accent1="accent1" accent2="accent2" accent3="accent3" accent4="accent4" accent5="accent5" accent6="accent6" hlink="hlink" folHlink="folHlink"/>
    </a:extraClrScheme>
    <a:extraClrScheme>
      <a:clrScheme name="Clouds 7">
        <a:dk1>
          <a:srgbClr val="4F4F77"/>
        </a:dk1>
        <a:lt1>
          <a:srgbClr val="FFFFFF"/>
        </a:lt1>
        <a:dk2>
          <a:srgbClr val="7979A5"/>
        </a:dk2>
        <a:lt2>
          <a:srgbClr val="F3F3FF"/>
        </a:lt2>
        <a:accent1>
          <a:srgbClr val="5D5D8B"/>
        </a:accent1>
        <a:accent2>
          <a:srgbClr val="66CCFF"/>
        </a:accent2>
        <a:accent3>
          <a:srgbClr val="BEBECF"/>
        </a:accent3>
        <a:accent4>
          <a:srgbClr val="DADADA"/>
        </a:accent4>
        <a:accent5>
          <a:srgbClr val="B6B6C4"/>
        </a:accent5>
        <a:accent6>
          <a:srgbClr val="5CB9E7"/>
        </a:accent6>
        <a:hlink>
          <a:srgbClr val="CCECFF"/>
        </a:hlink>
        <a:folHlink>
          <a:srgbClr val="FFFFCC"/>
        </a:folHlink>
      </a:clrScheme>
      <a:clrMap bg1="dk2" tx1="lt1" bg2="dk1" tx2="lt2" accent1="accent1" accent2="accent2" accent3="accent3" accent4="accent4" accent5="accent5" accent6="accent6" hlink="hlink" folHlink="folHlink"/>
    </a:extraClrScheme>
    <a:extraClrScheme>
      <a:clrScheme name="Clouds 8">
        <a:dk1>
          <a:srgbClr val="000000"/>
        </a:dk1>
        <a:lt1>
          <a:srgbClr val="B9B9B9"/>
        </a:lt1>
        <a:dk2>
          <a:srgbClr val="8A8472"/>
        </a:dk2>
        <a:lt2>
          <a:srgbClr val="4D4D4D"/>
        </a:lt2>
        <a:accent1>
          <a:srgbClr val="EDEEE2"/>
        </a:accent1>
        <a:accent2>
          <a:srgbClr val="7FAA7E"/>
        </a:accent2>
        <a:accent3>
          <a:srgbClr val="D9D9D9"/>
        </a:accent3>
        <a:accent4>
          <a:srgbClr val="000000"/>
        </a:accent4>
        <a:accent5>
          <a:srgbClr val="F4F5EE"/>
        </a:accent5>
        <a:accent6>
          <a:srgbClr val="729A72"/>
        </a:accent6>
        <a:hlink>
          <a:srgbClr val="008000"/>
        </a:hlink>
        <a:folHlink>
          <a:srgbClr val="989400"/>
        </a:folHlink>
      </a:clrScheme>
      <a:clrMap bg1="lt1" tx1="dk1" bg2="lt2" tx2="dk2" accent1="accent1" accent2="accent2" accent3="accent3" accent4="accent4" accent5="accent5" accent6="accent6" hlink="hlink" folHlink="folHlink"/>
    </a:extraClrScheme>
    <a:extraClrScheme>
      <a:clrScheme name="Clouds 9">
        <a:dk1>
          <a:srgbClr val="000000"/>
        </a:dk1>
        <a:lt1>
          <a:srgbClr val="FEA24E"/>
        </a:lt1>
        <a:dk2>
          <a:srgbClr val="CC6600"/>
        </a:dk2>
        <a:lt2>
          <a:srgbClr val="808080"/>
        </a:lt2>
        <a:accent1>
          <a:srgbClr val="FBEECD"/>
        </a:accent1>
        <a:accent2>
          <a:srgbClr val="ECD044"/>
        </a:accent2>
        <a:accent3>
          <a:srgbClr val="FECEB2"/>
        </a:accent3>
        <a:accent4>
          <a:srgbClr val="000000"/>
        </a:accent4>
        <a:accent5>
          <a:srgbClr val="FDF5E3"/>
        </a:accent5>
        <a:accent6>
          <a:srgbClr val="D6BC3D"/>
        </a:accent6>
        <a:hlink>
          <a:srgbClr val="E42B00"/>
        </a:hlink>
        <a:folHlink>
          <a:srgbClr val="996633"/>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6_Clouds">
  <a:themeElements>
    <a:clrScheme name="1_Clouds 1">
      <a:dk1>
        <a:srgbClr val="4D4D4D"/>
      </a:dk1>
      <a:lt1>
        <a:srgbClr val="FFFFFF"/>
      </a:lt1>
      <a:dk2>
        <a:srgbClr val="0000A4"/>
      </a:dk2>
      <a:lt2>
        <a:srgbClr val="B7E7FF"/>
      </a:lt2>
      <a:accent1>
        <a:srgbClr val="0099CC"/>
      </a:accent1>
      <a:accent2>
        <a:srgbClr val="00CC99"/>
      </a:accent2>
      <a:accent3>
        <a:srgbClr val="AAAACF"/>
      </a:accent3>
      <a:accent4>
        <a:srgbClr val="DADADA"/>
      </a:accent4>
      <a:accent5>
        <a:srgbClr val="AACAE2"/>
      </a:accent5>
      <a:accent6>
        <a:srgbClr val="00B98A"/>
      </a:accent6>
      <a:hlink>
        <a:srgbClr val="FFCC00"/>
      </a:hlink>
      <a:folHlink>
        <a:srgbClr val="EE941C"/>
      </a:folHlink>
    </a:clrScheme>
    <a:fontScheme name="1_Clou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1_Clouds 1">
        <a:dk1>
          <a:srgbClr val="4D4D4D"/>
        </a:dk1>
        <a:lt1>
          <a:srgbClr val="FFFFFF"/>
        </a:lt1>
        <a:dk2>
          <a:srgbClr val="0000A4"/>
        </a:dk2>
        <a:lt2>
          <a:srgbClr val="B7E7FF"/>
        </a:lt2>
        <a:accent1>
          <a:srgbClr val="0099CC"/>
        </a:accent1>
        <a:accent2>
          <a:srgbClr val="00CC99"/>
        </a:accent2>
        <a:accent3>
          <a:srgbClr val="AAAACF"/>
        </a:accent3>
        <a:accent4>
          <a:srgbClr val="DADADA"/>
        </a:accent4>
        <a:accent5>
          <a:srgbClr val="AACAE2"/>
        </a:accent5>
        <a:accent6>
          <a:srgbClr val="00B98A"/>
        </a:accent6>
        <a:hlink>
          <a:srgbClr val="FFCC00"/>
        </a:hlink>
        <a:folHlink>
          <a:srgbClr val="EE941C"/>
        </a:folHlink>
      </a:clrScheme>
      <a:clrMap bg1="dk2" tx1="lt1" bg2="dk1" tx2="lt2" accent1="accent1" accent2="accent2" accent3="accent3" accent4="accent4" accent5="accent5" accent6="accent6" hlink="hlink" folHlink="folHlink"/>
    </a:extraClrScheme>
    <a:extraClrScheme>
      <a:clrScheme name="1_Clouds 2">
        <a:dk1>
          <a:srgbClr val="000066"/>
        </a:dk1>
        <a:lt1>
          <a:srgbClr val="FFFFFF"/>
        </a:lt1>
        <a:dk2>
          <a:srgbClr val="00A2DC"/>
        </a:dk2>
        <a:lt2>
          <a:srgbClr val="FFFFFF"/>
        </a:lt2>
        <a:accent1>
          <a:srgbClr val="0079A4"/>
        </a:accent1>
        <a:accent2>
          <a:srgbClr val="33CCCC"/>
        </a:accent2>
        <a:accent3>
          <a:srgbClr val="AACEEB"/>
        </a:accent3>
        <a:accent4>
          <a:srgbClr val="DADADA"/>
        </a:accent4>
        <a:accent5>
          <a:srgbClr val="AABECF"/>
        </a:accent5>
        <a:accent6>
          <a:srgbClr val="2DB9B9"/>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Clouds 3">
        <a:dk1>
          <a:srgbClr val="010199"/>
        </a:dk1>
        <a:lt1>
          <a:srgbClr val="FFFFFF"/>
        </a:lt1>
        <a:dk2>
          <a:srgbClr val="000092"/>
        </a:dk2>
        <a:lt2>
          <a:srgbClr val="CCFFFF"/>
        </a:lt2>
        <a:accent1>
          <a:srgbClr val="66CCFF"/>
        </a:accent1>
        <a:accent2>
          <a:srgbClr val="2EBDBA"/>
        </a:accent2>
        <a:accent3>
          <a:srgbClr val="AAAAC7"/>
        </a:accent3>
        <a:accent4>
          <a:srgbClr val="DADADA"/>
        </a:accent4>
        <a:accent5>
          <a:srgbClr val="B8E2FF"/>
        </a:accent5>
        <a:accent6>
          <a:srgbClr val="29ABA8"/>
        </a:accent6>
        <a:hlink>
          <a:srgbClr val="66FFFF"/>
        </a:hlink>
        <a:folHlink>
          <a:srgbClr val="CC99FF"/>
        </a:folHlink>
      </a:clrScheme>
      <a:clrMap bg1="dk2" tx1="lt1" bg2="dk1" tx2="lt2" accent1="accent1" accent2="accent2" accent3="accent3" accent4="accent4" accent5="accent5" accent6="accent6" hlink="hlink" folHlink="folHlink"/>
    </a:extraClrScheme>
    <a:extraClrScheme>
      <a:clrScheme name="1_Clouds 4">
        <a:dk1>
          <a:srgbClr val="000000"/>
        </a:dk1>
        <a:lt1>
          <a:srgbClr val="FFFFFF"/>
        </a:lt1>
        <a:dk2>
          <a:srgbClr val="006A67"/>
        </a:dk2>
        <a:lt2>
          <a:srgbClr val="FFFFCC"/>
        </a:lt2>
        <a:accent1>
          <a:srgbClr val="33CCCC"/>
        </a:accent1>
        <a:accent2>
          <a:srgbClr val="6D6FC7"/>
        </a:accent2>
        <a:accent3>
          <a:srgbClr val="AAB9B8"/>
        </a:accent3>
        <a:accent4>
          <a:srgbClr val="DADADA"/>
        </a:accent4>
        <a:accent5>
          <a:srgbClr val="ADE2E2"/>
        </a:accent5>
        <a:accent6>
          <a:srgbClr val="6264B4"/>
        </a:accent6>
        <a:hlink>
          <a:srgbClr val="00FFFF"/>
        </a:hlink>
        <a:folHlink>
          <a:srgbClr val="00CC66"/>
        </a:folHlink>
      </a:clrScheme>
      <a:clrMap bg1="dk2" tx1="lt1" bg2="dk1" tx2="lt2" accent1="accent1" accent2="accent2" accent3="accent3" accent4="accent4" accent5="accent5" accent6="accent6" hlink="hlink" folHlink="folHlink"/>
    </a:extraClrScheme>
    <a:extraClrScheme>
      <a:clrScheme name="1_Clouds 5">
        <a:dk1>
          <a:srgbClr val="4D4D4D"/>
        </a:dk1>
        <a:lt1>
          <a:srgbClr val="FFFFFF"/>
        </a:lt1>
        <a:dk2>
          <a:srgbClr val="650BB7"/>
        </a:dk2>
        <a:lt2>
          <a:srgbClr val="FFFFFF"/>
        </a:lt2>
        <a:accent1>
          <a:srgbClr val="FF66FF"/>
        </a:accent1>
        <a:accent2>
          <a:srgbClr val="666699"/>
        </a:accent2>
        <a:accent3>
          <a:srgbClr val="B8AAD8"/>
        </a:accent3>
        <a:accent4>
          <a:srgbClr val="DADADA"/>
        </a:accent4>
        <a:accent5>
          <a:srgbClr val="FFB8FF"/>
        </a:accent5>
        <a:accent6>
          <a:srgbClr val="5C5C8A"/>
        </a:accent6>
        <a:hlink>
          <a:srgbClr val="E9E9FF"/>
        </a:hlink>
        <a:folHlink>
          <a:srgbClr val="CCECFF"/>
        </a:folHlink>
      </a:clrScheme>
      <a:clrMap bg1="dk2" tx1="lt1" bg2="dk1" tx2="lt2" accent1="accent1" accent2="accent2" accent3="accent3" accent4="accent4" accent5="accent5" accent6="accent6" hlink="hlink" folHlink="folHlink"/>
    </a:extraClrScheme>
    <a:extraClrScheme>
      <a:clrScheme name="1_Clouds 6">
        <a:dk1>
          <a:srgbClr val="FFFFFF"/>
        </a:dk1>
        <a:lt1>
          <a:srgbClr val="FFFFFF"/>
        </a:lt1>
        <a:dk2>
          <a:srgbClr val="005000"/>
        </a:dk2>
        <a:lt2>
          <a:srgbClr val="DCEAAE"/>
        </a:lt2>
        <a:accent1>
          <a:srgbClr val="99CC00"/>
        </a:accent1>
        <a:accent2>
          <a:srgbClr val="6F801A"/>
        </a:accent2>
        <a:accent3>
          <a:srgbClr val="AAB3AA"/>
        </a:accent3>
        <a:accent4>
          <a:srgbClr val="DADADA"/>
        </a:accent4>
        <a:accent5>
          <a:srgbClr val="CAE2AA"/>
        </a:accent5>
        <a:accent6>
          <a:srgbClr val="647316"/>
        </a:accent6>
        <a:hlink>
          <a:srgbClr val="FFFFCC"/>
        </a:hlink>
        <a:folHlink>
          <a:srgbClr val="CCCC00"/>
        </a:folHlink>
      </a:clrScheme>
      <a:clrMap bg1="dk2" tx1="lt1" bg2="dk1" tx2="lt2" accent1="accent1" accent2="accent2" accent3="accent3" accent4="accent4" accent5="accent5" accent6="accent6" hlink="hlink" folHlink="folHlink"/>
    </a:extraClrScheme>
    <a:extraClrScheme>
      <a:clrScheme name="1_Clouds 7">
        <a:dk1>
          <a:srgbClr val="4F4F77"/>
        </a:dk1>
        <a:lt1>
          <a:srgbClr val="FFFFFF"/>
        </a:lt1>
        <a:dk2>
          <a:srgbClr val="7979A5"/>
        </a:dk2>
        <a:lt2>
          <a:srgbClr val="F3F3FF"/>
        </a:lt2>
        <a:accent1>
          <a:srgbClr val="5D5D8B"/>
        </a:accent1>
        <a:accent2>
          <a:srgbClr val="66CCFF"/>
        </a:accent2>
        <a:accent3>
          <a:srgbClr val="BEBECF"/>
        </a:accent3>
        <a:accent4>
          <a:srgbClr val="DADADA"/>
        </a:accent4>
        <a:accent5>
          <a:srgbClr val="B6B6C4"/>
        </a:accent5>
        <a:accent6>
          <a:srgbClr val="5CB9E7"/>
        </a:accent6>
        <a:hlink>
          <a:srgbClr val="CCECFF"/>
        </a:hlink>
        <a:folHlink>
          <a:srgbClr val="FFFFCC"/>
        </a:folHlink>
      </a:clrScheme>
      <a:clrMap bg1="dk2" tx1="lt1" bg2="dk1" tx2="lt2" accent1="accent1" accent2="accent2" accent3="accent3" accent4="accent4" accent5="accent5" accent6="accent6" hlink="hlink" folHlink="folHlink"/>
    </a:extraClrScheme>
    <a:extraClrScheme>
      <a:clrScheme name="1_Clouds 8">
        <a:dk1>
          <a:srgbClr val="000000"/>
        </a:dk1>
        <a:lt1>
          <a:srgbClr val="B9B9B9"/>
        </a:lt1>
        <a:dk2>
          <a:srgbClr val="8A8472"/>
        </a:dk2>
        <a:lt2>
          <a:srgbClr val="4D4D4D"/>
        </a:lt2>
        <a:accent1>
          <a:srgbClr val="EDEEE2"/>
        </a:accent1>
        <a:accent2>
          <a:srgbClr val="7FAA7E"/>
        </a:accent2>
        <a:accent3>
          <a:srgbClr val="D9D9D9"/>
        </a:accent3>
        <a:accent4>
          <a:srgbClr val="000000"/>
        </a:accent4>
        <a:accent5>
          <a:srgbClr val="F4F5EE"/>
        </a:accent5>
        <a:accent6>
          <a:srgbClr val="729A72"/>
        </a:accent6>
        <a:hlink>
          <a:srgbClr val="008000"/>
        </a:hlink>
        <a:folHlink>
          <a:srgbClr val="989400"/>
        </a:folHlink>
      </a:clrScheme>
      <a:clrMap bg1="lt1" tx1="dk1" bg2="lt2" tx2="dk2" accent1="accent1" accent2="accent2" accent3="accent3" accent4="accent4" accent5="accent5" accent6="accent6" hlink="hlink" folHlink="folHlink"/>
    </a:extraClrScheme>
    <a:extraClrScheme>
      <a:clrScheme name="1_Clouds 9">
        <a:dk1>
          <a:srgbClr val="000000"/>
        </a:dk1>
        <a:lt1>
          <a:srgbClr val="FEA24E"/>
        </a:lt1>
        <a:dk2>
          <a:srgbClr val="CC6600"/>
        </a:dk2>
        <a:lt2>
          <a:srgbClr val="808080"/>
        </a:lt2>
        <a:accent1>
          <a:srgbClr val="FBEECD"/>
        </a:accent1>
        <a:accent2>
          <a:srgbClr val="ECD044"/>
        </a:accent2>
        <a:accent3>
          <a:srgbClr val="FECEB2"/>
        </a:accent3>
        <a:accent4>
          <a:srgbClr val="000000"/>
        </a:accent4>
        <a:accent5>
          <a:srgbClr val="FDF5E3"/>
        </a:accent5>
        <a:accent6>
          <a:srgbClr val="D6BC3D"/>
        </a:accent6>
        <a:hlink>
          <a:srgbClr val="E42B00"/>
        </a:hlink>
        <a:folHlink>
          <a:srgbClr val="996633"/>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0</TotalTime>
  <Words>511</Words>
  <Application>Microsoft Office PowerPoint</Application>
  <PresentationFormat>On-screen Show (4:3)</PresentationFormat>
  <Paragraphs>37</Paragraphs>
  <Slides>9</Slides>
  <Notes>1</Notes>
  <HiddenSlides>0</HiddenSlides>
  <MMClips>0</MMClips>
  <ScaleCrop>false</ScaleCrop>
  <HeadingPairs>
    <vt:vector size="4" baseType="variant">
      <vt:variant>
        <vt:lpstr>Theme</vt:lpstr>
      </vt:variant>
      <vt:variant>
        <vt:i4>3</vt:i4>
      </vt:variant>
      <vt:variant>
        <vt:lpstr>Slide Titles</vt:lpstr>
      </vt:variant>
      <vt:variant>
        <vt:i4>9</vt:i4>
      </vt:variant>
    </vt:vector>
  </HeadingPairs>
  <TitlesOfParts>
    <vt:vector size="12" baseType="lpstr">
      <vt:lpstr>3_Default Design</vt:lpstr>
      <vt:lpstr>17_Clouds</vt:lpstr>
      <vt:lpstr>26_Clouds</vt:lpstr>
      <vt:lpstr>Slide 1</vt:lpstr>
      <vt:lpstr>Slide 2</vt:lpstr>
      <vt:lpstr>Slide 3</vt:lpstr>
      <vt:lpstr>Slide 4</vt:lpstr>
      <vt:lpstr>The ABCDEs of Clinical (i.e., simple naked eye examination) Melanoma Diagnosis</vt:lpstr>
      <vt:lpstr>Slide 6</vt:lpstr>
      <vt:lpstr>Slide 7</vt:lpstr>
      <vt:lpstr>Slide 8</vt:lpstr>
      <vt:lpstr>Slide 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2016-01-06T18:25:16Z</dcterms:created>
  <dcterms:modified xsi:type="dcterms:W3CDTF">2016-01-06T18:25:16Z</dcterms:modified>
</cp:coreProperties>
</file>