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6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Mixture of </a:t>
            </a:r>
            <a:r>
              <a:rPr lang="en-US" dirty="0"/>
              <a:t>Gaussian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Simulating D.I.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9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basic clusters of cell populations</a:t>
            </a:r>
          </a:p>
          <a:p>
            <a:pPr lvl="1"/>
            <a:r>
              <a:rPr lang="en-US" dirty="0" smtClean="0"/>
              <a:t>D.I. value: 0.9 – 1.249</a:t>
            </a:r>
          </a:p>
          <a:p>
            <a:pPr lvl="1"/>
            <a:r>
              <a:rPr lang="en-US" dirty="0" smtClean="0"/>
              <a:t>D.I. value: 1.250 – 2.299</a:t>
            </a:r>
          </a:p>
          <a:p>
            <a:pPr lvl="1"/>
            <a:r>
              <a:rPr lang="en-US" dirty="0" smtClean="0"/>
              <a:t>D.I. value: &gt; 2.300</a:t>
            </a:r>
          </a:p>
          <a:p>
            <a:r>
              <a:rPr lang="en-US" dirty="0" smtClean="0"/>
              <a:t>Assuming equal C.V. across three populations, and estimated from “normal sample”: </a:t>
            </a:r>
          </a:p>
          <a:p>
            <a:r>
              <a:rPr lang="en-US" dirty="0" smtClean="0"/>
              <a:t>Three means: 1.001, 2.002, 2.300</a:t>
            </a:r>
          </a:p>
          <a:p>
            <a:r>
              <a:rPr lang="en-US" dirty="0" smtClean="0"/>
              <a:t>And, corresponding </a:t>
            </a:r>
            <a:r>
              <a:rPr lang="en-US" dirty="0" err="1" smtClean="0"/>
              <a:t>s.d.</a:t>
            </a:r>
            <a:r>
              <a:rPr lang="en-US" dirty="0" smtClean="0"/>
              <a:t>: </a:t>
            </a:r>
            <a:r>
              <a:rPr lang="en-US" dirty="0" smtClean="0"/>
              <a:t>0.1427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7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9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hurdle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much information from “normal” cluster</a:t>
            </a:r>
          </a:p>
          <a:p>
            <a:r>
              <a:rPr lang="en-US" dirty="0" smtClean="0"/>
              <a:t>Possible to detect the “mitotic” stage</a:t>
            </a:r>
          </a:p>
          <a:p>
            <a:r>
              <a:rPr lang="en-US" dirty="0" smtClean="0"/>
              <a:t>Impossible to detect “aneuploidy” stage</a:t>
            </a:r>
          </a:p>
          <a:p>
            <a:r>
              <a:rPr lang="en-US" dirty="0" smtClean="0"/>
              <a:t>Need to strip out the “normal” information first, but how?</a:t>
            </a:r>
          </a:p>
          <a:p>
            <a:pPr lvl="1"/>
            <a:r>
              <a:rPr lang="en-US" dirty="0" smtClean="0"/>
              <a:t>Don’t know</a:t>
            </a:r>
          </a:p>
          <a:p>
            <a:pPr lvl="1"/>
            <a:r>
              <a:rPr lang="en-US" dirty="0" smtClean="0"/>
              <a:t>Don’t know</a:t>
            </a:r>
          </a:p>
          <a:p>
            <a:pPr lvl="1"/>
            <a:r>
              <a:rPr lang="en-US" dirty="0" smtClean="0"/>
              <a:t>Don’t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4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8942"/>
            <a:ext cx="4572497" cy="45656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03" y="2024006"/>
            <a:ext cx="4572497" cy="45656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of five group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43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114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Mixture of Gaussian distribution</vt:lpstr>
      <vt:lpstr>Assumption</vt:lpstr>
      <vt:lpstr>PowerPoint Presentation</vt:lpstr>
      <vt:lpstr>PowerPoint Presentation</vt:lpstr>
      <vt:lpstr>Our hurdle</vt:lpstr>
      <vt:lpstr>PowerPoint Presentation</vt:lpstr>
      <vt:lpstr>Mixture of five group data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sysprep</cp:lastModifiedBy>
  <cp:revision>6</cp:revision>
  <dcterms:created xsi:type="dcterms:W3CDTF">2013-10-21T21:29:44Z</dcterms:created>
  <dcterms:modified xsi:type="dcterms:W3CDTF">2013-10-22T18:42:31Z</dcterms:modified>
</cp:coreProperties>
</file>