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25C8-E924-0A45-8AE3-EB2FDBA91203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7E82-69BA-3549-AB1F-A7178EC1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4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25C8-E924-0A45-8AE3-EB2FDBA91203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7E82-69BA-3549-AB1F-A7178EC1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9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25C8-E924-0A45-8AE3-EB2FDBA91203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7E82-69BA-3549-AB1F-A7178EC1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25C8-E924-0A45-8AE3-EB2FDBA91203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7E82-69BA-3549-AB1F-A7178EC1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2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25C8-E924-0A45-8AE3-EB2FDBA91203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7E82-69BA-3549-AB1F-A7178EC1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7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25C8-E924-0A45-8AE3-EB2FDBA91203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7E82-69BA-3549-AB1F-A7178EC1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4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25C8-E924-0A45-8AE3-EB2FDBA91203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7E82-69BA-3549-AB1F-A7178EC1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7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25C8-E924-0A45-8AE3-EB2FDBA91203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7E82-69BA-3549-AB1F-A7178EC1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25C8-E924-0A45-8AE3-EB2FDBA91203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7E82-69BA-3549-AB1F-A7178EC1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25C8-E924-0A45-8AE3-EB2FDBA91203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7E82-69BA-3549-AB1F-A7178EC1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8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25C8-E924-0A45-8AE3-EB2FDBA91203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7E82-69BA-3549-AB1F-A7178EC1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1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525C8-E924-0A45-8AE3-EB2FDBA91203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7E82-69BA-3549-AB1F-A7178EC1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89" y="0"/>
            <a:ext cx="6868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7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_new_figur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0"/>
            <a:ext cx="6363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Jianying Li</dc:creator>
  <cp:lastModifiedBy>Jianying Li</cp:lastModifiedBy>
  <cp:revision>1</cp:revision>
  <dcterms:created xsi:type="dcterms:W3CDTF">2014-11-20T03:44:02Z</dcterms:created>
  <dcterms:modified xsi:type="dcterms:W3CDTF">2014-11-20T03:51:09Z</dcterms:modified>
</cp:coreProperties>
</file>