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65" r:id="rId4"/>
    <p:sldId id="271" r:id="rId5"/>
    <p:sldId id="267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in </a:t>
            </a:r>
            <a:r>
              <a:rPr lang="en-US" dirty="0" err="1" smtClean="0"/>
              <a:t>rpart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reconstruction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Recon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3600"/>
            <a:ext cx="8953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33</Words>
  <Application>Microsoft Macintosh PowerPoint</Application>
  <PresentationFormat>On-screen Show (4:3)</PresentationFormat>
  <Paragraphs>13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Data reconstruction workflow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Jianying Li</cp:lastModifiedBy>
  <cp:revision>43</cp:revision>
  <dcterms:created xsi:type="dcterms:W3CDTF">2013-10-21T21:29:44Z</dcterms:created>
  <dcterms:modified xsi:type="dcterms:W3CDTF">2014-10-09T21:27:47Z</dcterms:modified>
</cp:coreProperties>
</file>