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73" r:id="rId4"/>
    <p:sldId id="274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9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048" y="396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</a:t>
            </a:r>
            <a:r>
              <a:rPr lang="en-US" sz="1600" dirty="0" smtClean="0">
                <a:solidFill>
                  <a:schemeClr val="tx1"/>
                </a:solidFill>
              </a:rPr>
              <a:t>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</a:rPr>
              <a:t>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1838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4939" y="213272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4939" y="3153613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939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</a:t>
            </a:r>
            <a:r>
              <a:rPr lang="en-US" sz="1600" dirty="0" smtClean="0">
                <a:solidFill>
                  <a:schemeClr val="tx1"/>
                </a:solidFill>
              </a:rPr>
              <a:t>population (if exists)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1788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1737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1851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0290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50290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1788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737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8371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65" y="4335423"/>
            <a:ext cx="1479210" cy="18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9035" y="64579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1945" y="6267451"/>
            <a:ext cx="16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extraction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of diploid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124</Words>
  <Application>Microsoft Macintosh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Jianying Li</cp:lastModifiedBy>
  <cp:revision>63</cp:revision>
  <dcterms:created xsi:type="dcterms:W3CDTF">2013-10-21T21:29:44Z</dcterms:created>
  <dcterms:modified xsi:type="dcterms:W3CDTF">2014-10-30T21:26:19Z</dcterms:modified>
</cp:coreProperties>
</file>