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0" r:id="rId3"/>
    <p:sldId id="273" r:id="rId4"/>
    <p:sldId id="265" r:id="rId5"/>
    <p:sldId id="271" r:id="rId6"/>
    <p:sldId id="269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12848" y="103173"/>
            <a:ext cx="2493817" cy="56230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3381" y="1123949"/>
            <a:ext cx="2493817" cy="574481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from the density plot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387089" y="6750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3381" y="2131255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3221" y="3167662"/>
            <a:ext cx="249381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8140" y="4174780"/>
            <a:ext cx="248365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382009" y="17096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376929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371848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3221" y="5213005"/>
            <a:ext cx="247857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12848" y="6229350"/>
            <a:ext cx="2498948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371848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371848" y="58048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933950" y="1123949"/>
            <a:ext cx="361950" cy="46592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197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cleaning and reconstruction (EDCAR)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4175" y="4000500"/>
            <a:ext cx="2409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Jianying, </a:t>
            </a:r>
            <a:r>
              <a:rPr lang="en-US" dirty="0" err="1" smtClean="0">
                <a:solidFill>
                  <a:srgbClr val="FF0000"/>
                </a:solidFill>
              </a:rPr>
              <a:t>ExGCRn</a:t>
            </a:r>
            <a:r>
              <a:rPr lang="en-US" dirty="0" smtClean="0">
                <a:solidFill>
                  <a:srgbClr val="FF0000"/>
                </a:solidFill>
              </a:rPr>
              <a:t> is an acronym which is hard to be remembered. I am not happy with EDCAR </a:t>
            </a:r>
            <a:r>
              <a:rPr lang="en-US" altLang="zh-CN" dirty="0" smtClean="0">
                <a:solidFill>
                  <a:srgbClr val="FF0000"/>
                </a:solidFill>
              </a:rPr>
              <a:t>either</a:t>
            </a:r>
            <a:r>
              <a:rPr lang="en-US" dirty="0" smtClean="0">
                <a:solidFill>
                  <a:srgbClr val="FF0000"/>
                </a:solidFill>
              </a:rPr>
              <a:t>. What about “Expert-guided data transformation and reconstruction” (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谐音“爱他”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65" y="4335423"/>
            <a:ext cx="1479210" cy="18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25" y="51720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825" y="30956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825" y="12573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14525" y="6467475"/>
            <a:ext cx="14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Before EDCAR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02465" y="6286500"/>
            <a:ext cx="222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extraction of diploid and </a:t>
            </a:r>
            <a:r>
              <a:rPr lang="en-US" dirty="0" err="1" smtClean="0">
                <a:solidFill>
                  <a:srgbClr val="FF0000"/>
                </a:solidFill>
              </a:rPr>
              <a:t>tetraploid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62971" y="6429891"/>
            <a:ext cx="1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EDCAR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8" y="81190"/>
            <a:chExt cx="6710594" cy="6700602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8" y="81190"/>
              <a:ext cx="6710594" cy="6700602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08" y="3678592"/>
              <a:ext cx="1415276" cy="1049813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1" y="1066799"/>
              <a:ext cx="914400" cy="5074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tReconBox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863600"/>
            <a:ext cx="8953500" cy="51308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048375" y="685800"/>
            <a:ext cx="657225" cy="295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49355" y="358259"/>
            <a:ext cx="559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要用同样的</a:t>
            </a:r>
            <a:r>
              <a:rPr lang="en-US" altLang="zh-CN" dirty="0" smtClean="0">
                <a:solidFill>
                  <a:srgbClr val="FF0000"/>
                </a:solidFill>
              </a:rPr>
              <a:t>Scale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(0.0, 0.2, 0.4, 0.6, 0.8, 1.0, 1.2, 1.4, 1.6)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3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14925" y="233362"/>
            <a:ext cx="581025" cy="290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10225" y="-47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挪到图的下面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6984" y="74509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Sensitivity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1432" y="71651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Specificity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90575" y="2333625"/>
            <a:ext cx="971550" cy="933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90575" y="3143250"/>
            <a:ext cx="971550" cy="285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0575" y="3533775"/>
            <a:ext cx="838200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0575" y="3638550"/>
            <a:ext cx="838200" cy="1133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077" y="3004958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6124575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0.4      0.6      0.8      1.0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5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219</Words>
  <Application>Microsoft Office PowerPoint</Application>
  <PresentationFormat>On-screen Show (4:3)</PresentationFormat>
  <Paragraphs>58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59</cp:revision>
  <dcterms:created xsi:type="dcterms:W3CDTF">2013-10-21T21:29:44Z</dcterms:created>
  <dcterms:modified xsi:type="dcterms:W3CDTF">2014-10-28T17:52:12Z</dcterms:modified>
</cp:coreProperties>
</file>