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65" r:id="rId4"/>
    <p:sldId id="271" r:id="rId5"/>
    <p:sldId id="269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7" d="100"/>
          <a:sy n="67" d="100"/>
        </p:scale>
        <p:origin x="-2148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8583" y="151884"/>
            <a:ext cx="1529405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8617" y="1178560"/>
            <a:ext cx="2203863" cy="64369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peak candidates from the density plot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291839" y="74168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8131" y="2255080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Stripping out the normal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6937" y="1480433"/>
            <a:ext cx="1452023" cy="54140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Expert-guide parameters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10800000">
            <a:off x="4767776" y="2031560"/>
            <a:ext cx="1496292" cy="67647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7971" y="327743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Stripping out the mitotic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890" y="4308130"/>
            <a:ext cx="2483656" cy="77048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Retain summary statistics for normal and mitotic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286759" y="183344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281679" y="2840558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76598" y="387125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88857" y="4422669"/>
            <a:ext cx="1452023" cy="54140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Expert-guide parameters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787" y="4596997"/>
            <a:ext cx="857069" cy="19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962200" y="4800196"/>
            <a:ext cx="396241" cy="7065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5588" y="5506718"/>
            <a:ext cx="2117999" cy="72136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Populate measurement for  new variable from densities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Recon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3600"/>
            <a:ext cx="8953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66</Words>
  <Application>Microsoft Office PowerPoint</Application>
  <PresentationFormat>On-screen Show (4:3)</PresentationFormat>
  <Paragraphs>18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51</cp:revision>
  <dcterms:created xsi:type="dcterms:W3CDTF">2013-10-21T21:29:44Z</dcterms:created>
  <dcterms:modified xsi:type="dcterms:W3CDTF">2014-10-16T19:31:11Z</dcterms:modified>
</cp:coreProperties>
</file>