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3" r:id="rId4"/>
    <p:sldId id="274" r:id="rId5"/>
    <p:sldId id="272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532895" y="6235578"/>
            <a:ext cx="17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Revealing signals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1575" y="-3087"/>
            <a:ext cx="47339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Case 128141</a:t>
            </a:r>
          </a:p>
          <a:p>
            <a:pPr marL="342900" indent="-342900">
              <a:buAutoNum type="alphaUcPeriod"/>
            </a:pPr>
            <a:r>
              <a:rPr lang="en-US" sz="1200" dirty="0" smtClean="0"/>
              <a:t>before </a:t>
            </a:r>
            <a:r>
              <a:rPr lang="en-US" sz="1200" dirty="0" err="1" smtClean="0"/>
              <a:t>EdTAR</a:t>
            </a:r>
            <a:endParaRPr lang="en-US" sz="1200" dirty="0" smtClean="0"/>
          </a:p>
          <a:p>
            <a:pPr marL="342900" indent="-342900">
              <a:buAutoNum type="alphaUcPeriod"/>
            </a:pPr>
            <a:r>
              <a:rPr lang="en-US" sz="1200" dirty="0" smtClean="0"/>
              <a:t>after </a:t>
            </a:r>
            <a:r>
              <a:rPr lang="en-US" sz="1200" dirty="0" err="1" smtClean="0"/>
              <a:t>EdTAR</a:t>
            </a:r>
            <a:endParaRPr lang="en-US" sz="1200" dirty="0" smtClean="0"/>
          </a:p>
          <a:p>
            <a:pPr marL="342900" indent="-342900">
              <a:buAutoNum type="alphaUcPeriod"/>
            </a:pPr>
            <a:r>
              <a:rPr lang="zh-CN" altLang="en-US" sz="1200" dirty="0" smtClean="0"/>
              <a:t>临</a:t>
            </a:r>
            <a:r>
              <a:rPr lang="zh-CN" altLang="en-US" sz="1200" dirty="0"/>
              <a:t>床病损的照片（取脱落细胞</a:t>
            </a:r>
            <a:r>
              <a:rPr lang="zh-CN" altLang="en-US" sz="1200" dirty="0" smtClean="0"/>
              <a:t>时</a:t>
            </a:r>
            <a:r>
              <a:rPr lang="en-US" altLang="zh-CN" sz="1200" dirty="0" smtClean="0"/>
              <a:t>)</a:t>
            </a:r>
          </a:p>
          <a:p>
            <a:pPr marL="342900" indent="-342900">
              <a:buAutoNum type="alphaUcPeriod"/>
            </a:pPr>
            <a:r>
              <a:rPr lang="en-US" altLang="zh-CN" sz="1200" dirty="0" smtClean="0"/>
              <a:t>H&amp;E</a:t>
            </a:r>
            <a:r>
              <a:rPr lang="zh-CN" altLang="en-US" sz="1200" dirty="0"/>
              <a:t>病理图</a:t>
            </a:r>
            <a:r>
              <a:rPr lang="zh-CN" altLang="en-US" sz="1200" dirty="0" smtClean="0"/>
              <a:t>（</a:t>
            </a:r>
            <a:r>
              <a:rPr lang="zh-CN" altLang="en-US" sz="1200" dirty="0"/>
              <a:t>取脱落细胞时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342900" indent="-342900">
              <a:buAutoNum type="alphaUcPeriod"/>
            </a:pPr>
            <a:r>
              <a:rPr lang="zh-CN" altLang="en-US" sz="1200" dirty="0"/>
              <a:t>临床病损的照</a:t>
            </a:r>
            <a:r>
              <a:rPr lang="zh-CN" altLang="en-US" sz="1200" dirty="0" smtClean="0"/>
              <a:t>片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肿瘤发生后</a:t>
            </a:r>
            <a:r>
              <a:rPr lang="en-US" altLang="zh-CN" sz="1200" dirty="0" smtClean="0"/>
              <a:t>)</a:t>
            </a:r>
          </a:p>
          <a:p>
            <a:pPr marL="342900" indent="-342900">
              <a:buFontTx/>
              <a:buAutoNum type="alphaUcPeriod"/>
            </a:pPr>
            <a:r>
              <a:rPr lang="en-US" sz="1200" dirty="0"/>
              <a:t>H&amp;E</a:t>
            </a:r>
            <a:r>
              <a:rPr lang="zh-CN" altLang="en-US" sz="1200" dirty="0"/>
              <a:t>病理</a:t>
            </a:r>
            <a:r>
              <a:rPr lang="zh-CN" altLang="en-US" sz="1200" dirty="0" smtClean="0"/>
              <a:t>图（肿瘤发生后）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809690" y="14668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90990" y="14514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8265" y="2733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9565" y="27183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315" y="40290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38615" y="40137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9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440" y="5334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91270" y="5149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9" y="1281419"/>
            <a:ext cx="3967316" cy="384333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479183" y="1685160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0431" y="147230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0.831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552651" y="3064979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1226" y="27825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1.59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11896" y="4030678"/>
            <a:ext cx="0" cy="348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70702" y="369793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2.82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42585" y="4051372"/>
            <a:ext cx="49629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4908" y="37632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.22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3053" y="4051372"/>
            <a:ext cx="0" cy="324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0338" y="377437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3.45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3392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222128" y="4102502"/>
            <a:ext cx="115090" cy="324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6088" y="388265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3.76</a:t>
            </a:r>
            <a:endParaRPr lang="en-US" sz="12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14" y="1233489"/>
            <a:ext cx="3893961" cy="38881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2693" y="332645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2472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36558" y="1621020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27806" y="140816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1.60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30972" y="3603456"/>
            <a:ext cx="360298" cy="7929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01582" y="332645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2.82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94257" y="4050964"/>
            <a:ext cx="0" cy="348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91058" y="376836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3.18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549838" y="4055129"/>
            <a:ext cx="62733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35264" y="376696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r>
              <a:rPr lang="en-US" sz="1200" dirty="0" smtClean="0"/>
              <a:t>.25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40" idx="2"/>
          </p:cNvCxnSpPr>
          <p:nvPr/>
        </p:nvCxnSpPr>
        <p:spPr>
          <a:xfrm flipH="1">
            <a:off x="7809109" y="4045604"/>
            <a:ext cx="180975" cy="3439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60694" y="376860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3.48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54279" y="3583014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104384" y="4096734"/>
            <a:ext cx="115090" cy="324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53049" y="344451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2472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047234" y="387453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3.76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91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228</Words>
  <Application>Microsoft Office PowerPoint</Application>
  <PresentationFormat>On-screen Show 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98</cp:revision>
  <dcterms:created xsi:type="dcterms:W3CDTF">2013-10-21T21:29:44Z</dcterms:created>
  <dcterms:modified xsi:type="dcterms:W3CDTF">2014-11-06T15:41:12Z</dcterms:modified>
</cp:coreProperties>
</file>