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70" r:id="rId3"/>
    <p:sldId id="273" r:id="rId4"/>
    <p:sldId id="274" r:id="rId5"/>
    <p:sldId id="272" r:id="rId6"/>
    <p:sldId id="27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A7A-56E1-4937-B6A7-4CCE0E7AD144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EE2F-1E82-4629-B6CC-B0E3A96AD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 DNA imaging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53" y="3120115"/>
            <a:ext cx="3657600" cy="3652157"/>
          </a:xfrm>
          <a:prstGeom prst="rect">
            <a:avLst/>
          </a:prstGeom>
        </p:spPr>
      </p:pic>
      <p:pic>
        <p:nvPicPr>
          <p:cNvPr id="11" name="图片 10" descr="任桂艳癌阳性散点图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65" y="542925"/>
            <a:ext cx="4294526" cy="2853077"/>
          </a:xfrm>
          <a:prstGeom prst="rect">
            <a:avLst/>
          </a:prstGeom>
        </p:spPr>
      </p:pic>
      <p:pic>
        <p:nvPicPr>
          <p:cNvPr id="12" name="图片 11" descr="任桂艳癌阳性柱状图-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04" y="3748772"/>
            <a:ext cx="4403313" cy="271367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/>
          <a:srcRect t="8910"/>
          <a:stretch>
            <a:fillRect/>
          </a:stretch>
        </p:blipFill>
        <p:spPr bwMode="auto">
          <a:xfrm>
            <a:off x="902353" y="700098"/>
            <a:ext cx="3657042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520" y="6953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12343" y="7715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004" y="35641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14791" y="36212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33701" y="114300"/>
            <a:ext cx="2894097" cy="48768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D.I. values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33700" y="1047748"/>
            <a:ext cx="2894099" cy="62376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Identification of candidate peaks in the distribution density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4174489" y="62420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33701" y="2132728"/>
            <a:ext cx="2894098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the diploid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33700" y="3153613"/>
            <a:ext cx="2894097" cy="54991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the </a:t>
            </a:r>
            <a:r>
              <a:rPr lang="en-US" sz="1600" dirty="0" err="1" smtClean="0">
                <a:solidFill>
                  <a:schemeClr val="tx1"/>
                </a:solidFill>
              </a:rPr>
              <a:t>tetraploid</a:t>
            </a:r>
            <a:r>
              <a:rPr lang="en-US" sz="1600" dirty="0" smtClean="0">
                <a:solidFill>
                  <a:schemeClr val="tx1"/>
                </a:solidFill>
              </a:rPr>
              <a:t>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33701" y="4174780"/>
            <a:ext cx="2894096" cy="581544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Isolation of the </a:t>
            </a:r>
            <a:r>
              <a:rPr lang="en-US" sz="1600" dirty="0" err="1" smtClean="0">
                <a:solidFill>
                  <a:schemeClr val="tx1"/>
                </a:solidFill>
              </a:rPr>
              <a:t>aneuploid</a:t>
            </a:r>
            <a:r>
              <a:rPr lang="en-US" sz="1600" dirty="0" smtClean="0">
                <a:solidFill>
                  <a:schemeClr val="tx1"/>
                </a:solidFill>
              </a:rPr>
              <a:t> cell population (if </a:t>
            </a:r>
            <a:r>
              <a:rPr lang="en-US" sz="1600" dirty="0" smtClean="0">
                <a:solidFill>
                  <a:schemeClr val="tx1"/>
                </a:solidFill>
              </a:rPr>
              <a:t>present)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169409" y="169691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164327" y="271673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175757" y="373790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33701" y="5213005"/>
            <a:ext cx="2894095" cy="57023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Reconstruction of data of all cell populations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933701" y="6229350"/>
            <a:ext cx="2894095" cy="53213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Calculation of Oral Cancer Risk Index (OCRI)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4169409" y="477612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4164327" y="582134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5827799" y="1123948"/>
            <a:ext cx="458701" cy="466852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10301" y="3000375"/>
            <a:ext cx="2505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Expert-guided </a:t>
            </a:r>
          </a:p>
          <a:p>
            <a:pPr algn="ctr"/>
            <a:r>
              <a:rPr lang="en-US" dirty="0" smtClean="0"/>
              <a:t>data transformation and reconstruction (</a:t>
            </a:r>
            <a:r>
              <a:rPr lang="en-US" dirty="0" err="1" smtClean="0"/>
              <a:t>EdTAR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0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1575" y="1619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2875" y="1465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05575" y="1312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1100" y="2133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2400" y="211824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15100" y="21028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87" y="4609490"/>
            <a:ext cx="1879552" cy="1677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66" y="4394716"/>
            <a:ext cx="2922258" cy="184467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190625" y="418147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971925" y="41661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24625" y="4150757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685800" y="5076825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OSCC</a:t>
            </a:r>
            <a:endParaRPr lang="en-US" u="sng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742950" y="303847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OLK</a:t>
            </a:r>
            <a:endParaRPr lang="en-US" u="sng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581025" y="101917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Normal</a:t>
            </a:r>
            <a:endParaRPr lang="en-US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031410" y="6267450"/>
            <a:ext cx="143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Before </a:t>
            </a:r>
            <a:r>
              <a:rPr lang="en-US" u="sng" dirty="0" err="1" smtClean="0"/>
              <a:t>EdTAR</a:t>
            </a:r>
            <a:endParaRPr lang="en-US" u="sng" dirty="0"/>
          </a:p>
        </p:txBody>
      </p:sp>
      <p:sp>
        <p:nvSpPr>
          <p:cNvPr id="48" name="TextBox 47"/>
          <p:cNvSpPr txBox="1"/>
          <p:nvPr/>
        </p:nvSpPr>
        <p:spPr>
          <a:xfrm>
            <a:off x="4532895" y="6235578"/>
            <a:ext cx="178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Revealing signals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03" y="2419350"/>
            <a:ext cx="2271321" cy="177084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560758" y="455057"/>
            <a:ext cx="2344491" cy="1718191"/>
            <a:chOff x="1560758" y="455057"/>
            <a:chExt cx="2344491" cy="171819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917" y="528944"/>
              <a:ext cx="2214332" cy="1644304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2505075" y="643244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21885" y="455057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0.995</a:t>
              </a:r>
              <a:endParaRPr lang="en-US" sz="12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043948" y="1620628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60758" y="1432441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0.594</a:t>
              </a:r>
              <a:endParaRPr lang="en-US" sz="12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2024898" y="2475735"/>
            <a:ext cx="331188" cy="1854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1708" y="2287548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0.798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699244" y="3360182"/>
            <a:ext cx="165594" cy="34504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99244" y="309676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1.25</a:t>
            </a:r>
            <a:endParaRPr lang="en-US" sz="12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3004044" y="3230119"/>
            <a:ext cx="768829" cy="646556"/>
            <a:chOff x="3004044" y="3230119"/>
            <a:chExt cx="768829" cy="646556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3004044" y="3493532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004044" y="3230119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1.75</a:t>
              </a:r>
              <a:endParaRPr lang="en-US" sz="12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3314093" y="3519117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314093" y="3255704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2.22</a:t>
              </a:r>
              <a:endParaRPr lang="en-US" sz="12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695700" y="3551753"/>
              <a:ext cx="0" cy="3249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3666518" y="340810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2.74</a:t>
            </a:r>
            <a:endParaRPr lang="en-US" sz="12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4086225" y="491014"/>
            <a:ext cx="2344491" cy="1718191"/>
            <a:chOff x="1560758" y="455057"/>
            <a:chExt cx="2344491" cy="1718191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917" y="528944"/>
              <a:ext cx="2214332" cy="1644304"/>
            </a:xfrm>
            <a:prstGeom prst="rect">
              <a:avLst/>
            </a:prstGeom>
          </p:spPr>
        </p:pic>
        <p:cxnSp>
          <p:nvCxnSpPr>
            <p:cNvPr id="51" name="Straight Arrow Connector 50"/>
            <p:cNvCxnSpPr/>
            <p:nvPr/>
          </p:nvCxnSpPr>
          <p:spPr>
            <a:xfrm>
              <a:off x="2505075" y="643244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021885" y="455057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0.995</a:t>
              </a:r>
              <a:endParaRPr lang="en-US" sz="12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3948" y="1620628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560758" y="1432441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0.594</a:t>
              </a:r>
              <a:endParaRPr lang="en-US" sz="1200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71" y="215386"/>
            <a:ext cx="1608490" cy="21314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72" y="2275405"/>
            <a:ext cx="1623338" cy="21457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528" y="4306847"/>
            <a:ext cx="1584634" cy="208113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1700603" y="3464957"/>
            <a:ext cx="674533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56337" y="330956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3590</a:t>
            </a:r>
            <a:endParaRPr lang="en-US" sz="1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790" y="2406850"/>
            <a:ext cx="2234341" cy="1773817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 flipH="1">
            <a:off x="4995854" y="2472214"/>
            <a:ext cx="327696" cy="1508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88599" y="225081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1.25</a:t>
            </a:r>
            <a:endParaRPr lang="en-US" sz="12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5372696" y="3192019"/>
            <a:ext cx="768829" cy="646556"/>
            <a:chOff x="3004044" y="3230119"/>
            <a:chExt cx="768829" cy="646556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3004044" y="3493532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004044" y="3230119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1.75</a:t>
              </a:r>
              <a:endParaRPr lang="en-US" sz="1200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>
              <a:off x="3314093" y="3519117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314093" y="3255704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2.22</a:t>
              </a:r>
              <a:endParaRPr lang="en-US" sz="1200" dirty="0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695700" y="3551753"/>
              <a:ext cx="0" cy="3249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5992990" y="332237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2.74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7129646" y="6239391"/>
            <a:ext cx="134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After </a:t>
            </a:r>
            <a:r>
              <a:rPr lang="en-US" u="sng" dirty="0" err="1" smtClean="0"/>
              <a:t>EdTAR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105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89" y="0"/>
            <a:ext cx="6868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6</a:t>
            </a:r>
            <a:endParaRPr lang="en-US" dirty="0" smtClean="0"/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71575" y="-3087"/>
            <a:ext cx="47339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Case 128141</a:t>
            </a:r>
          </a:p>
          <a:p>
            <a:pPr marL="342900" indent="-342900">
              <a:buAutoNum type="alphaUcPeriod"/>
            </a:pPr>
            <a:r>
              <a:rPr lang="en-US" sz="1200" dirty="0" smtClean="0"/>
              <a:t>before </a:t>
            </a:r>
            <a:r>
              <a:rPr lang="en-US" sz="1200" dirty="0" err="1" smtClean="0"/>
              <a:t>EdTAR</a:t>
            </a:r>
            <a:endParaRPr lang="en-US" sz="1200" dirty="0" smtClean="0"/>
          </a:p>
          <a:p>
            <a:pPr marL="342900" indent="-342900">
              <a:buAutoNum type="alphaUcPeriod"/>
            </a:pPr>
            <a:r>
              <a:rPr lang="en-US" sz="1200" dirty="0" smtClean="0"/>
              <a:t>after </a:t>
            </a:r>
            <a:r>
              <a:rPr lang="en-US" sz="1200" dirty="0" err="1" smtClean="0"/>
              <a:t>EdTAR</a:t>
            </a:r>
            <a:endParaRPr lang="en-US" sz="1200" dirty="0" smtClean="0"/>
          </a:p>
          <a:p>
            <a:pPr marL="342900" indent="-342900">
              <a:buAutoNum type="alphaUcPeriod"/>
            </a:pPr>
            <a:r>
              <a:rPr lang="zh-CN" altLang="en-US" sz="1200" dirty="0" smtClean="0"/>
              <a:t>临</a:t>
            </a:r>
            <a:r>
              <a:rPr lang="zh-CN" altLang="en-US" sz="1200" dirty="0"/>
              <a:t>床病损的照片（取脱落细胞</a:t>
            </a:r>
            <a:r>
              <a:rPr lang="zh-CN" altLang="en-US" sz="1200" dirty="0" smtClean="0"/>
              <a:t>时</a:t>
            </a:r>
            <a:r>
              <a:rPr lang="en-US" altLang="zh-CN" sz="1200" dirty="0" smtClean="0"/>
              <a:t>)</a:t>
            </a:r>
          </a:p>
          <a:p>
            <a:pPr marL="342900" indent="-342900">
              <a:buAutoNum type="alphaUcPeriod"/>
            </a:pPr>
            <a:r>
              <a:rPr lang="en-US" altLang="zh-CN" sz="1200" dirty="0" smtClean="0"/>
              <a:t>H&amp;E</a:t>
            </a:r>
            <a:r>
              <a:rPr lang="zh-CN" altLang="en-US" sz="1200" dirty="0"/>
              <a:t>病理图</a:t>
            </a:r>
            <a:r>
              <a:rPr lang="zh-CN" altLang="en-US" sz="1200" dirty="0" smtClean="0"/>
              <a:t>（</a:t>
            </a:r>
            <a:r>
              <a:rPr lang="zh-CN" altLang="en-US" sz="1200" dirty="0"/>
              <a:t>取脱落细胞时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marL="342900" indent="-342900">
              <a:buAutoNum type="alphaUcPeriod"/>
            </a:pPr>
            <a:r>
              <a:rPr lang="zh-CN" altLang="en-US" sz="1200" dirty="0"/>
              <a:t>临床病损的照</a:t>
            </a:r>
            <a:r>
              <a:rPr lang="zh-CN" altLang="en-US" sz="1200" dirty="0" smtClean="0"/>
              <a:t>片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肿瘤发生后</a:t>
            </a:r>
            <a:r>
              <a:rPr lang="en-US" altLang="zh-CN" sz="1200" dirty="0" smtClean="0"/>
              <a:t>)</a:t>
            </a:r>
          </a:p>
          <a:p>
            <a:pPr marL="342900" indent="-342900">
              <a:buFontTx/>
              <a:buAutoNum type="alphaUcPeriod"/>
            </a:pPr>
            <a:r>
              <a:rPr lang="en-US" sz="1200" dirty="0"/>
              <a:t>H&amp;E</a:t>
            </a:r>
            <a:r>
              <a:rPr lang="zh-CN" altLang="en-US" sz="1200" dirty="0"/>
              <a:t>病理</a:t>
            </a:r>
            <a:r>
              <a:rPr lang="zh-CN" altLang="en-US" sz="1200" dirty="0" smtClean="0"/>
              <a:t>图（肿瘤发生后）</a:t>
            </a:r>
            <a:endParaRPr lang="zh-CN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809690" y="146685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90990" y="145149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38265" y="27336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19565" y="27183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57315" y="40290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638615" y="401371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394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4482</TotalTime>
  <Words>205</Words>
  <Application>Microsoft Office PowerPoint</Application>
  <PresentationFormat>On-screen Show (4:3)</PresentationFormat>
  <Paragraphs>69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Chen, Xiaoxin</cp:lastModifiedBy>
  <cp:revision>92</cp:revision>
  <dcterms:created xsi:type="dcterms:W3CDTF">2013-10-21T21:29:44Z</dcterms:created>
  <dcterms:modified xsi:type="dcterms:W3CDTF">2014-11-05T22:49:16Z</dcterms:modified>
</cp:coreProperties>
</file>