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70" r:id="rId3"/>
    <p:sldId id="273" r:id="rId4"/>
    <p:sldId id="274" r:id="rId5"/>
    <p:sldId id="272" r:id="rId6"/>
    <p:sldId id="27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5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microsoft.com/office/2007/relationships/hdphoto" Target="../media/hdphoto2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microsoft.com/office/2007/relationships/hdphoto" Target="../media/hdphoto1.wdp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53" y="3120115"/>
            <a:ext cx="3657600" cy="3652157"/>
          </a:xfrm>
          <a:prstGeom prst="rect">
            <a:avLst/>
          </a:prstGeom>
        </p:spPr>
      </p:pic>
      <p:pic>
        <p:nvPicPr>
          <p:cNvPr id="11" name="图片 10" descr="任桂艳癌阳性散点图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5" y="542925"/>
            <a:ext cx="4294526" cy="2853077"/>
          </a:xfrm>
          <a:prstGeom prst="rect">
            <a:avLst/>
          </a:prstGeom>
        </p:spPr>
      </p:pic>
      <p:pic>
        <p:nvPicPr>
          <p:cNvPr id="12" name="图片 11" descr="任桂艳癌阳性柱状图-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04" y="3748772"/>
            <a:ext cx="4403313" cy="271367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 t="8910"/>
          <a:stretch>
            <a:fillRect/>
          </a:stretch>
        </p:blipFill>
        <p:spPr bwMode="auto">
          <a:xfrm>
            <a:off x="902353" y="700098"/>
            <a:ext cx="3657042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520" y="6953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12343" y="7715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004" y="3564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14791" y="36212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33701" y="114300"/>
            <a:ext cx="2894097" cy="48768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D.I. values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3700" y="1047748"/>
            <a:ext cx="2894099" cy="62376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Identification of candidate peaks in the distribution density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4174489" y="62420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33701" y="2132728"/>
            <a:ext cx="2894098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diploid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33700" y="3153613"/>
            <a:ext cx="2894097" cy="54991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</a:t>
            </a:r>
            <a:r>
              <a:rPr lang="en-US" sz="1600" dirty="0" err="1" smtClean="0">
                <a:solidFill>
                  <a:schemeClr val="tx1"/>
                </a:solidFill>
              </a:rPr>
              <a:t>tetraploid</a:t>
            </a:r>
            <a:r>
              <a:rPr lang="en-US" sz="1600" dirty="0" smtClean="0">
                <a:solidFill>
                  <a:schemeClr val="tx1"/>
                </a:solidFill>
              </a:rPr>
              <a:t>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33701" y="4174780"/>
            <a:ext cx="2894096" cy="581544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Isolation of the </a:t>
            </a:r>
            <a:r>
              <a:rPr lang="en-US" sz="1600" dirty="0" err="1" smtClean="0">
                <a:solidFill>
                  <a:schemeClr val="tx1"/>
                </a:solidFill>
              </a:rPr>
              <a:t>aneuploid</a:t>
            </a:r>
            <a:r>
              <a:rPr lang="en-US" sz="1600" dirty="0" smtClean="0">
                <a:solidFill>
                  <a:schemeClr val="tx1"/>
                </a:solidFill>
              </a:rPr>
              <a:t> cell population (if present)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169409" y="169691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164327" y="271673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175757" y="373790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33701" y="5213005"/>
            <a:ext cx="2894095" cy="57023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Reconstruction of data of all cell populations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933701" y="6229350"/>
            <a:ext cx="2894095" cy="53213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Calculation of Oral Cancer Risk Index (OCRI)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4169409" y="477612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164327" y="582134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5827799" y="1123948"/>
            <a:ext cx="458701" cy="46685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10301" y="3000375"/>
            <a:ext cx="250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Expert-guided </a:t>
            </a:r>
          </a:p>
          <a:p>
            <a:pPr algn="ctr"/>
            <a:r>
              <a:rPr lang="en-US" dirty="0" smtClean="0"/>
              <a:t>data transformation and reconstruction (</a:t>
            </a:r>
            <a:r>
              <a:rPr lang="en-US" dirty="0" err="1" smtClean="0"/>
              <a:t>EdTAR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1575" y="1619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2875" y="1465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05575" y="1312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1100" y="2133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211824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15100" y="21028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87" y="4609490"/>
            <a:ext cx="1879552" cy="167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66" y="4394716"/>
            <a:ext cx="2922258" cy="184467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90625" y="418147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71925" y="41661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24625" y="4150757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685800" y="507682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OSCC</a:t>
            </a:r>
            <a:endParaRPr lang="en-US" u="sng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742950" y="303847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OLK</a:t>
            </a:r>
            <a:endParaRPr lang="en-US" u="sng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581025" y="101917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Normal</a:t>
            </a:r>
            <a:endParaRPr lang="en-US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031410" y="6267450"/>
            <a:ext cx="143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Before </a:t>
            </a:r>
            <a:r>
              <a:rPr lang="en-US" u="sng" dirty="0" err="1" smtClean="0"/>
              <a:t>EdTAR</a:t>
            </a:r>
            <a:endParaRPr lang="en-US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4251717" y="6235578"/>
            <a:ext cx="230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Signal amplification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03" y="2419350"/>
            <a:ext cx="2271321" cy="177084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60758" y="455057"/>
            <a:ext cx="2344491" cy="1718191"/>
            <a:chOff x="1560758" y="455057"/>
            <a:chExt cx="2344491" cy="171819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2024898" y="2475735"/>
            <a:ext cx="331188" cy="1854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1708" y="228754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0.798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99244" y="3360182"/>
            <a:ext cx="165594" cy="3450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99244" y="309676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004044" y="3230119"/>
            <a:ext cx="768829" cy="646556"/>
            <a:chOff x="3004044" y="3230119"/>
            <a:chExt cx="768829" cy="646556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004044" y="3493532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004044" y="3230119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1.75</a:t>
              </a:r>
              <a:endParaRPr lang="en-US" sz="12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3314093" y="3519117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314093" y="325570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2.22</a:t>
              </a:r>
              <a:endParaRPr lang="en-US" sz="12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695700" y="3551753"/>
              <a:ext cx="0" cy="3249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666518" y="340810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4086225" y="491014"/>
            <a:ext cx="2344491" cy="1718191"/>
            <a:chOff x="1560758" y="455057"/>
            <a:chExt cx="2344491" cy="1718191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51" name="Straight Arrow Connector 50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71" y="215386"/>
            <a:ext cx="1608490" cy="21314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72" y="2275405"/>
            <a:ext cx="1623338" cy="21457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28" y="4306847"/>
            <a:ext cx="1584634" cy="208113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1700603" y="3464957"/>
            <a:ext cx="674533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6337" y="330956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3590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90" y="2406850"/>
            <a:ext cx="2234341" cy="1773817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>
            <a:off x="4995854" y="2472214"/>
            <a:ext cx="327696" cy="1508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88599" y="225081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5372696" y="3192019"/>
            <a:ext cx="768829" cy="646556"/>
            <a:chOff x="3004044" y="3230119"/>
            <a:chExt cx="768829" cy="646556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3004044" y="3493532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04044" y="3230119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1.75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3314093" y="3519117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314093" y="325570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2.22</a:t>
              </a:r>
              <a:endParaRPr lang="en-US" sz="120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695700" y="3551753"/>
              <a:ext cx="0" cy="3249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5992990" y="332237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129646" y="6239391"/>
            <a:ext cx="134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After </a:t>
            </a:r>
            <a:r>
              <a:rPr lang="en-US" u="sng" dirty="0" err="1" smtClean="0"/>
              <a:t>EdTAR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105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89" y="0"/>
            <a:ext cx="6868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1530" y="9230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323268" y="867776"/>
            <a:ext cx="3299212" cy="2753326"/>
            <a:chOff x="418393" y="867776"/>
            <a:chExt cx="3299212" cy="27533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22" y="867776"/>
              <a:ext cx="2894783" cy="2753326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1356657" y="1157011"/>
              <a:ext cx="241654" cy="13284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85442" y="1004521"/>
              <a:ext cx="392065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0.831</a:t>
              </a:r>
              <a:endParaRPr lang="en-US" sz="12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2139921" y="2145499"/>
              <a:ext cx="120827" cy="2471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60771" y="1943146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1.59</a:t>
              </a:r>
              <a:endParaRPr lang="en-US" sz="12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766876" y="2837316"/>
              <a:ext cx="0" cy="2495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590887" y="2598940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2.82</a:t>
              </a:r>
              <a:endParaRPr lang="en-US" sz="1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2935200" y="2852141"/>
              <a:ext cx="36212" cy="2471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42039" y="2645700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r>
                <a:rPr lang="en-US" sz="1200" dirty="0" smtClean="0"/>
                <a:t>.22</a:t>
              </a:r>
              <a:endParaRPr lang="en-US" sz="12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98218" y="2852141"/>
              <a:ext cx="0" cy="2327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79492" y="265370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3.45</a:t>
              </a:r>
              <a:endParaRPr lang="en-US" sz="12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917248" y="2417394"/>
              <a:ext cx="679665" cy="14645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3358068" y="2888770"/>
              <a:ext cx="83976" cy="2327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87991" y="273127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3.76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393" y="228519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1608</a:t>
              </a:r>
              <a:endParaRPr lang="en-US" sz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79086" y="833439"/>
            <a:ext cx="3074264" cy="2785441"/>
            <a:chOff x="3478936" y="833439"/>
            <a:chExt cx="3074264" cy="278544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941" y="833439"/>
              <a:ext cx="2841259" cy="2785441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4317152" y="1111062"/>
              <a:ext cx="241654" cy="13284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45937" y="95857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1.60</a:t>
              </a:r>
              <a:endParaRPr lang="en-US" sz="12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5188665" y="2531259"/>
              <a:ext cx="262894" cy="5680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021289" y="2332819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2.82</a:t>
              </a:r>
              <a:endParaRPr lang="en-US" sz="12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672636" y="2851849"/>
              <a:ext cx="0" cy="2495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451404" y="2649397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3.18</a:t>
              </a:r>
              <a:endParaRPr lang="en-US" sz="12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5786157" y="2854832"/>
              <a:ext cx="45774" cy="2471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702557" y="264839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3.25</a:t>
              </a:r>
              <a:endParaRPr lang="en-US" sz="1200" dirty="0"/>
            </a:p>
          </p:txBody>
        </p:sp>
        <p:cxnSp>
          <p:nvCxnSpPr>
            <p:cNvPr id="39" name="Straight Arrow Connector 38"/>
            <p:cNvCxnSpPr>
              <a:stCxn id="40" idx="2"/>
            </p:cNvCxnSpPr>
            <p:nvPr/>
          </p:nvCxnSpPr>
          <p:spPr>
            <a:xfrm flipH="1">
              <a:off x="5975336" y="2848009"/>
              <a:ext cx="132050" cy="2464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940010" y="2649570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3.48</a:t>
              </a:r>
              <a:endParaRPr lang="en-US" sz="1200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3965253" y="2516614"/>
              <a:ext cx="492178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190786" y="2884638"/>
              <a:ext cx="83976" cy="2327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478936" y="236024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1118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49086" y="2725454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3.76</a:t>
              </a:r>
              <a:endParaRPr lang="en-US" sz="1200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41" y="3467099"/>
            <a:ext cx="2959100" cy="2219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44" y="3467099"/>
            <a:ext cx="2959100" cy="221932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609018" y="94050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51055" y="343764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618543" y="34551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965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159</Words>
  <Application>Microsoft Office PowerPoint</Application>
  <PresentationFormat>On-screen Show (4:3)</PresentationFormat>
  <Paragraphs>74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96</cp:revision>
  <dcterms:created xsi:type="dcterms:W3CDTF">2013-10-21T21:29:44Z</dcterms:created>
  <dcterms:modified xsi:type="dcterms:W3CDTF">2014-11-07T19:01:55Z</dcterms:modified>
</cp:coreProperties>
</file>