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3" r:id="rId4"/>
    <p:sldId id="274" r:id="rId5"/>
    <p:sldId id="272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0918" y="867776"/>
            <a:ext cx="3051562" cy="2753326"/>
            <a:chOff x="666043" y="867776"/>
            <a:chExt cx="305156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104735" y="2432039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043" y="2332819"/>
              <a:ext cx="363993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2472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6711" y="833439"/>
            <a:ext cx="3026639" cy="2785441"/>
            <a:chOff x="3526561" y="833439"/>
            <a:chExt cx="3026639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526561" y="2417394"/>
              <a:ext cx="363993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2472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159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94</cp:revision>
  <dcterms:created xsi:type="dcterms:W3CDTF">2013-10-21T21:29:44Z</dcterms:created>
  <dcterms:modified xsi:type="dcterms:W3CDTF">2014-11-07T19:03:04Z</dcterms:modified>
</cp:coreProperties>
</file>