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70" r:id="rId3"/>
    <p:sldId id="273" r:id="rId4"/>
    <p:sldId id="274" r:id="rId5"/>
    <p:sldId id="272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3701" y="114300"/>
            <a:ext cx="2894097" cy="48768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37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1744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3701" y="2132728"/>
            <a:ext cx="2894098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3700" y="3153613"/>
            <a:ext cx="289409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3701" y="4174780"/>
            <a:ext cx="289409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present)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1694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643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1757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33701" y="5213005"/>
            <a:ext cx="289409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33701" y="6229350"/>
            <a:ext cx="2894095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41694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1643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58277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3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685800" y="507682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OSCC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742950" y="30384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OLK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81025" y="101917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Normal</a:t>
            </a:r>
            <a:endParaRPr lang="en-US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031410" y="62674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Before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4251717" y="6235578"/>
            <a:ext cx="23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Signal amplification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129646" y="62393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After </a:t>
            </a:r>
            <a:r>
              <a:rPr lang="en-US" u="sng" dirty="0" err="1" smtClean="0"/>
              <a:t>EdTAR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530" y="9230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323268" y="867776"/>
            <a:ext cx="3299212" cy="2753326"/>
            <a:chOff x="418393" y="867776"/>
            <a:chExt cx="3299212" cy="27533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22" y="867776"/>
              <a:ext cx="2894783" cy="2753326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1356657" y="1157011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85442" y="1004521"/>
              <a:ext cx="392065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0.831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139921" y="2145499"/>
              <a:ext cx="120827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0771" y="1943146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1.59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766876" y="2837316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90887" y="259894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935200" y="2852141"/>
              <a:ext cx="36212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42039" y="264570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.22</a:t>
              </a:r>
              <a:endParaRPr lang="en-US" sz="12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98218" y="2852141"/>
              <a:ext cx="0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79492" y="265370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3.45</a:t>
              </a:r>
              <a:endParaRPr lang="en-US" sz="12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17248" y="2417394"/>
              <a:ext cx="679665" cy="14645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3358068" y="2888770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87991" y="27312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3" y="228519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1608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79086" y="833439"/>
            <a:ext cx="3074264" cy="2785441"/>
            <a:chOff x="3478936" y="833439"/>
            <a:chExt cx="3074264" cy="2785441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941" y="833439"/>
              <a:ext cx="2841259" cy="2785441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4317152" y="1111062"/>
              <a:ext cx="241654" cy="1328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45937" y="95857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1.60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8665" y="2531259"/>
              <a:ext cx="262894" cy="5680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021289" y="2332819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2.82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672636" y="2851849"/>
              <a:ext cx="0" cy="2495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51404" y="2649397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3.18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5786157" y="2854832"/>
              <a:ext cx="45774" cy="2471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02557" y="2648392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3.25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40" idx="2"/>
            </p:cNvCxnSpPr>
            <p:nvPr/>
          </p:nvCxnSpPr>
          <p:spPr>
            <a:xfrm flipH="1">
              <a:off x="5975336" y="2848009"/>
              <a:ext cx="132050" cy="2464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940010" y="2649570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3.48</a:t>
              </a:r>
              <a:endParaRPr lang="en-US" sz="1200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965253" y="2516614"/>
              <a:ext cx="492178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190786" y="2884638"/>
              <a:ext cx="83976" cy="2327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78936" y="236024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1118</a:t>
              </a:r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49086" y="2725454"/>
              <a:ext cx="334752" cy="198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3.76</a:t>
              </a:r>
              <a:endParaRPr lang="en-US" sz="12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1" y="3467099"/>
            <a:ext cx="2959100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44" y="3467099"/>
            <a:ext cx="2959100" cy="22193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609018" y="9405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51055" y="34376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18543" y="34551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6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159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96</cp:revision>
  <dcterms:created xsi:type="dcterms:W3CDTF">2013-10-21T21:29:44Z</dcterms:created>
  <dcterms:modified xsi:type="dcterms:W3CDTF">2014-11-07T21:17:59Z</dcterms:modified>
</cp:coreProperties>
</file>