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70" r:id="rId3"/>
    <p:sldId id="273" r:id="rId4"/>
    <p:sldId id="274" r:id="rId5"/>
    <p:sldId id="277" r:id="rId6"/>
    <p:sldId id="272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2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3701" y="114300"/>
            <a:ext cx="2894097" cy="48768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3700" y="1047748"/>
            <a:ext cx="2894099" cy="62376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Identification of candidate peaks in the distribution density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174489" y="6242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3701" y="2132728"/>
            <a:ext cx="2894098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diploid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3700" y="3153613"/>
            <a:ext cx="289409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3701" y="4174780"/>
            <a:ext cx="2894096" cy="5815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Isolation of the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cell population (if present)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169409" y="16969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64327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175757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33701" y="5213005"/>
            <a:ext cx="289409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Reconstruction of data of all cell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933701" y="6229350"/>
            <a:ext cx="2894095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4169409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164327" y="582134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5827799" y="1123948"/>
            <a:ext cx="458701" cy="46685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10301" y="3000375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transformation and reconstruction (</a:t>
            </a:r>
            <a:r>
              <a:rPr lang="en-US" dirty="0" err="1" smtClean="0"/>
              <a:t>EdTAR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5800" y="507682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OSCC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742950" y="303847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OLK</a:t>
            </a:r>
            <a:endParaRPr lang="en-US" u="sng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581025" y="101917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Normal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031410" y="6267450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Before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4251717" y="6235578"/>
            <a:ext cx="230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Signal amplification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03" y="2419350"/>
            <a:ext cx="2271321" cy="177084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60758" y="455057"/>
            <a:ext cx="2344491" cy="1718191"/>
            <a:chOff x="1560758" y="455057"/>
            <a:chExt cx="2344491" cy="1718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2024898" y="2475735"/>
            <a:ext cx="331188" cy="1854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1708" y="228754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0.798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99244" y="3360182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9244" y="309676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04044" y="3230119"/>
            <a:ext cx="768829" cy="646556"/>
            <a:chOff x="3004044" y="3230119"/>
            <a:chExt cx="768829" cy="646556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666518" y="34081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086225" y="491014"/>
            <a:ext cx="2344491" cy="1718191"/>
            <a:chOff x="1560758" y="455057"/>
            <a:chExt cx="2344491" cy="171819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1" y="215386"/>
            <a:ext cx="1608490" cy="2131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2" y="2275405"/>
            <a:ext cx="1623338" cy="21457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28" y="4306847"/>
            <a:ext cx="1584634" cy="208113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700603" y="3464957"/>
            <a:ext cx="67453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6337" y="33095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3590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90" y="2406850"/>
            <a:ext cx="2234341" cy="1773817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4995854" y="2472214"/>
            <a:ext cx="327696" cy="1508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8599" y="225081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5372696" y="3192019"/>
            <a:ext cx="768829" cy="646556"/>
            <a:chOff x="3004044" y="3230119"/>
            <a:chExt cx="768829" cy="646556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992990" y="332237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129646" y="6239391"/>
            <a:ext cx="134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After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9" y="0"/>
            <a:ext cx="6868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3040" y="6515100"/>
            <a:ext cx="315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Please help to modify, thanks. 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31" y="643244"/>
            <a:ext cx="8181827" cy="57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4" y="9525"/>
            <a:ext cx="7315592" cy="68281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3040" y="6515100"/>
            <a:ext cx="304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FYI, this is newly made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1530" y="9230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323268" y="867776"/>
            <a:ext cx="3299212" cy="2753326"/>
            <a:chOff x="418393" y="867776"/>
            <a:chExt cx="3299212" cy="27533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22" y="867776"/>
              <a:ext cx="2894783" cy="2753326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356657" y="1157011"/>
              <a:ext cx="241654" cy="1328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85442" y="1004521"/>
              <a:ext cx="392065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0.831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139921" y="2145499"/>
              <a:ext cx="120827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60771" y="1943146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1.59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766876" y="2837316"/>
              <a:ext cx="0" cy="249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90887" y="259894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2.82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935200" y="2852141"/>
              <a:ext cx="36212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42039" y="264570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r>
                <a:rPr lang="en-US" sz="1200" dirty="0" smtClean="0"/>
                <a:t>.22</a:t>
              </a:r>
              <a:endParaRPr lang="en-US" sz="12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98218" y="2852141"/>
              <a:ext cx="0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79492" y="265370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3.45</a:t>
              </a:r>
              <a:endParaRPr lang="en-US" sz="12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17248" y="2417394"/>
              <a:ext cx="679665" cy="14645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358068" y="2888770"/>
              <a:ext cx="83976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87991" y="273127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3.76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393" y="228519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1608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79086" y="833439"/>
            <a:ext cx="3074264" cy="2785441"/>
            <a:chOff x="3478936" y="833439"/>
            <a:chExt cx="3074264" cy="278544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941" y="833439"/>
              <a:ext cx="2841259" cy="2785441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4317152" y="1111062"/>
              <a:ext cx="241654" cy="1328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45937" y="95857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1.60</a:t>
              </a:r>
              <a:endParaRPr lang="en-US" sz="1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188665" y="2531259"/>
              <a:ext cx="262894" cy="5680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21289" y="2332819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2.82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672636" y="2851849"/>
              <a:ext cx="0" cy="249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51404" y="2649397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3.18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5786157" y="2854832"/>
              <a:ext cx="45774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02557" y="264839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3.25</a:t>
              </a:r>
              <a:endParaRPr lang="en-US" sz="1200" dirty="0"/>
            </a:p>
          </p:txBody>
        </p:sp>
        <p:cxnSp>
          <p:nvCxnSpPr>
            <p:cNvPr id="39" name="Straight Arrow Connector 38"/>
            <p:cNvCxnSpPr>
              <a:stCxn id="40" idx="2"/>
            </p:cNvCxnSpPr>
            <p:nvPr/>
          </p:nvCxnSpPr>
          <p:spPr>
            <a:xfrm flipH="1">
              <a:off x="5975336" y="2848009"/>
              <a:ext cx="132050" cy="2464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940010" y="264957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3.48</a:t>
              </a:r>
              <a:endParaRPr lang="en-US" sz="12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965253" y="2516614"/>
              <a:ext cx="492178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190786" y="2884638"/>
              <a:ext cx="83976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478936" y="236024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1118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9086" y="2725454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3.76</a:t>
              </a:r>
              <a:endParaRPr lang="en-US" sz="12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41" y="3467099"/>
            <a:ext cx="2959100" cy="221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44" y="3467099"/>
            <a:ext cx="2959100" cy="221932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609018" y="94050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51055" y="343764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618543" y="34551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965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</TotalTime>
  <Words>181</Words>
  <Application>Microsoft Office PowerPoint</Application>
  <PresentationFormat>On-screen Show (4:3)</PresentationFormat>
  <Paragraphs>78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103</cp:revision>
  <dcterms:created xsi:type="dcterms:W3CDTF">2013-10-21T21:29:44Z</dcterms:created>
  <dcterms:modified xsi:type="dcterms:W3CDTF">2014-11-24T21:15:33Z</dcterms:modified>
</cp:coreProperties>
</file>