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75" r:id="rId3"/>
    <p:sldId id="276" r:id="rId4"/>
    <p:sldId id="270" r:id="rId5"/>
    <p:sldId id="273" r:id="rId6"/>
    <p:sldId id="274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5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EBA7A-56E1-4937-B6A7-4CCE0E7AD144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EE2F-1E82-4629-B6CC-B0E3A96AD6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1 DNA imaging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Normal,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Olk</a:t>
            </a:r>
            <a:r>
              <a:rPr lang="en-US" dirty="0" smtClean="0"/>
              <a:t> typical 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EE2F-1E82-4629-B6CC-B0E3A96AD6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0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1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4A245-C8BD-064D-B7C3-50DA7C8D409F}" type="datetimeFigureOut">
              <a:rPr lang="en-US" smtClean="0"/>
              <a:pPr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2836-BDCB-B84F-8D2C-B6C5E25C4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53" y="3120115"/>
            <a:ext cx="3657600" cy="3652157"/>
          </a:xfrm>
          <a:prstGeom prst="rect">
            <a:avLst/>
          </a:prstGeom>
        </p:spPr>
      </p:pic>
      <p:pic>
        <p:nvPicPr>
          <p:cNvPr id="11" name="图片 10" descr="任桂艳癌阳性散点图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5" y="542925"/>
            <a:ext cx="4294526" cy="2853077"/>
          </a:xfrm>
          <a:prstGeom prst="rect">
            <a:avLst/>
          </a:prstGeom>
        </p:spPr>
      </p:pic>
      <p:pic>
        <p:nvPicPr>
          <p:cNvPr id="12" name="图片 11" descr="任桂艳癌阳性柱状图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04" y="3748772"/>
            <a:ext cx="4403313" cy="271367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 t="8910"/>
          <a:stretch>
            <a:fillRect/>
          </a:stretch>
        </p:blipFill>
        <p:spPr bwMode="auto">
          <a:xfrm>
            <a:off x="902353" y="700098"/>
            <a:ext cx="3657042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1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520" y="6953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12343" y="7715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5004" y="35641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14791" y="36212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23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03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81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5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ample_9559547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4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5048" y="39673"/>
            <a:ext cx="2493817" cy="56230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D.I. values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1047748"/>
            <a:ext cx="2894099" cy="623767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Identification of candidate peaks in the distribution density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3183889" y="62420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4939" y="2132728"/>
            <a:ext cx="2493817" cy="57349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diploid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24939" y="3153613"/>
            <a:ext cx="2493817" cy="54991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Extraction of the </a:t>
            </a:r>
            <a:r>
              <a:rPr lang="en-US" sz="1600" dirty="0" err="1" smtClean="0">
                <a:solidFill>
                  <a:schemeClr val="tx1"/>
                </a:solidFill>
              </a:rPr>
              <a:t>tetraploid</a:t>
            </a:r>
            <a:r>
              <a:rPr lang="en-US" sz="1600" dirty="0" smtClean="0">
                <a:solidFill>
                  <a:schemeClr val="tx1"/>
                </a:solidFill>
              </a:rPr>
              <a:t> cell population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4939" y="4174780"/>
            <a:ext cx="2483656" cy="581544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Isolation of the </a:t>
            </a:r>
            <a:r>
              <a:rPr lang="en-US" sz="1600" dirty="0" err="1" smtClean="0">
                <a:solidFill>
                  <a:schemeClr val="tx1"/>
                </a:solidFill>
              </a:rPr>
              <a:t>aneuploid</a:t>
            </a:r>
            <a:r>
              <a:rPr lang="en-US" sz="1600" dirty="0" smtClean="0">
                <a:solidFill>
                  <a:schemeClr val="tx1"/>
                </a:solidFill>
              </a:rPr>
              <a:t> cell population (if exists)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3178809" y="169691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173727" y="271673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3185157" y="3737900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150290" y="5213005"/>
            <a:ext cx="2478575" cy="570238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Reconstruction of data of all cell populations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2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50290" y="6229350"/>
            <a:ext cx="2498948" cy="532130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 of Oral Cancer Risk Index (OCRI)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178809" y="4776125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73727" y="5821343"/>
            <a:ext cx="396241" cy="43688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4837199" y="1123948"/>
            <a:ext cx="458701" cy="46685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19701" y="3000375"/>
            <a:ext cx="2505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Expert-guided </a:t>
            </a:r>
          </a:p>
          <a:p>
            <a:pPr algn="ctr"/>
            <a:r>
              <a:rPr lang="en-US" dirty="0" smtClean="0"/>
              <a:t>data transformation and reconstruction (</a:t>
            </a:r>
            <a:r>
              <a:rPr lang="en-US" dirty="0" err="1" smtClean="0"/>
              <a:t>EdTAR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1575" y="16192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2875" y="14656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05575" y="13120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100" y="2133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21182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15100" y="21028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687" y="4609490"/>
            <a:ext cx="1879552" cy="167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66" y="4394716"/>
            <a:ext cx="2922258" cy="184467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90625" y="41814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71925" y="41661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524625" y="41507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23825" y="51720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OSCC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3825" y="3095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OLK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825" y="1257300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Normal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79035" y="6457950"/>
            <a:ext cx="143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Before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80520" y="6426078"/>
            <a:ext cx="178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Revealing signals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62971" y="6429891"/>
            <a:ext cx="134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</a:t>
            </a:r>
            <a:r>
              <a:rPr lang="en-US" dirty="0" err="1" smtClean="0">
                <a:solidFill>
                  <a:srgbClr val="FF0000"/>
                </a:solidFill>
              </a:rPr>
              <a:t>EdTAR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03" y="2419350"/>
            <a:ext cx="2271321" cy="177084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60758" y="455057"/>
            <a:ext cx="2344491" cy="1718191"/>
            <a:chOff x="1560758" y="455057"/>
            <a:chExt cx="2344491" cy="171819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2024898" y="2475735"/>
            <a:ext cx="331188" cy="18543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708" y="2287548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0.798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699244" y="3360182"/>
            <a:ext cx="165594" cy="34504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99244" y="309676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04044" y="3230119"/>
            <a:ext cx="768829" cy="646556"/>
            <a:chOff x="3004044" y="3230119"/>
            <a:chExt cx="768829" cy="646556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3666518" y="340810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  <p:grpSp>
        <p:nvGrpSpPr>
          <p:cNvPr id="47" name="Group 46"/>
          <p:cNvGrpSpPr/>
          <p:nvPr/>
        </p:nvGrpSpPr>
        <p:grpSpPr>
          <a:xfrm>
            <a:off x="4086225" y="491014"/>
            <a:ext cx="2344491" cy="1718191"/>
            <a:chOff x="1560758" y="455057"/>
            <a:chExt cx="2344491" cy="171819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917" y="528944"/>
              <a:ext cx="2214332" cy="1644304"/>
            </a:xfrm>
            <a:prstGeom prst="rect">
              <a:avLst/>
            </a:prstGeom>
          </p:spPr>
        </p:pic>
        <p:cxnSp>
          <p:nvCxnSpPr>
            <p:cNvPr id="51" name="Straight Arrow Connector 50"/>
            <p:cNvCxnSpPr/>
            <p:nvPr/>
          </p:nvCxnSpPr>
          <p:spPr>
            <a:xfrm>
              <a:off x="2505075" y="643244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021885" y="455057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0.995</a:t>
              </a:r>
              <a:endParaRPr lang="en-US" sz="12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3948" y="1620628"/>
              <a:ext cx="331188" cy="18543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560758" y="1432441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0.594</a:t>
              </a:r>
              <a:endParaRPr lang="en-US"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1" y="215386"/>
            <a:ext cx="1608490" cy="213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72" y="2275405"/>
            <a:ext cx="1623338" cy="214574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28" y="4306847"/>
            <a:ext cx="1584634" cy="208113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700603" y="3464957"/>
            <a:ext cx="674533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56337" y="33095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3590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90" y="2406850"/>
            <a:ext cx="2234341" cy="1773817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4995854" y="2472214"/>
            <a:ext cx="327696" cy="150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8599" y="225081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1.25</a:t>
            </a:r>
            <a:endParaRPr lang="en-US" sz="12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5372696" y="3192019"/>
            <a:ext cx="768829" cy="646556"/>
            <a:chOff x="3004044" y="3230119"/>
            <a:chExt cx="768829" cy="646556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3004044" y="3493532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04044" y="3230119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1.75</a:t>
              </a:r>
              <a:endParaRPr lang="en-US" sz="1200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3314093" y="3519117"/>
              <a:ext cx="165594" cy="345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093" y="325570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2.22</a:t>
              </a:r>
              <a:endParaRPr lang="en-US" sz="1200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695700" y="3551753"/>
              <a:ext cx="0" cy="3249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5992990" y="3322379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2.74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1058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4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89" y="0"/>
            <a:ext cx="6868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3087"/>
            <a:ext cx="1033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Figure 5</a:t>
            </a:r>
          </a:p>
          <a:p>
            <a:r>
              <a:rPr lang="en-US" dirty="0" smtClean="0"/>
              <a:t>Liu, et al.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142</Words>
  <Application>Microsoft Office PowerPoint</Application>
  <PresentationFormat>On-screen Show (4:3)</PresentationFormat>
  <Paragraphs>58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NIEHS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of Gaussian distribution</dc:title>
  <dc:creator>Jianying Li</dc:creator>
  <cp:lastModifiedBy>sysprep</cp:lastModifiedBy>
  <cp:revision>87</cp:revision>
  <dcterms:created xsi:type="dcterms:W3CDTF">2013-10-21T21:29:44Z</dcterms:created>
  <dcterms:modified xsi:type="dcterms:W3CDTF">2014-11-05T16:48:05Z</dcterms:modified>
</cp:coreProperties>
</file>