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70" r:id="rId3"/>
    <p:sldId id="273" r:id="rId4"/>
    <p:sldId id="274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80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3" y="3120115"/>
            <a:ext cx="3657600" cy="3652157"/>
          </a:xfrm>
          <a:prstGeom prst="rect">
            <a:avLst/>
          </a:prstGeom>
        </p:spPr>
      </p:pic>
      <p:pic>
        <p:nvPicPr>
          <p:cNvPr id="11" name="图片 10" descr="任桂艳癌阳性散点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5" y="542925"/>
            <a:ext cx="4294526" cy="2853077"/>
          </a:xfrm>
          <a:prstGeom prst="rect">
            <a:avLst/>
          </a:prstGeom>
        </p:spPr>
      </p:pic>
      <p:pic>
        <p:nvPicPr>
          <p:cNvPr id="12" name="图片 11" descr="任桂艳癌阳性柱状图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4" y="3748772"/>
            <a:ext cx="4403313" cy="271367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t="8910"/>
          <a:stretch>
            <a:fillRect/>
          </a:stretch>
        </p:blipFill>
        <p:spPr bwMode="auto">
          <a:xfrm>
            <a:off x="902353" y="700098"/>
            <a:ext cx="3657042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520" y="6953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2343" y="771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004" y="3564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4791" y="36212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5048" y="39673"/>
            <a:ext cx="2493817" cy="56230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3100" y="1047748"/>
            <a:ext cx="2894099" cy="62376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Identification of candidate peaks in the distribution density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183889" y="62420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24939" y="2132728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diploid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4939" y="3153613"/>
            <a:ext cx="249381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</a:t>
            </a:r>
            <a:r>
              <a:rPr lang="en-US" sz="1600" dirty="0" err="1" smtClean="0">
                <a:solidFill>
                  <a:schemeClr val="tx1"/>
                </a:solidFill>
              </a:rPr>
              <a:t>tetraploid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4939" y="4174780"/>
            <a:ext cx="2483656" cy="58154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Isolation of the </a:t>
            </a:r>
            <a:r>
              <a:rPr lang="en-US" sz="1600" dirty="0" err="1" smtClean="0">
                <a:solidFill>
                  <a:schemeClr val="tx1"/>
                </a:solidFill>
              </a:rPr>
              <a:t>aneuploid</a:t>
            </a:r>
            <a:r>
              <a:rPr lang="en-US" sz="1600" dirty="0" smtClean="0">
                <a:solidFill>
                  <a:schemeClr val="tx1"/>
                </a:solidFill>
              </a:rPr>
              <a:t> cell population (if exists)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178809" y="169691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173727" y="271673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185157" y="373790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50290" y="5213005"/>
            <a:ext cx="2478575" cy="57023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Reconstruction of data of all cell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50290" y="6229350"/>
            <a:ext cx="2498948" cy="53213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 of Oral Cancer Risk Index (OCRI)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3178809" y="47761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173727" y="582134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4837199" y="1123948"/>
            <a:ext cx="458701" cy="46685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19701" y="3000375"/>
            <a:ext cx="250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Expert-guided </a:t>
            </a:r>
          </a:p>
          <a:p>
            <a:pPr algn="ctr"/>
            <a:r>
              <a:rPr lang="en-US" dirty="0" smtClean="0"/>
              <a:t>data transformation and reconstruction (</a:t>
            </a:r>
            <a:r>
              <a:rPr lang="en-US" dirty="0" err="1" smtClean="0"/>
              <a:t>EdTAR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575" y="1619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875" y="1465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5575" y="1312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21182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5100" y="21028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7" y="4609490"/>
            <a:ext cx="1879552" cy="167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66" y="4394716"/>
            <a:ext cx="2922258" cy="18446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0625" y="418147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925" y="41661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24625" y="4150757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3825" y="517207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825" y="30956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OLK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825" y="125730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Normal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79035" y="6457950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Before </a:t>
            </a:r>
            <a:r>
              <a:rPr lang="en-US" dirty="0" err="1" smtClean="0">
                <a:solidFill>
                  <a:srgbClr val="FF0000"/>
                </a:solidFill>
              </a:rPr>
              <a:t>EdTAR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80520" y="6426078"/>
            <a:ext cx="178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Revealing signals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62971" y="6429891"/>
            <a:ext cx="134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</a:t>
            </a:r>
            <a:r>
              <a:rPr lang="en-US" dirty="0" err="1" smtClean="0">
                <a:solidFill>
                  <a:srgbClr val="FF0000"/>
                </a:solidFill>
              </a:rPr>
              <a:t>EdTAR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03" y="2419350"/>
            <a:ext cx="2271321" cy="177084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60758" y="455057"/>
            <a:ext cx="2344491" cy="1718191"/>
            <a:chOff x="1560758" y="455057"/>
            <a:chExt cx="2344491" cy="171819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2024898" y="2475735"/>
            <a:ext cx="331188" cy="1854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1708" y="228754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0.798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99244" y="3360182"/>
            <a:ext cx="165594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9244" y="309676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04044" y="3230119"/>
            <a:ext cx="768829" cy="646556"/>
            <a:chOff x="3004044" y="3230119"/>
            <a:chExt cx="768829" cy="646556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666518" y="340810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086225" y="491014"/>
            <a:ext cx="2344491" cy="1718191"/>
            <a:chOff x="1560758" y="455057"/>
            <a:chExt cx="2344491" cy="171819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1" y="215386"/>
            <a:ext cx="1608490" cy="2131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2" y="2275405"/>
            <a:ext cx="1623338" cy="21457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28" y="4306847"/>
            <a:ext cx="1584634" cy="208113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700603" y="3464957"/>
            <a:ext cx="67453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6337" y="33095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3590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90" y="2406850"/>
            <a:ext cx="2234341" cy="1773817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4995854" y="2472214"/>
            <a:ext cx="327696" cy="1508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8599" y="225081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5372696" y="3192019"/>
            <a:ext cx="768829" cy="646556"/>
            <a:chOff x="3004044" y="3230119"/>
            <a:chExt cx="768829" cy="646556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5992990" y="332237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05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89" y="0"/>
            <a:ext cx="6868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4469</TotalTime>
  <Words>134</Words>
  <Application>Microsoft Office PowerPoint</Application>
  <PresentationFormat>On-screen Show (4:3)</PresentationFormat>
  <Paragraphs>54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89</cp:revision>
  <dcterms:created xsi:type="dcterms:W3CDTF">2013-10-21T21:29:44Z</dcterms:created>
  <dcterms:modified xsi:type="dcterms:W3CDTF">2014-11-05T21:05:02Z</dcterms:modified>
</cp:coreProperties>
</file>