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65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 Kernel</a:t>
            </a:r>
            <a:r>
              <a:rPr lang="en-US" baseline="0" dirty="0" smtClean="0"/>
              <a:t> density smoothed density plots on D.I. values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8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4 Data</a:t>
            </a:r>
            <a:r>
              <a:rPr lang="en-US" baseline="0" dirty="0" smtClean="0"/>
              <a:t> cleaning results from </a:t>
            </a:r>
            <a:r>
              <a:rPr lang="en-US" baseline="0" dirty="0" err="1" smtClean="0"/>
              <a:t>ExGCRn</a:t>
            </a:r>
            <a:r>
              <a:rPr lang="en-US" baseline="0" dirty="0" smtClean="0"/>
              <a:t>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Variables in </a:t>
            </a:r>
            <a:r>
              <a:rPr lang="en-US" dirty="0" err="1" smtClean="0"/>
              <a:t>rpart</a:t>
            </a:r>
            <a:r>
              <a:rPr lang="en-US" smtClean="0"/>
              <a:t>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9" y="188017"/>
            <a:ext cx="3561908" cy="290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2" y="3514039"/>
            <a:ext cx="3848926" cy="293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5" y="92320"/>
            <a:ext cx="4013604" cy="31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25" y="3205843"/>
            <a:ext cx="3657600" cy="36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2023" y="80706"/>
            <a:ext cx="3593804" cy="3109061"/>
            <a:chOff x="1524000" y="914400"/>
            <a:chExt cx="6258620" cy="58639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914400"/>
              <a:ext cx="6258620" cy="5863937"/>
            </a:xfrm>
            <a:prstGeom prst="rect">
              <a:avLst/>
            </a:prstGeom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610591"/>
              <a:ext cx="21336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" descr="X:\myGit\mixturemodel\workingDir\sample_128125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242" y="80706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X:\myGit\mixturemodel\workingDir\sample_128137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5" y="328603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X:\myGit\mixturemodel\workingDir\sample_128114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35" y="3286035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065" y="1541722"/>
            <a:ext cx="4657292" cy="3995428"/>
            <a:chOff x="533400" y="101872"/>
            <a:chExt cx="7238999" cy="65227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233361"/>
              <a:ext cx="6400800" cy="639127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418700" y="101872"/>
              <a:ext cx="1944491" cy="1061910"/>
              <a:chOff x="1418700" y="101872"/>
              <a:chExt cx="1944491" cy="1061910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143991" y="325582"/>
                <a:ext cx="121920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418700" y="101872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1.02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67200" y="3289993"/>
              <a:ext cx="1369552" cy="977207"/>
              <a:chOff x="4267200" y="3289993"/>
              <a:chExt cx="1369552" cy="97720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794830" y="3289993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1.79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28648" y="4320730"/>
              <a:ext cx="2118627" cy="1241870"/>
              <a:chOff x="5528648" y="4320730"/>
              <a:chExt cx="2118627" cy="124187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943600" y="4724400"/>
                <a:ext cx="7620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00800" y="4724400"/>
                <a:ext cx="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781800" y="4724400"/>
                <a:ext cx="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528648" y="4320730"/>
                <a:ext cx="2118627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3.25, 3.57, 3.99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3400" y="3853934"/>
              <a:ext cx="2829791" cy="475740"/>
              <a:chOff x="533400" y="3853934"/>
              <a:chExt cx="2829791" cy="475740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1448864" y="4038601"/>
                <a:ext cx="1914327" cy="5320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33400" y="3853934"/>
                <a:ext cx="915464" cy="475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1788</a:t>
                </a:r>
                <a:endParaRPr lang="en-US" sz="12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16548" y="1631103"/>
            <a:ext cx="4227404" cy="3914914"/>
            <a:chOff x="1361209" y="81190"/>
            <a:chExt cx="6710596" cy="6700610"/>
          </a:xfrm>
        </p:grpSpPr>
        <p:grpSp>
          <p:nvGrpSpPr>
            <p:cNvPr id="25" name="Group 24"/>
            <p:cNvGrpSpPr/>
            <p:nvPr/>
          </p:nvGrpSpPr>
          <p:grpSpPr>
            <a:xfrm>
              <a:off x="1361209" y="81190"/>
              <a:ext cx="6710596" cy="6700610"/>
              <a:chOff x="1361209" y="81190"/>
              <a:chExt cx="6710596" cy="670061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209" y="81190"/>
                <a:ext cx="6710596" cy="6700610"/>
              </a:xfrm>
              <a:prstGeom prst="rect">
                <a:avLst/>
              </a:prstGeom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437" y="869373"/>
                <a:ext cx="1981200" cy="140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5476010" y="3678596"/>
              <a:ext cx="1415276" cy="1049814"/>
              <a:chOff x="4267200" y="3217386"/>
              <a:chExt cx="1415276" cy="104981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811709" y="3217386"/>
                <a:ext cx="870767" cy="579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3.33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3581400" y="1066800"/>
              <a:ext cx="914400" cy="5074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791" y="1360937"/>
              <a:ext cx="870767" cy="57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2.00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9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9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6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42</Words>
  <Application>Microsoft Office PowerPoint</Application>
  <PresentationFormat>On-screen Show (4:3)</PresentationFormat>
  <Paragraphs>14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38</cp:revision>
  <dcterms:created xsi:type="dcterms:W3CDTF">2013-10-21T21:29:44Z</dcterms:created>
  <dcterms:modified xsi:type="dcterms:W3CDTF">2014-09-26T18:44:24Z</dcterms:modified>
</cp:coreProperties>
</file>