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8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1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7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9FC23-E18F-B848-857A-6F34E3D30E59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4142-2381-0C46-804B-6A07BD40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simple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Father and 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7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Equally weighted roles</a:t>
            </a:r>
          </a:p>
          <a:p>
            <a:r>
              <a:rPr lang="en-US" dirty="0" smtClean="0"/>
              <a:t>Deliverable products</a:t>
            </a:r>
          </a:p>
          <a:p>
            <a:pPr lvl="1"/>
            <a:r>
              <a:rPr lang="en-US" dirty="0" smtClean="0"/>
              <a:t>Three level R course materials (intro, intermediate, advanced)</a:t>
            </a:r>
          </a:p>
          <a:p>
            <a:pPr lvl="1"/>
            <a:r>
              <a:rPr lang="en-US" dirty="0" smtClean="0"/>
              <a:t>Online blog posting</a:t>
            </a:r>
          </a:p>
          <a:p>
            <a:pPr lvl="1"/>
            <a:r>
              <a:rPr lang="en-US" dirty="0" err="1" smtClean="0"/>
              <a:t>Rfinance</a:t>
            </a:r>
            <a:r>
              <a:rPr lang="en-US" dirty="0" smtClean="0"/>
              <a:t> – platform </a:t>
            </a:r>
          </a:p>
          <a:p>
            <a:r>
              <a:rPr lang="en-US" dirty="0" smtClean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3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Public/common repository: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for </a:t>
            </a:r>
            <a:r>
              <a:rPr lang="en-US" dirty="0" err="1" smtClean="0"/>
              <a:t>yicheng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smtClean="0"/>
              <a:t>R history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45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 simple project</vt:lpstr>
      <vt:lpstr>Goal </vt:lpstr>
      <vt:lpstr>tools</vt:lpstr>
      <vt:lpstr>Job for yicheng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project</dc:title>
  <dc:creator>Jianying Li</dc:creator>
  <cp:lastModifiedBy>Jianying Li</cp:lastModifiedBy>
  <cp:revision>2</cp:revision>
  <dcterms:created xsi:type="dcterms:W3CDTF">2014-09-13T21:47:43Z</dcterms:created>
  <dcterms:modified xsi:type="dcterms:W3CDTF">2014-09-15T01:37:56Z</dcterms:modified>
</cp:coreProperties>
</file>