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D180-7642-41F7-9DC2-E2C83E9EE3A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3D5D-C056-484F-8916-5468D13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0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D180-7642-41F7-9DC2-E2C83E9EE3A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3D5D-C056-484F-8916-5468D13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D180-7642-41F7-9DC2-E2C83E9EE3A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3D5D-C056-484F-8916-5468D13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D180-7642-41F7-9DC2-E2C83E9EE3A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3D5D-C056-484F-8916-5468D13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D180-7642-41F7-9DC2-E2C83E9EE3A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3D5D-C056-484F-8916-5468D13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9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D180-7642-41F7-9DC2-E2C83E9EE3A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3D5D-C056-484F-8916-5468D13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9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D180-7642-41F7-9DC2-E2C83E9EE3A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3D5D-C056-484F-8916-5468D13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1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D180-7642-41F7-9DC2-E2C83E9EE3A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3D5D-C056-484F-8916-5468D13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D180-7642-41F7-9DC2-E2C83E9EE3A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3D5D-C056-484F-8916-5468D13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4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D180-7642-41F7-9DC2-E2C83E9EE3A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3D5D-C056-484F-8916-5468D13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D180-7642-41F7-9DC2-E2C83E9EE3A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3D5D-C056-484F-8916-5468D13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2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3D180-7642-41F7-9DC2-E2C83E9EE3A9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3D5D-C056-484F-8916-5468D13E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an R-shiny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Within R studio</a:t>
            </a:r>
          </a:p>
        </p:txBody>
      </p:sp>
    </p:spTree>
    <p:extLst>
      <p:ext uri="{BB962C8B-B14F-4D97-AF65-F5344CB8AC3E}">
        <p14:creationId xmlns:p14="http://schemas.microsoft.com/office/powerpoint/2010/main" val="164288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project folder -- empty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64" y="1664997"/>
            <a:ext cx="8401921" cy="51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2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1" y="1567537"/>
            <a:ext cx="5781675" cy="4171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109" y="1567537"/>
            <a:ext cx="5705475" cy="40671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Or, creating a package or a </a:t>
            </a:r>
            <a:r>
              <a:rPr lang="en-US" dirty="0" err="1"/>
              <a:t>shinyapp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5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the project property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49" y="1985256"/>
            <a:ext cx="6512502" cy="462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6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Create an R-shiny project</vt:lpstr>
      <vt:lpstr>Create a project folder -- empty</vt:lpstr>
      <vt:lpstr>Or, creating a package or a shinyapp</vt:lpstr>
      <vt:lpstr>Examine the project property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an R-shiny project</dc:title>
  <dc:creator>Li, Jianying (NIH/NIEHS) [C]</dc:creator>
  <cp:lastModifiedBy>Li, Jianying (NIH/NIEHS) [C]</cp:lastModifiedBy>
  <cp:revision>1</cp:revision>
  <dcterms:created xsi:type="dcterms:W3CDTF">2017-05-23T17:27:34Z</dcterms:created>
  <dcterms:modified xsi:type="dcterms:W3CDTF">2017-05-23T17:28:20Z</dcterms:modified>
</cp:coreProperties>
</file>