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DDC-7593-4A57-8EA3-AA77EC82336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C088-07CB-4547-8712-3DDAB6A7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8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DDC-7593-4A57-8EA3-AA77EC82336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C088-07CB-4547-8712-3DDAB6A7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8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DDC-7593-4A57-8EA3-AA77EC82336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C088-07CB-4547-8712-3DDAB6A7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DDC-7593-4A57-8EA3-AA77EC82336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C088-07CB-4547-8712-3DDAB6A7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5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DDC-7593-4A57-8EA3-AA77EC82336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C088-07CB-4547-8712-3DDAB6A7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7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DDC-7593-4A57-8EA3-AA77EC82336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C088-07CB-4547-8712-3DDAB6A7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DDC-7593-4A57-8EA3-AA77EC82336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C088-07CB-4547-8712-3DDAB6A7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DDC-7593-4A57-8EA3-AA77EC82336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C088-07CB-4547-8712-3DDAB6A7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6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DDC-7593-4A57-8EA3-AA77EC82336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C088-07CB-4547-8712-3DDAB6A7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2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DDC-7593-4A57-8EA3-AA77EC82336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C088-07CB-4547-8712-3DDAB6A7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3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DDC-7593-4A57-8EA3-AA77EC82336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C088-07CB-4547-8712-3DDAB6A7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0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F1DDC-7593-4A57-8EA3-AA77EC82336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BC088-07CB-4547-8712-3DDAB6A7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1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journal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Rmarkdown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0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prerequisite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http://rmarkdown.rstudio.com/pdf_document_format.html#overview</a:t>
            </a:r>
          </a:p>
          <a:p>
            <a:r>
              <a:rPr lang="en-US" sz="2600" dirty="0"/>
              <a:t>Within </a:t>
            </a:r>
            <a:r>
              <a:rPr lang="en-US" sz="2600" dirty="0" err="1"/>
              <a:t>Rstudio</a:t>
            </a:r>
            <a:r>
              <a:rPr lang="en-US" sz="2600" dirty="0"/>
              <a:t> (assuming </a:t>
            </a:r>
            <a:r>
              <a:rPr lang="en-US" sz="2600" dirty="0" err="1"/>
              <a:t>Rstudio</a:t>
            </a:r>
            <a:r>
              <a:rPr lang="en-US" sz="2600" dirty="0"/>
              <a:t> is installed)</a:t>
            </a:r>
          </a:p>
          <a:p>
            <a:r>
              <a:rPr lang="en-US" sz="2600" dirty="0"/>
              <a:t>There is an R package called “</a:t>
            </a:r>
            <a:r>
              <a:rPr lang="en-US" sz="2600" dirty="0" err="1"/>
              <a:t>rticles</a:t>
            </a:r>
            <a:r>
              <a:rPr lang="en-US" sz="2600" dirty="0"/>
              <a:t>”</a:t>
            </a:r>
          </a:p>
          <a:p>
            <a:pPr lvl="1"/>
            <a:r>
              <a:rPr lang="en-US" sz="2600" dirty="0"/>
              <a:t>https://github.com/rstudio/rticles</a:t>
            </a:r>
          </a:p>
          <a:p>
            <a:r>
              <a:rPr lang="en-US" sz="2600" dirty="0"/>
              <a:t>Just following the tutorial session</a:t>
            </a:r>
          </a:p>
          <a:p>
            <a:r>
              <a:rPr lang="en-US" sz="2600" dirty="0"/>
              <a:t>Produce a Journal of Statistical Software</a:t>
            </a:r>
          </a:p>
        </p:txBody>
      </p:sp>
    </p:spTree>
    <p:extLst>
      <p:ext uri="{BB962C8B-B14F-4D97-AF65-F5344CB8AC3E}">
        <p14:creationId xmlns:p14="http://schemas.microsoft.com/office/powerpoint/2010/main" val="60342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rticles</a:t>
            </a:r>
            <a:r>
              <a:rPr lang="en-US" dirty="0"/>
              <a:t>” installation – create first “</a:t>
            </a:r>
            <a:r>
              <a:rPr lang="en-US" dirty="0" err="1"/>
              <a:t>rticles</a:t>
            </a:r>
            <a:r>
              <a:rPr lang="en-US" dirty="0"/>
              <a:t> - </a:t>
            </a:r>
            <a:r>
              <a:rPr lang="en-US" dirty="0" err="1"/>
              <a:t>jss</a:t>
            </a:r>
            <a:r>
              <a:rPr lang="en-US" dirty="0"/>
              <a:t>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534" y="1671271"/>
            <a:ext cx="4641373" cy="517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251" y="563074"/>
            <a:ext cx="8629650" cy="620077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4607169" y="234462"/>
            <a:ext cx="2719754" cy="13129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26923" y="29436"/>
            <a:ext cx="3289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the article using “</a:t>
            </a:r>
            <a:r>
              <a:rPr lang="en-US" dirty="0" err="1"/>
              <a:t>knitr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63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33" y="138479"/>
            <a:ext cx="11334750" cy="3790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325" y="4958129"/>
            <a:ext cx="3324225" cy="1123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199" y="4162425"/>
            <a:ext cx="56578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99" y="0"/>
            <a:ext cx="10515600" cy="1325563"/>
          </a:xfrm>
        </p:spPr>
        <p:txBody>
          <a:bodyPr/>
          <a:lstStyle/>
          <a:p>
            <a:r>
              <a:rPr lang="en-US" dirty="0"/>
              <a:t>What behind the scene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403002"/>
            <a:ext cx="8896350" cy="23145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8695592" y="1123202"/>
            <a:ext cx="316523" cy="12543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66419" y="662781"/>
            <a:ext cx="25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block of the 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12" y="4429125"/>
            <a:ext cx="7038975" cy="2428875"/>
          </a:xfrm>
          <a:prstGeom prst="rect">
            <a:avLst/>
          </a:prstGeom>
        </p:spPr>
      </p:pic>
      <p:sp>
        <p:nvSpPr>
          <p:cNvPr id="8" name="Arrow: Curved Left 7"/>
          <p:cNvSpPr/>
          <p:nvPr/>
        </p:nvSpPr>
        <p:spPr>
          <a:xfrm>
            <a:off x="4276724" y="3860452"/>
            <a:ext cx="1133475" cy="27975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6361" y="3859768"/>
            <a:ext cx="471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produces a </a:t>
            </a:r>
            <a:r>
              <a:rPr lang="en-US" dirty="0" err="1"/>
              <a:t>LaTex</a:t>
            </a:r>
            <a:r>
              <a:rPr lang="en-US" dirty="0"/>
              <a:t> file the converts to a .pdf file</a:t>
            </a:r>
          </a:p>
        </p:txBody>
      </p:sp>
    </p:spTree>
    <p:extLst>
      <p:ext uri="{BB962C8B-B14F-4D97-AF65-F5344CB8AC3E}">
        <p14:creationId xmlns:p14="http://schemas.microsoft.com/office/powerpoint/2010/main" val="118417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forgot – pdf requires </a:t>
            </a:r>
            <a:r>
              <a:rPr lang="en-US" dirty="0" err="1"/>
              <a:t>Tex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076450"/>
            <a:ext cx="56388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2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90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Create journal in R</vt:lpstr>
      <vt:lpstr>Getting the prerequisite </vt:lpstr>
      <vt:lpstr>“rticles” installation – create first “rticles - jss”</vt:lpstr>
      <vt:lpstr>PowerPoint Presentation</vt:lpstr>
      <vt:lpstr>PowerPoint Presentation</vt:lpstr>
      <vt:lpstr>What behind the scene</vt:lpstr>
      <vt:lpstr>Almost forgot – pdf requires Tex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journal in R</dc:title>
  <dc:creator>Li, Jianying (NIH/NIEHS) [C]</dc:creator>
  <cp:lastModifiedBy>Li, Jianying (NIH/NIEHS) [C]</cp:lastModifiedBy>
  <cp:revision>8</cp:revision>
  <dcterms:created xsi:type="dcterms:W3CDTF">2017-04-17T13:35:33Z</dcterms:created>
  <dcterms:modified xsi:type="dcterms:W3CDTF">2017-04-21T14:52:53Z</dcterms:modified>
</cp:coreProperties>
</file>