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731A1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731A1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731A1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731A1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270" y="397082"/>
            <a:ext cx="17298692" cy="944925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2230402" y="407102"/>
            <a:ext cx="5528945" cy="9429115"/>
          </a:xfrm>
          <a:custGeom>
            <a:avLst/>
            <a:gdLst/>
            <a:ahLst/>
            <a:cxnLst/>
            <a:rect l="l" t="t" r="r" b="b"/>
            <a:pathLst>
              <a:path w="5528944" h="9429115">
                <a:moveTo>
                  <a:pt x="5524351" y="32744"/>
                </a:moveTo>
                <a:lnTo>
                  <a:pt x="5406666" y="32744"/>
                </a:lnTo>
                <a:lnTo>
                  <a:pt x="5425852" y="0"/>
                </a:lnTo>
                <a:lnTo>
                  <a:pt x="5525825" y="0"/>
                </a:lnTo>
                <a:lnTo>
                  <a:pt x="5524351" y="32744"/>
                </a:lnTo>
                <a:close/>
              </a:path>
              <a:path w="5528944" h="9429115">
                <a:moveTo>
                  <a:pt x="5405324" y="65489"/>
                </a:moveTo>
                <a:lnTo>
                  <a:pt x="5405782" y="32744"/>
                </a:lnTo>
                <a:lnTo>
                  <a:pt x="5419335" y="32744"/>
                </a:lnTo>
                <a:lnTo>
                  <a:pt x="5405324" y="65489"/>
                </a:lnTo>
                <a:close/>
              </a:path>
              <a:path w="5528944" h="9429115">
                <a:moveTo>
                  <a:pt x="1321573" y="65489"/>
                </a:moveTo>
                <a:lnTo>
                  <a:pt x="1302974" y="65489"/>
                </a:lnTo>
                <a:lnTo>
                  <a:pt x="1293558" y="32744"/>
                </a:lnTo>
                <a:lnTo>
                  <a:pt x="1313105" y="32744"/>
                </a:lnTo>
                <a:lnTo>
                  <a:pt x="1321573" y="65489"/>
                </a:lnTo>
                <a:close/>
              </a:path>
              <a:path w="5528944" h="9429115">
                <a:moveTo>
                  <a:pt x="1868643" y="65489"/>
                </a:moveTo>
                <a:lnTo>
                  <a:pt x="1809062" y="65489"/>
                </a:lnTo>
                <a:lnTo>
                  <a:pt x="1802430" y="32744"/>
                </a:lnTo>
                <a:lnTo>
                  <a:pt x="1876436" y="32744"/>
                </a:lnTo>
                <a:lnTo>
                  <a:pt x="1868643" y="65489"/>
                </a:lnTo>
                <a:close/>
              </a:path>
              <a:path w="5528944" h="9429115">
                <a:moveTo>
                  <a:pt x="2037836" y="65489"/>
                </a:moveTo>
                <a:lnTo>
                  <a:pt x="2028766" y="65489"/>
                </a:lnTo>
                <a:lnTo>
                  <a:pt x="2027620" y="32744"/>
                </a:lnTo>
                <a:lnTo>
                  <a:pt x="2032498" y="32744"/>
                </a:lnTo>
                <a:lnTo>
                  <a:pt x="2037836" y="65489"/>
                </a:lnTo>
                <a:close/>
              </a:path>
              <a:path w="5528944" h="9429115">
                <a:moveTo>
                  <a:pt x="2608721" y="65489"/>
                </a:moveTo>
                <a:lnTo>
                  <a:pt x="2550738" y="65489"/>
                </a:lnTo>
                <a:lnTo>
                  <a:pt x="2546598" y="32744"/>
                </a:lnTo>
                <a:lnTo>
                  <a:pt x="2626983" y="32744"/>
                </a:lnTo>
                <a:lnTo>
                  <a:pt x="2608721" y="65489"/>
                </a:lnTo>
                <a:close/>
              </a:path>
              <a:path w="5528944" h="9429115">
                <a:moveTo>
                  <a:pt x="3400931" y="65489"/>
                </a:moveTo>
                <a:lnTo>
                  <a:pt x="3356408" y="65489"/>
                </a:lnTo>
                <a:lnTo>
                  <a:pt x="3362827" y="32744"/>
                </a:lnTo>
                <a:lnTo>
                  <a:pt x="3388143" y="32744"/>
                </a:lnTo>
                <a:lnTo>
                  <a:pt x="3400931" y="65489"/>
                </a:lnTo>
                <a:close/>
              </a:path>
              <a:path w="5528944" h="9429115">
                <a:moveTo>
                  <a:pt x="3387189" y="98234"/>
                </a:moveTo>
                <a:lnTo>
                  <a:pt x="3372906" y="98234"/>
                </a:lnTo>
                <a:lnTo>
                  <a:pt x="3362642" y="65489"/>
                </a:lnTo>
                <a:lnTo>
                  <a:pt x="3394240" y="65489"/>
                </a:lnTo>
                <a:lnTo>
                  <a:pt x="3387189" y="98234"/>
                </a:lnTo>
                <a:close/>
              </a:path>
              <a:path w="5528944" h="9429115">
                <a:moveTo>
                  <a:pt x="514101" y="98234"/>
                </a:moveTo>
                <a:lnTo>
                  <a:pt x="469223" y="98234"/>
                </a:lnTo>
                <a:lnTo>
                  <a:pt x="467193" y="65489"/>
                </a:lnTo>
                <a:lnTo>
                  <a:pt x="514378" y="65489"/>
                </a:lnTo>
                <a:lnTo>
                  <a:pt x="514101" y="98234"/>
                </a:lnTo>
                <a:close/>
              </a:path>
              <a:path w="5528944" h="9429115">
                <a:moveTo>
                  <a:pt x="1229961" y="98234"/>
                </a:moveTo>
                <a:lnTo>
                  <a:pt x="1199139" y="98234"/>
                </a:lnTo>
                <a:lnTo>
                  <a:pt x="1214829" y="65489"/>
                </a:lnTo>
                <a:lnTo>
                  <a:pt x="1229961" y="98234"/>
                </a:lnTo>
                <a:close/>
              </a:path>
              <a:path w="5528944" h="9429115">
                <a:moveTo>
                  <a:pt x="1299827" y="130979"/>
                </a:moveTo>
                <a:lnTo>
                  <a:pt x="1220787" y="130979"/>
                </a:lnTo>
                <a:lnTo>
                  <a:pt x="1195375" y="98234"/>
                </a:lnTo>
                <a:lnTo>
                  <a:pt x="1272291" y="98234"/>
                </a:lnTo>
                <a:lnTo>
                  <a:pt x="1299827" y="130979"/>
                </a:lnTo>
                <a:close/>
              </a:path>
              <a:path w="5528944" h="9429115">
                <a:moveTo>
                  <a:pt x="1349799" y="196469"/>
                </a:moveTo>
                <a:lnTo>
                  <a:pt x="1291825" y="196469"/>
                </a:lnTo>
                <a:lnTo>
                  <a:pt x="1283098" y="163724"/>
                </a:lnTo>
                <a:lnTo>
                  <a:pt x="1264760" y="163724"/>
                </a:lnTo>
                <a:lnTo>
                  <a:pt x="1243952" y="130979"/>
                </a:lnTo>
                <a:lnTo>
                  <a:pt x="1326866" y="130979"/>
                </a:lnTo>
                <a:lnTo>
                  <a:pt x="1353533" y="163724"/>
                </a:lnTo>
                <a:lnTo>
                  <a:pt x="1349799" y="196469"/>
                </a:lnTo>
                <a:close/>
              </a:path>
              <a:path w="5528944" h="9429115">
                <a:moveTo>
                  <a:pt x="2755854" y="98234"/>
                </a:moveTo>
                <a:lnTo>
                  <a:pt x="2666733" y="98234"/>
                </a:lnTo>
                <a:lnTo>
                  <a:pt x="2668668" y="65489"/>
                </a:lnTo>
                <a:lnTo>
                  <a:pt x="2724989" y="65489"/>
                </a:lnTo>
                <a:lnTo>
                  <a:pt x="2755854" y="98234"/>
                </a:lnTo>
                <a:close/>
              </a:path>
              <a:path w="5528944" h="9429115">
                <a:moveTo>
                  <a:pt x="2772152" y="130979"/>
                </a:moveTo>
                <a:lnTo>
                  <a:pt x="2672798" y="130979"/>
                </a:lnTo>
                <a:lnTo>
                  <a:pt x="2667976" y="98234"/>
                </a:lnTo>
                <a:lnTo>
                  <a:pt x="2776828" y="98234"/>
                </a:lnTo>
                <a:lnTo>
                  <a:pt x="2772152" y="130979"/>
                </a:lnTo>
                <a:close/>
              </a:path>
              <a:path w="5528944" h="9429115">
                <a:moveTo>
                  <a:pt x="4124539" y="98234"/>
                </a:moveTo>
                <a:lnTo>
                  <a:pt x="4107901" y="98234"/>
                </a:lnTo>
                <a:lnTo>
                  <a:pt x="4099490" y="65489"/>
                </a:lnTo>
                <a:lnTo>
                  <a:pt x="4132398" y="65489"/>
                </a:lnTo>
                <a:lnTo>
                  <a:pt x="4124539" y="98234"/>
                </a:lnTo>
                <a:close/>
              </a:path>
              <a:path w="5528944" h="9429115">
                <a:moveTo>
                  <a:pt x="4616926" y="98234"/>
                </a:moveTo>
                <a:lnTo>
                  <a:pt x="4534438" y="98234"/>
                </a:lnTo>
                <a:lnTo>
                  <a:pt x="4554809" y="65489"/>
                </a:lnTo>
                <a:lnTo>
                  <a:pt x="4617122" y="65489"/>
                </a:lnTo>
                <a:lnTo>
                  <a:pt x="4616926" y="98234"/>
                </a:lnTo>
                <a:close/>
              </a:path>
              <a:path w="5528944" h="9429115">
                <a:moveTo>
                  <a:pt x="4569293" y="130979"/>
                </a:moveTo>
                <a:lnTo>
                  <a:pt x="4450836" y="130979"/>
                </a:lnTo>
                <a:lnTo>
                  <a:pt x="4433194" y="98234"/>
                </a:lnTo>
                <a:lnTo>
                  <a:pt x="4591760" y="98234"/>
                </a:lnTo>
                <a:lnTo>
                  <a:pt x="4569293" y="130979"/>
                </a:lnTo>
                <a:close/>
              </a:path>
              <a:path w="5528944" h="9429115">
                <a:moveTo>
                  <a:pt x="4498990" y="163724"/>
                </a:moveTo>
                <a:lnTo>
                  <a:pt x="4473768" y="130979"/>
                </a:lnTo>
                <a:lnTo>
                  <a:pt x="4523504" y="130979"/>
                </a:lnTo>
                <a:lnTo>
                  <a:pt x="4498990" y="163724"/>
                </a:lnTo>
                <a:close/>
              </a:path>
              <a:path w="5528944" h="9429115">
                <a:moveTo>
                  <a:pt x="4881111" y="98234"/>
                </a:moveTo>
                <a:lnTo>
                  <a:pt x="4814602" y="98234"/>
                </a:lnTo>
                <a:lnTo>
                  <a:pt x="4814213" y="65489"/>
                </a:lnTo>
                <a:lnTo>
                  <a:pt x="4882486" y="65489"/>
                </a:lnTo>
                <a:lnTo>
                  <a:pt x="4881111" y="98234"/>
                </a:lnTo>
                <a:close/>
              </a:path>
              <a:path w="5528944" h="9429115">
                <a:moveTo>
                  <a:pt x="1030533" y="130979"/>
                </a:moveTo>
                <a:lnTo>
                  <a:pt x="980904" y="130979"/>
                </a:lnTo>
                <a:lnTo>
                  <a:pt x="962996" y="98234"/>
                </a:lnTo>
                <a:lnTo>
                  <a:pt x="1029916" y="98234"/>
                </a:lnTo>
                <a:lnTo>
                  <a:pt x="1030533" y="130979"/>
                </a:lnTo>
                <a:close/>
              </a:path>
              <a:path w="5528944" h="9429115">
                <a:moveTo>
                  <a:pt x="1761469" y="130979"/>
                </a:moveTo>
                <a:lnTo>
                  <a:pt x="1686751" y="130979"/>
                </a:lnTo>
                <a:lnTo>
                  <a:pt x="1671846" y="98234"/>
                </a:lnTo>
                <a:lnTo>
                  <a:pt x="1758465" y="98234"/>
                </a:lnTo>
                <a:lnTo>
                  <a:pt x="1761469" y="130979"/>
                </a:lnTo>
                <a:close/>
              </a:path>
              <a:path w="5528944" h="9429115">
                <a:moveTo>
                  <a:pt x="1749803" y="163724"/>
                </a:moveTo>
                <a:lnTo>
                  <a:pt x="1734880" y="163724"/>
                </a:lnTo>
                <a:lnTo>
                  <a:pt x="1718170" y="130979"/>
                </a:lnTo>
                <a:lnTo>
                  <a:pt x="1755776" y="130979"/>
                </a:lnTo>
                <a:lnTo>
                  <a:pt x="1749803" y="163724"/>
                </a:lnTo>
                <a:close/>
              </a:path>
              <a:path w="5528944" h="9429115">
                <a:moveTo>
                  <a:pt x="1954042" y="130979"/>
                </a:moveTo>
                <a:lnTo>
                  <a:pt x="1904597" y="130979"/>
                </a:lnTo>
                <a:lnTo>
                  <a:pt x="1907876" y="98234"/>
                </a:lnTo>
                <a:lnTo>
                  <a:pt x="1952427" y="98234"/>
                </a:lnTo>
                <a:lnTo>
                  <a:pt x="1954042" y="130979"/>
                </a:lnTo>
                <a:close/>
              </a:path>
              <a:path w="5528944" h="9429115">
                <a:moveTo>
                  <a:pt x="2508348" y="130979"/>
                </a:moveTo>
                <a:lnTo>
                  <a:pt x="2419617" y="130979"/>
                </a:lnTo>
                <a:lnTo>
                  <a:pt x="2411259" y="98234"/>
                </a:lnTo>
                <a:lnTo>
                  <a:pt x="2490522" y="98234"/>
                </a:lnTo>
                <a:lnTo>
                  <a:pt x="2508348" y="130979"/>
                </a:lnTo>
                <a:close/>
              </a:path>
              <a:path w="5528944" h="9429115">
                <a:moveTo>
                  <a:pt x="3486472" y="130979"/>
                </a:moveTo>
                <a:lnTo>
                  <a:pt x="3476223" y="130979"/>
                </a:lnTo>
                <a:lnTo>
                  <a:pt x="3478678" y="98234"/>
                </a:lnTo>
                <a:lnTo>
                  <a:pt x="3482509" y="98234"/>
                </a:lnTo>
                <a:lnTo>
                  <a:pt x="3486472" y="130979"/>
                </a:lnTo>
                <a:close/>
              </a:path>
              <a:path w="5528944" h="9429115">
                <a:moveTo>
                  <a:pt x="3744695" y="130979"/>
                </a:moveTo>
                <a:lnTo>
                  <a:pt x="3720728" y="130979"/>
                </a:lnTo>
                <a:lnTo>
                  <a:pt x="3723610" y="98234"/>
                </a:lnTo>
                <a:lnTo>
                  <a:pt x="3738628" y="98234"/>
                </a:lnTo>
                <a:lnTo>
                  <a:pt x="3744695" y="130979"/>
                </a:lnTo>
                <a:close/>
              </a:path>
              <a:path w="5528944" h="9429115">
                <a:moveTo>
                  <a:pt x="5491782" y="130979"/>
                </a:moveTo>
                <a:lnTo>
                  <a:pt x="5458568" y="130979"/>
                </a:lnTo>
                <a:lnTo>
                  <a:pt x="5461056" y="98234"/>
                </a:lnTo>
                <a:lnTo>
                  <a:pt x="5500022" y="98234"/>
                </a:lnTo>
                <a:lnTo>
                  <a:pt x="5491782" y="130979"/>
                </a:lnTo>
                <a:close/>
              </a:path>
              <a:path w="5528944" h="9429115">
                <a:moveTo>
                  <a:pt x="99369" y="163724"/>
                </a:moveTo>
                <a:lnTo>
                  <a:pt x="68393" y="163724"/>
                </a:lnTo>
                <a:lnTo>
                  <a:pt x="69344" y="130979"/>
                </a:lnTo>
                <a:lnTo>
                  <a:pt x="95298" y="130979"/>
                </a:lnTo>
                <a:lnTo>
                  <a:pt x="99369" y="163724"/>
                </a:lnTo>
                <a:close/>
              </a:path>
              <a:path w="5528944" h="9429115">
                <a:moveTo>
                  <a:pt x="364255" y="163724"/>
                </a:moveTo>
                <a:lnTo>
                  <a:pt x="312332" y="163724"/>
                </a:lnTo>
                <a:lnTo>
                  <a:pt x="316591" y="130979"/>
                </a:lnTo>
                <a:lnTo>
                  <a:pt x="354927" y="130979"/>
                </a:lnTo>
                <a:lnTo>
                  <a:pt x="364255" y="163724"/>
                </a:lnTo>
                <a:close/>
              </a:path>
              <a:path w="5528944" h="9429115">
                <a:moveTo>
                  <a:pt x="3326210" y="163724"/>
                </a:moveTo>
                <a:lnTo>
                  <a:pt x="3228604" y="163724"/>
                </a:lnTo>
                <a:lnTo>
                  <a:pt x="3228336" y="130979"/>
                </a:lnTo>
                <a:lnTo>
                  <a:pt x="3294966" y="130979"/>
                </a:lnTo>
                <a:lnTo>
                  <a:pt x="3326210" y="163724"/>
                </a:lnTo>
                <a:close/>
              </a:path>
              <a:path w="5528944" h="9429115">
                <a:moveTo>
                  <a:pt x="3394033" y="196469"/>
                </a:moveTo>
                <a:lnTo>
                  <a:pt x="3305425" y="196469"/>
                </a:lnTo>
                <a:lnTo>
                  <a:pt x="3285557" y="163724"/>
                </a:lnTo>
                <a:lnTo>
                  <a:pt x="3358817" y="163724"/>
                </a:lnTo>
                <a:lnTo>
                  <a:pt x="3394033" y="196469"/>
                </a:lnTo>
                <a:close/>
              </a:path>
              <a:path w="5528944" h="9429115">
                <a:moveTo>
                  <a:pt x="4299168" y="163724"/>
                </a:moveTo>
                <a:lnTo>
                  <a:pt x="4249101" y="163724"/>
                </a:lnTo>
                <a:lnTo>
                  <a:pt x="4261455" y="130979"/>
                </a:lnTo>
                <a:lnTo>
                  <a:pt x="4286961" y="130979"/>
                </a:lnTo>
                <a:lnTo>
                  <a:pt x="4299168" y="163724"/>
                </a:lnTo>
                <a:close/>
              </a:path>
              <a:path w="5528944" h="9429115">
                <a:moveTo>
                  <a:pt x="4396708" y="229214"/>
                </a:moveTo>
                <a:lnTo>
                  <a:pt x="4391706" y="229214"/>
                </a:lnTo>
                <a:lnTo>
                  <a:pt x="4237706" y="163724"/>
                </a:lnTo>
                <a:lnTo>
                  <a:pt x="4342559" y="163724"/>
                </a:lnTo>
                <a:lnTo>
                  <a:pt x="4363731" y="196469"/>
                </a:lnTo>
                <a:lnTo>
                  <a:pt x="4393608" y="196469"/>
                </a:lnTo>
                <a:lnTo>
                  <a:pt x="4396708" y="229214"/>
                </a:lnTo>
                <a:close/>
              </a:path>
              <a:path w="5528944" h="9429115">
                <a:moveTo>
                  <a:pt x="4755907" y="163724"/>
                </a:moveTo>
                <a:lnTo>
                  <a:pt x="4695046" y="163724"/>
                </a:lnTo>
                <a:lnTo>
                  <a:pt x="4699803" y="130979"/>
                </a:lnTo>
                <a:lnTo>
                  <a:pt x="4750164" y="130979"/>
                </a:lnTo>
                <a:lnTo>
                  <a:pt x="4755907" y="163724"/>
                </a:lnTo>
                <a:close/>
              </a:path>
              <a:path w="5528944" h="9429115">
                <a:moveTo>
                  <a:pt x="5236282" y="163724"/>
                </a:moveTo>
                <a:lnTo>
                  <a:pt x="5189170" y="163724"/>
                </a:lnTo>
                <a:lnTo>
                  <a:pt x="5187177" y="130979"/>
                </a:lnTo>
                <a:lnTo>
                  <a:pt x="5238489" y="130979"/>
                </a:lnTo>
                <a:lnTo>
                  <a:pt x="5236282" y="163724"/>
                </a:lnTo>
                <a:close/>
              </a:path>
              <a:path w="5528944" h="9429115">
                <a:moveTo>
                  <a:pt x="1148680" y="196469"/>
                </a:moveTo>
                <a:lnTo>
                  <a:pt x="1067177" y="196469"/>
                </a:lnTo>
                <a:lnTo>
                  <a:pt x="1070763" y="163724"/>
                </a:lnTo>
                <a:lnTo>
                  <a:pt x="1138246" y="163724"/>
                </a:lnTo>
                <a:lnTo>
                  <a:pt x="1148680" y="196469"/>
                </a:lnTo>
                <a:close/>
              </a:path>
              <a:path w="5528944" h="9429115">
                <a:moveTo>
                  <a:pt x="1600168" y="196469"/>
                </a:moveTo>
                <a:lnTo>
                  <a:pt x="1576305" y="196469"/>
                </a:lnTo>
                <a:lnTo>
                  <a:pt x="1583284" y="163724"/>
                </a:lnTo>
                <a:lnTo>
                  <a:pt x="1596107" y="163724"/>
                </a:lnTo>
                <a:lnTo>
                  <a:pt x="1600168" y="196469"/>
                </a:lnTo>
                <a:close/>
              </a:path>
              <a:path w="5528944" h="9429115">
                <a:moveTo>
                  <a:pt x="1881382" y="196469"/>
                </a:moveTo>
                <a:lnTo>
                  <a:pt x="1790285" y="196469"/>
                </a:lnTo>
                <a:lnTo>
                  <a:pt x="1817467" y="163724"/>
                </a:lnTo>
                <a:lnTo>
                  <a:pt x="1856078" y="163724"/>
                </a:lnTo>
                <a:lnTo>
                  <a:pt x="1881382" y="196469"/>
                </a:lnTo>
                <a:close/>
              </a:path>
              <a:path w="5528944" h="9429115">
                <a:moveTo>
                  <a:pt x="1867105" y="229214"/>
                </a:moveTo>
                <a:lnTo>
                  <a:pt x="1803441" y="229214"/>
                </a:lnTo>
                <a:lnTo>
                  <a:pt x="1796682" y="196469"/>
                </a:lnTo>
                <a:lnTo>
                  <a:pt x="1875046" y="196469"/>
                </a:lnTo>
                <a:lnTo>
                  <a:pt x="1867105" y="229214"/>
                </a:lnTo>
                <a:close/>
              </a:path>
              <a:path w="5528944" h="9429115">
                <a:moveTo>
                  <a:pt x="2121041" y="196469"/>
                </a:moveTo>
                <a:lnTo>
                  <a:pt x="2017366" y="196469"/>
                </a:lnTo>
                <a:lnTo>
                  <a:pt x="2018152" y="163724"/>
                </a:lnTo>
                <a:lnTo>
                  <a:pt x="2096518" y="163724"/>
                </a:lnTo>
                <a:lnTo>
                  <a:pt x="2121041" y="196469"/>
                </a:lnTo>
                <a:close/>
              </a:path>
              <a:path w="5528944" h="9429115">
                <a:moveTo>
                  <a:pt x="2313876" y="196469"/>
                </a:moveTo>
                <a:lnTo>
                  <a:pt x="2266254" y="196469"/>
                </a:lnTo>
                <a:lnTo>
                  <a:pt x="2266200" y="163724"/>
                </a:lnTo>
                <a:lnTo>
                  <a:pt x="2317576" y="163724"/>
                </a:lnTo>
                <a:lnTo>
                  <a:pt x="2313876" y="196469"/>
                </a:lnTo>
                <a:close/>
              </a:path>
              <a:path w="5528944" h="9429115">
                <a:moveTo>
                  <a:pt x="2399018" y="196469"/>
                </a:moveTo>
                <a:lnTo>
                  <a:pt x="2371525" y="196469"/>
                </a:lnTo>
                <a:lnTo>
                  <a:pt x="2375633" y="163724"/>
                </a:lnTo>
                <a:lnTo>
                  <a:pt x="2388890" y="163724"/>
                </a:lnTo>
                <a:lnTo>
                  <a:pt x="2399018" y="196469"/>
                </a:lnTo>
                <a:close/>
              </a:path>
              <a:path w="5528944" h="9429115">
                <a:moveTo>
                  <a:pt x="2408182" y="229214"/>
                </a:moveTo>
                <a:lnTo>
                  <a:pt x="2380758" y="229214"/>
                </a:lnTo>
                <a:lnTo>
                  <a:pt x="2373124" y="196469"/>
                </a:lnTo>
                <a:lnTo>
                  <a:pt x="2414076" y="196469"/>
                </a:lnTo>
                <a:lnTo>
                  <a:pt x="2408182" y="229214"/>
                </a:lnTo>
                <a:close/>
              </a:path>
              <a:path w="5528944" h="9429115">
                <a:moveTo>
                  <a:pt x="2635757" y="196469"/>
                </a:moveTo>
                <a:lnTo>
                  <a:pt x="2547888" y="196469"/>
                </a:lnTo>
                <a:lnTo>
                  <a:pt x="2550939" y="163724"/>
                </a:lnTo>
                <a:lnTo>
                  <a:pt x="2634097" y="163724"/>
                </a:lnTo>
                <a:lnTo>
                  <a:pt x="2635757" y="196469"/>
                </a:lnTo>
                <a:close/>
              </a:path>
              <a:path w="5528944" h="9429115">
                <a:moveTo>
                  <a:pt x="2596858" y="229214"/>
                </a:moveTo>
                <a:lnTo>
                  <a:pt x="2561199" y="229214"/>
                </a:lnTo>
                <a:lnTo>
                  <a:pt x="2551246" y="196469"/>
                </a:lnTo>
                <a:lnTo>
                  <a:pt x="2616106" y="196469"/>
                </a:lnTo>
                <a:lnTo>
                  <a:pt x="2596858" y="229214"/>
                </a:lnTo>
                <a:close/>
              </a:path>
              <a:path w="5528944" h="9429115">
                <a:moveTo>
                  <a:pt x="1000182" y="229214"/>
                </a:moveTo>
                <a:lnTo>
                  <a:pt x="933317" y="229214"/>
                </a:lnTo>
                <a:lnTo>
                  <a:pt x="950331" y="196469"/>
                </a:lnTo>
                <a:lnTo>
                  <a:pt x="984089" y="196469"/>
                </a:lnTo>
                <a:lnTo>
                  <a:pt x="1000182" y="229214"/>
                </a:lnTo>
                <a:close/>
              </a:path>
              <a:path w="5528944" h="9429115">
                <a:moveTo>
                  <a:pt x="1022743" y="261959"/>
                </a:moveTo>
                <a:lnTo>
                  <a:pt x="920630" y="261959"/>
                </a:lnTo>
                <a:lnTo>
                  <a:pt x="918025" y="229214"/>
                </a:lnTo>
                <a:lnTo>
                  <a:pt x="1018288" y="229214"/>
                </a:lnTo>
                <a:lnTo>
                  <a:pt x="1022743" y="261959"/>
                </a:lnTo>
                <a:close/>
              </a:path>
              <a:path w="5528944" h="9429115">
                <a:moveTo>
                  <a:pt x="1013476" y="294704"/>
                </a:moveTo>
                <a:lnTo>
                  <a:pt x="973966" y="294704"/>
                </a:lnTo>
                <a:lnTo>
                  <a:pt x="954494" y="261959"/>
                </a:lnTo>
                <a:lnTo>
                  <a:pt x="1019994" y="261959"/>
                </a:lnTo>
                <a:lnTo>
                  <a:pt x="1013476" y="294704"/>
                </a:lnTo>
                <a:close/>
              </a:path>
              <a:path w="5528944" h="9429115">
                <a:moveTo>
                  <a:pt x="4644005" y="229214"/>
                </a:moveTo>
                <a:lnTo>
                  <a:pt x="4613756" y="229214"/>
                </a:lnTo>
                <a:lnTo>
                  <a:pt x="4601338" y="196469"/>
                </a:lnTo>
                <a:lnTo>
                  <a:pt x="4631767" y="196469"/>
                </a:lnTo>
                <a:lnTo>
                  <a:pt x="4644005" y="229214"/>
                </a:lnTo>
                <a:close/>
              </a:path>
              <a:path w="5528944" h="9429115">
                <a:moveTo>
                  <a:pt x="5124831" y="229214"/>
                </a:moveTo>
                <a:lnTo>
                  <a:pt x="5087698" y="229214"/>
                </a:lnTo>
                <a:lnTo>
                  <a:pt x="5091530" y="196469"/>
                </a:lnTo>
                <a:lnTo>
                  <a:pt x="5128106" y="196469"/>
                </a:lnTo>
                <a:lnTo>
                  <a:pt x="5124831" y="229214"/>
                </a:lnTo>
                <a:close/>
              </a:path>
              <a:path w="5528944" h="9429115">
                <a:moveTo>
                  <a:pt x="5394879" y="229214"/>
                </a:moveTo>
                <a:lnTo>
                  <a:pt x="5361794" y="229214"/>
                </a:lnTo>
                <a:lnTo>
                  <a:pt x="5375343" y="196469"/>
                </a:lnTo>
                <a:lnTo>
                  <a:pt x="5389901" y="196469"/>
                </a:lnTo>
                <a:lnTo>
                  <a:pt x="5394879" y="229214"/>
                </a:lnTo>
                <a:close/>
              </a:path>
              <a:path w="5528944" h="9429115">
                <a:moveTo>
                  <a:pt x="5382701" y="261959"/>
                </a:moveTo>
                <a:lnTo>
                  <a:pt x="5354298" y="261959"/>
                </a:lnTo>
                <a:lnTo>
                  <a:pt x="5338427" y="229214"/>
                </a:lnTo>
                <a:lnTo>
                  <a:pt x="5395828" y="229214"/>
                </a:lnTo>
                <a:lnTo>
                  <a:pt x="5382701" y="261959"/>
                </a:lnTo>
                <a:close/>
              </a:path>
              <a:path w="5528944" h="9429115">
                <a:moveTo>
                  <a:pt x="242926" y="261959"/>
                </a:moveTo>
                <a:lnTo>
                  <a:pt x="143771" y="261959"/>
                </a:lnTo>
                <a:lnTo>
                  <a:pt x="159538" y="229214"/>
                </a:lnTo>
                <a:lnTo>
                  <a:pt x="229616" y="229214"/>
                </a:lnTo>
                <a:lnTo>
                  <a:pt x="242926" y="261959"/>
                </a:lnTo>
                <a:close/>
              </a:path>
              <a:path w="5528944" h="9429115">
                <a:moveTo>
                  <a:pt x="227061" y="294704"/>
                </a:moveTo>
                <a:lnTo>
                  <a:pt x="168915" y="294704"/>
                </a:lnTo>
                <a:lnTo>
                  <a:pt x="131000" y="261959"/>
                </a:lnTo>
                <a:lnTo>
                  <a:pt x="252616" y="261959"/>
                </a:lnTo>
                <a:lnTo>
                  <a:pt x="227061" y="294704"/>
                </a:lnTo>
                <a:close/>
              </a:path>
              <a:path w="5528944" h="9429115">
                <a:moveTo>
                  <a:pt x="508812" y="261959"/>
                </a:moveTo>
                <a:lnTo>
                  <a:pt x="455598" y="261959"/>
                </a:lnTo>
                <a:lnTo>
                  <a:pt x="457791" y="229214"/>
                </a:lnTo>
                <a:lnTo>
                  <a:pt x="510155" y="229214"/>
                </a:lnTo>
                <a:lnTo>
                  <a:pt x="508812" y="261959"/>
                </a:lnTo>
                <a:close/>
              </a:path>
              <a:path w="5528944" h="9429115">
                <a:moveTo>
                  <a:pt x="1255855" y="261959"/>
                </a:moveTo>
                <a:lnTo>
                  <a:pt x="1200451" y="261959"/>
                </a:lnTo>
                <a:lnTo>
                  <a:pt x="1201413" y="229214"/>
                </a:lnTo>
                <a:lnTo>
                  <a:pt x="1251079" y="229214"/>
                </a:lnTo>
                <a:lnTo>
                  <a:pt x="1255855" y="261959"/>
                </a:lnTo>
                <a:close/>
              </a:path>
              <a:path w="5528944" h="9429115">
                <a:moveTo>
                  <a:pt x="1514814" y="261959"/>
                </a:moveTo>
                <a:lnTo>
                  <a:pt x="1468623" y="261959"/>
                </a:lnTo>
                <a:lnTo>
                  <a:pt x="1475570" y="229214"/>
                </a:lnTo>
                <a:lnTo>
                  <a:pt x="1521612" y="229214"/>
                </a:lnTo>
                <a:lnTo>
                  <a:pt x="1514814" y="261959"/>
                </a:lnTo>
                <a:close/>
              </a:path>
              <a:path w="5528944" h="9429115">
                <a:moveTo>
                  <a:pt x="1744737" y="261959"/>
                </a:moveTo>
                <a:lnTo>
                  <a:pt x="1646707" y="261959"/>
                </a:lnTo>
                <a:lnTo>
                  <a:pt x="1654099" y="229214"/>
                </a:lnTo>
                <a:lnTo>
                  <a:pt x="1722631" y="229214"/>
                </a:lnTo>
                <a:lnTo>
                  <a:pt x="1744737" y="261959"/>
                </a:lnTo>
                <a:close/>
              </a:path>
              <a:path w="5528944" h="9429115">
                <a:moveTo>
                  <a:pt x="1750762" y="294704"/>
                </a:moveTo>
                <a:lnTo>
                  <a:pt x="1627645" y="294704"/>
                </a:lnTo>
                <a:lnTo>
                  <a:pt x="1627697" y="261959"/>
                </a:lnTo>
                <a:lnTo>
                  <a:pt x="1754171" y="261959"/>
                </a:lnTo>
                <a:lnTo>
                  <a:pt x="1750762" y="294704"/>
                </a:lnTo>
                <a:close/>
              </a:path>
              <a:path w="5528944" h="9429115">
                <a:moveTo>
                  <a:pt x="2234491" y="294704"/>
                </a:moveTo>
                <a:lnTo>
                  <a:pt x="2121041" y="294704"/>
                </a:lnTo>
                <a:lnTo>
                  <a:pt x="2140774" y="261959"/>
                </a:lnTo>
                <a:lnTo>
                  <a:pt x="2165496" y="229214"/>
                </a:lnTo>
                <a:lnTo>
                  <a:pt x="2232570" y="229214"/>
                </a:lnTo>
                <a:lnTo>
                  <a:pt x="2238489" y="261959"/>
                </a:lnTo>
                <a:lnTo>
                  <a:pt x="2241931" y="261959"/>
                </a:lnTo>
                <a:lnTo>
                  <a:pt x="2234491" y="294704"/>
                </a:lnTo>
                <a:close/>
              </a:path>
              <a:path w="5528944" h="9429115">
                <a:moveTo>
                  <a:pt x="1995281" y="294704"/>
                </a:moveTo>
                <a:lnTo>
                  <a:pt x="1874276" y="294704"/>
                </a:lnTo>
                <a:lnTo>
                  <a:pt x="1898779" y="261959"/>
                </a:lnTo>
                <a:lnTo>
                  <a:pt x="1991216" y="261959"/>
                </a:lnTo>
                <a:lnTo>
                  <a:pt x="1995281" y="294704"/>
                </a:lnTo>
                <a:close/>
              </a:path>
              <a:path w="5528944" h="9429115">
                <a:moveTo>
                  <a:pt x="1953318" y="327449"/>
                </a:moveTo>
                <a:lnTo>
                  <a:pt x="1778104" y="327449"/>
                </a:lnTo>
                <a:lnTo>
                  <a:pt x="1781411" y="294704"/>
                </a:lnTo>
                <a:lnTo>
                  <a:pt x="1978402" y="294704"/>
                </a:lnTo>
                <a:lnTo>
                  <a:pt x="1953318" y="327449"/>
                </a:lnTo>
                <a:close/>
              </a:path>
              <a:path w="5528944" h="9429115">
                <a:moveTo>
                  <a:pt x="2121499" y="360194"/>
                </a:moveTo>
                <a:lnTo>
                  <a:pt x="2040717" y="360194"/>
                </a:lnTo>
                <a:lnTo>
                  <a:pt x="2065065" y="327449"/>
                </a:lnTo>
                <a:lnTo>
                  <a:pt x="2086700" y="327449"/>
                </a:lnTo>
                <a:lnTo>
                  <a:pt x="2105423" y="294704"/>
                </a:lnTo>
                <a:lnTo>
                  <a:pt x="2155784" y="294704"/>
                </a:lnTo>
                <a:lnTo>
                  <a:pt x="2134552" y="327449"/>
                </a:lnTo>
                <a:lnTo>
                  <a:pt x="2121499" y="360194"/>
                </a:lnTo>
                <a:close/>
              </a:path>
              <a:path w="5528944" h="9429115">
                <a:moveTo>
                  <a:pt x="1899653" y="392939"/>
                </a:moveTo>
                <a:lnTo>
                  <a:pt x="1878172" y="392939"/>
                </a:lnTo>
                <a:lnTo>
                  <a:pt x="1861244" y="360194"/>
                </a:lnTo>
                <a:lnTo>
                  <a:pt x="1789723" y="360194"/>
                </a:lnTo>
                <a:lnTo>
                  <a:pt x="1779994" y="327449"/>
                </a:lnTo>
                <a:lnTo>
                  <a:pt x="1903386" y="327449"/>
                </a:lnTo>
                <a:lnTo>
                  <a:pt x="1899677" y="392523"/>
                </a:lnTo>
                <a:lnTo>
                  <a:pt x="1899653" y="392939"/>
                </a:lnTo>
                <a:close/>
              </a:path>
              <a:path w="5528944" h="9429115">
                <a:moveTo>
                  <a:pt x="2112790" y="392939"/>
                </a:moveTo>
                <a:lnTo>
                  <a:pt x="1986554" y="392939"/>
                </a:lnTo>
                <a:lnTo>
                  <a:pt x="2006793" y="360194"/>
                </a:lnTo>
                <a:lnTo>
                  <a:pt x="2118847" y="360194"/>
                </a:lnTo>
                <a:lnTo>
                  <a:pt x="2112867" y="392523"/>
                </a:lnTo>
                <a:lnTo>
                  <a:pt x="2112790" y="392939"/>
                </a:lnTo>
                <a:close/>
              </a:path>
              <a:path w="5528944" h="9429115">
                <a:moveTo>
                  <a:pt x="2009460" y="458110"/>
                </a:moveTo>
                <a:lnTo>
                  <a:pt x="1941374" y="458110"/>
                </a:lnTo>
                <a:lnTo>
                  <a:pt x="1951822" y="425684"/>
                </a:lnTo>
                <a:lnTo>
                  <a:pt x="1967574" y="392939"/>
                </a:lnTo>
                <a:lnTo>
                  <a:pt x="2019662" y="392939"/>
                </a:lnTo>
                <a:lnTo>
                  <a:pt x="2014129" y="425684"/>
                </a:lnTo>
                <a:lnTo>
                  <a:pt x="2010823" y="425684"/>
                </a:lnTo>
                <a:lnTo>
                  <a:pt x="2009460" y="458110"/>
                </a:lnTo>
                <a:close/>
              </a:path>
              <a:path w="5528944" h="9429115">
                <a:moveTo>
                  <a:pt x="3001943" y="261959"/>
                </a:moveTo>
                <a:lnTo>
                  <a:pt x="2919363" y="261959"/>
                </a:lnTo>
                <a:lnTo>
                  <a:pt x="2922341" y="229214"/>
                </a:lnTo>
                <a:lnTo>
                  <a:pt x="2986367" y="229214"/>
                </a:lnTo>
                <a:lnTo>
                  <a:pt x="3001943" y="261959"/>
                </a:lnTo>
                <a:close/>
              </a:path>
              <a:path w="5528944" h="9429115">
                <a:moveTo>
                  <a:pt x="3000710" y="294704"/>
                </a:moveTo>
                <a:lnTo>
                  <a:pt x="2984214" y="294704"/>
                </a:lnTo>
                <a:lnTo>
                  <a:pt x="2960080" y="261959"/>
                </a:lnTo>
                <a:lnTo>
                  <a:pt x="3018514" y="261959"/>
                </a:lnTo>
                <a:lnTo>
                  <a:pt x="3000710" y="294704"/>
                </a:lnTo>
                <a:close/>
              </a:path>
              <a:path w="5528944" h="9429115">
                <a:moveTo>
                  <a:pt x="3267030" y="327449"/>
                </a:moveTo>
                <a:lnTo>
                  <a:pt x="3208926" y="327449"/>
                </a:lnTo>
                <a:lnTo>
                  <a:pt x="3196385" y="261959"/>
                </a:lnTo>
                <a:lnTo>
                  <a:pt x="3263774" y="261959"/>
                </a:lnTo>
                <a:lnTo>
                  <a:pt x="3273230" y="294704"/>
                </a:lnTo>
                <a:lnTo>
                  <a:pt x="3274044" y="294704"/>
                </a:lnTo>
                <a:lnTo>
                  <a:pt x="3267030" y="327449"/>
                </a:lnTo>
                <a:close/>
              </a:path>
              <a:path w="5528944" h="9429115">
                <a:moveTo>
                  <a:pt x="3505464" y="294704"/>
                </a:moveTo>
                <a:lnTo>
                  <a:pt x="3448913" y="294704"/>
                </a:lnTo>
                <a:lnTo>
                  <a:pt x="3446097" y="261959"/>
                </a:lnTo>
                <a:lnTo>
                  <a:pt x="3502182" y="261959"/>
                </a:lnTo>
                <a:lnTo>
                  <a:pt x="3505464" y="294704"/>
                </a:lnTo>
                <a:close/>
              </a:path>
              <a:path w="5528944" h="9429115">
                <a:moveTo>
                  <a:pt x="308315" y="327449"/>
                </a:moveTo>
                <a:lnTo>
                  <a:pt x="275505" y="327449"/>
                </a:lnTo>
                <a:lnTo>
                  <a:pt x="279181" y="294704"/>
                </a:lnTo>
                <a:lnTo>
                  <a:pt x="305303" y="294704"/>
                </a:lnTo>
                <a:lnTo>
                  <a:pt x="308315" y="327449"/>
                </a:lnTo>
                <a:close/>
              </a:path>
              <a:path w="5528944" h="9429115">
                <a:moveTo>
                  <a:pt x="580339" y="360194"/>
                </a:moveTo>
                <a:lnTo>
                  <a:pt x="567008" y="360194"/>
                </a:lnTo>
                <a:lnTo>
                  <a:pt x="554843" y="327449"/>
                </a:lnTo>
                <a:lnTo>
                  <a:pt x="547952" y="327449"/>
                </a:lnTo>
                <a:lnTo>
                  <a:pt x="553242" y="294704"/>
                </a:lnTo>
                <a:lnTo>
                  <a:pt x="586658" y="294704"/>
                </a:lnTo>
                <a:lnTo>
                  <a:pt x="594580" y="327449"/>
                </a:lnTo>
                <a:lnTo>
                  <a:pt x="580339" y="360194"/>
                </a:lnTo>
                <a:close/>
              </a:path>
              <a:path w="5528944" h="9429115">
                <a:moveTo>
                  <a:pt x="885157" y="327449"/>
                </a:moveTo>
                <a:lnTo>
                  <a:pt x="859870" y="327449"/>
                </a:lnTo>
                <a:lnTo>
                  <a:pt x="865862" y="294704"/>
                </a:lnTo>
                <a:lnTo>
                  <a:pt x="878540" y="294704"/>
                </a:lnTo>
                <a:lnTo>
                  <a:pt x="885157" y="327449"/>
                </a:lnTo>
                <a:close/>
              </a:path>
              <a:path w="5528944" h="9429115">
                <a:moveTo>
                  <a:pt x="1118068" y="327449"/>
                </a:moveTo>
                <a:lnTo>
                  <a:pt x="1054709" y="327449"/>
                </a:lnTo>
                <a:lnTo>
                  <a:pt x="1072937" y="294704"/>
                </a:lnTo>
                <a:lnTo>
                  <a:pt x="1111416" y="294704"/>
                </a:lnTo>
                <a:lnTo>
                  <a:pt x="1118068" y="327449"/>
                </a:lnTo>
                <a:close/>
              </a:path>
              <a:path w="5528944" h="9429115">
                <a:moveTo>
                  <a:pt x="1096243" y="360194"/>
                </a:moveTo>
                <a:lnTo>
                  <a:pt x="1057083" y="360194"/>
                </a:lnTo>
                <a:lnTo>
                  <a:pt x="1035612" y="327449"/>
                </a:lnTo>
                <a:lnTo>
                  <a:pt x="1114822" y="327449"/>
                </a:lnTo>
                <a:lnTo>
                  <a:pt x="1096243" y="360194"/>
                </a:lnTo>
                <a:close/>
              </a:path>
              <a:path w="5528944" h="9429115">
                <a:moveTo>
                  <a:pt x="4510504" y="327449"/>
                </a:moveTo>
                <a:lnTo>
                  <a:pt x="4469573" y="327449"/>
                </a:lnTo>
                <a:lnTo>
                  <a:pt x="4474000" y="294704"/>
                </a:lnTo>
                <a:lnTo>
                  <a:pt x="4512927" y="294704"/>
                </a:lnTo>
                <a:lnTo>
                  <a:pt x="4510504" y="327449"/>
                </a:lnTo>
                <a:close/>
              </a:path>
              <a:path w="5528944" h="9429115">
                <a:moveTo>
                  <a:pt x="4781140" y="327449"/>
                </a:moveTo>
                <a:lnTo>
                  <a:pt x="4747308" y="327449"/>
                </a:lnTo>
                <a:lnTo>
                  <a:pt x="4744585" y="294704"/>
                </a:lnTo>
                <a:lnTo>
                  <a:pt x="4788950" y="294704"/>
                </a:lnTo>
                <a:lnTo>
                  <a:pt x="4781140" y="327449"/>
                </a:lnTo>
                <a:close/>
              </a:path>
              <a:path w="5528944" h="9429115">
                <a:moveTo>
                  <a:pt x="110323" y="360194"/>
                </a:moveTo>
                <a:lnTo>
                  <a:pt x="19986" y="360194"/>
                </a:lnTo>
                <a:lnTo>
                  <a:pt x="39507" y="327449"/>
                </a:lnTo>
                <a:lnTo>
                  <a:pt x="106593" y="327449"/>
                </a:lnTo>
                <a:lnTo>
                  <a:pt x="110323" y="360194"/>
                </a:lnTo>
                <a:close/>
              </a:path>
              <a:path w="5528944" h="9429115">
                <a:moveTo>
                  <a:pt x="1116" y="392523"/>
                </a:moveTo>
                <a:lnTo>
                  <a:pt x="0" y="365927"/>
                </a:lnTo>
                <a:lnTo>
                  <a:pt x="0" y="360194"/>
                </a:lnTo>
                <a:lnTo>
                  <a:pt x="109193" y="360194"/>
                </a:lnTo>
                <a:lnTo>
                  <a:pt x="1116" y="392523"/>
                </a:lnTo>
                <a:close/>
              </a:path>
              <a:path w="5528944" h="9429115">
                <a:moveTo>
                  <a:pt x="1130" y="392857"/>
                </a:moveTo>
                <a:lnTo>
                  <a:pt x="0" y="392857"/>
                </a:lnTo>
                <a:lnTo>
                  <a:pt x="1116" y="392523"/>
                </a:lnTo>
                <a:lnTo>
                  <a:pt x="1130" y="392857"/>
                </a:lnTo>
                <a:close/>
              </a:path>
              <a:path w="5528944" h="9429115">
                <a:moveTo>
                  <a:pt x="1378634" y="360194"/>
                </a:moveTo>
                <a:lnTo>
                  <a:pt x="1325821" y="360194"/>
                </a:lnTo>
                <a:lnTo>
                  <a:pt x="1322883" y="327449"/>
                </a:lnTo>
                <a:lnTo>
                  <a:pt x="1379466" y="327449"/>
                </a:lnTo>
                <a:lnTo>
                  <a:pt x="1378634" y="360194"/>
                </a:lnTo>
                <a:close/>
              </a:path>
              <a:path w="5528944" h="9429115">
                <a:moveTo>
                  <a:pt x="1610075" y="360194"/>
                </a:moveTo>
                <a:lnTo>
                  <a:pt x="1536634" y="360194"/>
                </a:lnTo>
                <a:lnTo>
                  <a:pt x="1560940" y="327449"/>
                </a:lnTo>
                <a:lnTo>
                  <a:pt x="1605838" y="327449"/>
                </a:lnTo>
                <a:lnTo>
                  <a:pt x="1610075" y="360194"/>
                </a:lnTo>
                <a:close/>
              </a:path>
              <a:path w="5528944" h="9429115">
                <a:moveTo>
                  <a:pt x="1598230" y="392939"/>
                </a:moveTo>
                <a:lnTo>
                  <a:pt x="1488991" y="392939"/>
                </a:lnTo>
                <a:lnTo>
                  <a:pt x="1512564" y="360194"/>
                </a:lnTo>
                <a:lnTo>
                  <a:pt x="1604033" y="360194"/>
                </a:lnTo>
                <a:lnTo>
                  <a:pt x="1598303" y="392523"/>
                </a:lnTo>
                <a:lnTo>
                  <a:pt x="1598230" y="392939"/>
                </a:lnTo>
                <a:close/>
              </a:path>
              <a:path w="5528944" h="9429115">
                <a:moveTo>
                  <a:pt x="1536380" y="458110"/>
                </a:moveTo>
                <a:lnTo>
                  <a:pt x="1395618" y="458110"/>
                </a:lnTo>
                <a:lnTo>
                  <a:pt x="1431464" y="425684"/>
                </a:lnTo>
                <a:lnTo>
                  <a:pt x="1466176" y="392939"/>
                </a:lnTo>
                <a:lnTo>
                  <a:pt x="1555124" y="392939"/>
                </a:lnTo>
                <a:lnTo>
                  <a:pt x="1534646" y="425684"/>
                </a:lnTo>
                <a:lnTo>
                  <a:pt x="1531547" y="425684"/>
                </a:lnTo>
                <a:lnTo>
                  <a:pt x="1536380" y="458110"/>
                </a:lnTo>
                <a:close/>
              </a:path>
              <a:path w="5528944" h="9429115">
                <a:moveTo>
                  <a:pt x="1705247" y="425684"/>
                </a:moveTo>
                <a:lnTo>
                  <a:pt x="1660278" y="425684"/>
                </a:lnTo>
                <a:lnTo>
                  <a:pt x="1665486" y="392939"/>
                </a:lnTo>
                <a:lnTo>
                  <a:pt x="1701873" y="392939"/>
                </a:lnTo>
                <a:lnTo>
                  <a:pt x="1705247" y="425684"/>
                </a:lnTo>
                <a:close/>
              </a:path>
              <a:path w="5528944" h="9429115">
                <a:moveTo>
                  <a:pt x="1439459" y="491173"/>
                </a:moveTo>
                <a:lnTo>
                  <a:pt x="1317874" y="491173"/>
                </a:lnTo>
                <a:lnTo>
                  <a:pt x="1357832" y="458110"/>
                </a:lnTo>
                <a:lnTo>
                  <a:pt x="1461744" y="458110"/>
                </a:lnTo>
                <a:lnTo>
                  <a:pt x="1461967" y="458428"/>
                </a:lnTo>
                <a:lnTo>
                  <a:pt x="1439459" y="491173"/>
                </a:lnTo>
                <a:close/>
              </a:path>
              <a:path w="5528944" h="9429115">
                <a:moveTo>
                  <a:pt x="1461967" y="458428"/>
                </a:moveTo>
                <a:lnTo>
                  <a:pt x="1461744" y="458110"/>
                </a:lnTo>
                <a:lnTo>
                  <a:pt x="1462186" y="458110"/>
                </a:lnTo>
                <a:lnTo>
                  <a:pt x="1461967" y="458428"/>
                </a:lnTo>
                <a:close/>
              </a:path>
              <a:path w="5528944" h="9429115">
                <a:moveTo>
                  <a:pt x="1628623" y="491173"/>
                </a:moveTo>
                <a:lnTo>
                  <a:pt x="1484917" y="491173"/>
                </a:lnTo>
                <a:lnTo>
                  <a:pt x="1461967" y="458428"/>
                </a:lnTo>
                <a:lnTo>
                  <a:pt x="1462186" y="458110"/>
                </a:lnTo>
                <a:lnTo>
                  <a:pt x="1623321" y="458110"/>
                </a:lnTo>
                <a:lnTo>
                  <a:pt x="1628623" y="491173"/>
                </a:lnTo>
                <a:close/>
              </a:path>
              <a:path w="5528944" h="9429115">
                <a:moveTo>
                  <a:pt x="1390927" y="523918"/>
                </a:moveTo>
                <a:lnTo>
                  <a:pt x="1284461" y="523918"/>
                </a:lnTo>
                <a:lnTo>
                  <a:pt x="1289156" y="491173"/>
                </a:lnTo>
                <a:lnTo>
                  <a:pt x="1401091" y="491173"/>
                </a:lnTo>
                <a:lnTo>
                  <a:pt x="1390927" y="523918"/>
                </a:lnTo>
                <a:close/>
              </a:path>
              <a:path w="5528944" h="9429115">
                <a:moveTo>
                  <a:pt x="1646796" y="523918"/>
                </a:moveTo>
                <a:lnTo>
                  <a:pt x="1559883" y="523918"/>
                </a:lnTo>
                <a:lnTo>
                  <a:pt x="1536125" y="491173"/>
                </a:lnTo>
                <a:lnTo>
                  <a:pt x="1643767" y="491173"/>
                </a:lnTo>
                <a:lnTo>
                  <a:pt x="1646796" y="523918"/>
                </a:lnTo>
                <a:close/>
              </a:path>
              <a:path w="5528944" h="9429115">
                <a:moveTo>
                  <a:pt x="1643485" y="556663"/>
                </a:moveTo>
                <a:lnTo>
                  <a:pt x="1607894" y="556663"/>
                </a:lnTo>
                <a:lnTo>
                  <a:pt x="1583800" y="523918"/>
                </a:lnTo>
                <a:lnTo>
                  <a:pt x="1645760" y="523918"/>
                </a:lnTo>
                <a:lnTo>
                  <a:pt x="1643485" y="556663"/>
                </a:lnTo>
                <a:close/>
              </a:path>
              <a:path w="5528944" h="9429115">
                <a:moveTo>
                  <a:pt x="1502799" y="589408"/>
                </a:moveTo>
                <a:lnTo>
                  <a:pt x="1463527" y="589408"/>
                </a:lnTo>
                <a:lnTo>
                  <a:pt x="1476981" y="556663"/>
                </a:lnTo>
                <a:lnTo>
                  <a:pt x="1502799" y="589408"/>
                </a:lnTo>
                <a:close/>
              </a:path>
              <a:path w="5528944" h="9429115">
                <a:moveTo>
                  <a:pt x="1732805" y="589408"/>
                </a:moveTo>
                <a:lnTo>
                  <a:pt x="1678461" y="589408"/>
                </a:lnTo>
                <a:lnTo>
                  <a:pt x="1685932" y="556663"/>
                </a:lnTo>
                <a:lnTo>
                  <a:pt x="1726542" y="556663"/>
                </a:lnTo>
                <a:lnTo>
                  <a:pt x="1732805" y="589408"/>
                </a:lnTo>
                <a:close/>
              </a:path>
              <a:path w="5528944" h="9429115">
                <a:moveTo>
                  <a:pt x="1590672" y="654898"/>
                </a:moveTo>
                <a:lnTo>
                  <a:pt x="1498806" y="654898"/>
                </a:lnTo>
                <a:lnTo>
                  <a:pt x="1478606" y="622153"/>
                </a:lnTo>
                <a:lnTo>
                  <a:pt x="1456712" y="622153"/>
                </a:lnTo>
                <a:lnTo>
                  <a:pt x="1451821" y="589408"/>
                </a:lnTo>
                <a:lnTo>
                  <a:pt x="1528362" y="589408"/>
                </a:lnTo>
                <a:lnTo>
                  <a:pt x="1556657" y="622153"/>
                </a:lnTo>
                <a:lnTo>
                  <a:pt x="1590672" y="654898"/>
                </a:lnTo>
                <a:close/>
              </a:path>
              <a:path w="5528944" h="9429115">
                <a:moveTo>
                  <a:pt x="1737736" y="622153"/>
                </a:moveTo>
                <a:lnTo>
                  <a:pt x="1679181" y="622153"/>
                </a:lnTo>
                <a:lnTo>
                  <a:pt x="1673255" y="589408"/>
                </a:lnTo>
                <a:lnTo>
                  <a:pt x="1743055" y="589408"/>
                </a:lnTo>
                <a:lnTo>
                  <a:pt x="1737736" y="622153"/>
                </a:lnTo>
                <a:close/>
              </a:path>
              <a:path w="5528944" h="9429115">
                <a:moveTo>
                  <a:pt x="1383889" y="687643"/>
                </a:moveTo>
                <a:lnTo>
                  <a:pt x="1317036" y="687643"/>
                </a:lnTo>
                <a:lnTo>
                  <a:pt x="1328610" y="654898"/>
                </a:lnTo>
                <a:lnTo>
                  <a:pt x="1354155" y="654898"/>
                </a:lnTo>
                <a:lnTo>
                  <a:pt x="1383889" y="687643"/>
                </a:lnTo>
                <a:close/>
              </a:path>
              <a:path w="5528944" h="9429115">
                <a:moveTo>
                  <a:pt x="1586054" y="687643"/>
                </a:moveTo>
                <a:lnTo>
                  <a:pt x="1531763" y="687643"/>
                </a:lnTo>
                <a:lnTo>
                  <a:pt x="1516721" y="654898"/>
                </a:lnTo>
                <a:lnTo>
                  <a:pt x="1587823" y="654898"/>
                </a:lnTo>
                <a:lnTo>
                  <a:pt x="1586054" y="687643"/>
                </a:lnTo>
                <a:close/>
              </a:path>
              <a:path w="5528944" h="9429115">
                <a:moveTo>
                  <a:pt x="1463851" y="720388"/>
                </a:moveTo>
                <a:lnTo>
                  <a:pt x="1304382" y="720388"/>
                </a:lnTo>
                <a:lnTo>
                  <a:pt x="1300711" y="687643"/>
                </a:lnTo>
                <a:lnTo>
                  <a:pt x="1438298" y="687643"/>
                </a:lnTo>
                <a:lnTo>
                  <a:pt x="1463851" y="720388"/>
                </a:lnTo>
                <a:close/>
              </a:path>
              <a:path w="5528944" h="9429115">
                <a:moveTo>
                  <a:pt x="1477538" y="753133"/>
                </a:moveTo>
                <a:lnTo>
                  <a:pt x="1398818" y="753133"/>
                </a:lnTo>
                <a:lnTo>
                  <a:pt x="1384683" y="720388"/>
                </a:lnTo>
                <a:lnTo>
                  <a:pt x="1474231" y="720388"/>
                </a:lnTo>
                <a:lnTo>
                  <a:pt x="1477538" y="753133"/>
                </a:lnTo>
                <a:close/>
              </a:path>
              <a:path w="5528944" h="9429115">
                <a:moveTo>
                  <a:pt x="1708750" y="753133"/>
                </a:moveTo>
                <a:lnTo>
                  <a:pt x="1641144" y="753133"/>
                </a:lnTo>
                <a:lnTo>
                  <a:pt x="1653370" y="720388"/>
                </a:lnTo>
                <a:lnTo>
                  <a:pt x="1701753" y="720388"/>
                </a:lnTo>
                <a:lnTo>
                  <a:pt x="1708750" y="753133"/>
                </a:lnTo>
                <a:close/>
              </a:path>
              <a:path w="5528944" h="9429115">
                <a:moveTo>
                  <a:pt x="1463139" y="785878"/>
                </a:moveTo>
                <a:lnTo>
                  <a:pt x="1433659" y="785878"/>
                </a:lnTo>
                <a:lnTo>
                  <a:pt x="1426881" y="753133"/>
                </a:lnTo>
                <a:lnTo>
                  <a:pt x="1473195" y="753133"/>
                </a:lnTo>
                <a:lnTo>
                  <a:pt x="1463139" y="785878"/>
                </a:lnTo>
                <a:close/>
              </a:path>
              <a:path w="5528944" h="9429115">
                <a:moveTo>
                  <a:pt x="1719773" y="785878"/>
                </a:moveTo>
                <a:lnTo>
                  <a:pt x="1634616" y="785878"/>
                </a:lnTo>
                <a:lnTo>
                  <a:pt x="1634535" y="753133"/>
                </a:lnTo>
                <a:lnTo>
                  <a:pt x="1722592" y="753133"/>
                </a:lnTo>
                <a:lnTo>
                  <a:pt x="1719773" y="785878"/>
                </a:lnTo>
                <a:close/>
              </a:path>
              <a:path w="5528944" h="9429115">
                <a:moveTo>
                  <a:pt x="1609757" y="851368"/>
                </a:moveTo>
                <a:lnTo>
                  <a:pt x="1546609" y="851368"/>
                </a:lnTo>
                <a:lnTo>
                  <a:pt x="1535593" y="818623"/>
                </a:lnTo>
                <a:lnTo>
                  <a:pt x="1526614" y="818623"/>
                </a:lnTo>
                <a:lnTo>
                  <a:pt x="1527871" y="785878"/>
                </a:lnTo>
                <a:lnTo>
                  <a:pt x="1560410" y="785878"/>
                </a:lnTo>
                <a:lnTo>
                  <a:pt x="1585682" y="818623"/>
                </a:lnTo>
                <a:lnTo>
                  <a:pt x="1609757" y="851368"/>
                </a:lnTo>
                <a:close/>
              </a:path>
              <a:path w="5528944" h="9429115">
                <a:moveTo>
                  <a:pt x="1395316" y="884112"/>
                </a:moveTo>
                <a:lnTo>
                  <a:pt x="1347279" y="884112"/>
                </a:lnTo>
                <a:lnTo>
                  <a:pt x="1348859" y="851368"/>
                </a:lnTo>
                <a:lnTo>
                  <a:pt x="1394055" y="851368"/>
                </a:lnTo>
                <a:lnTo>
                  <a:pt x="1395316" y="884112"/>
                </a:lnTo>
                <a:close/>
              </a:path>
              <a:path w="5528944" h="9429115">
                <a:moveTo>
                  <a:pt x="1680597" y="884112"/>
                </a:moveTo>
                <a:lnTo>
                  <a:pt x="1577639" y="884112"/>
                </a:lnTo>
                <a:lnTo>
                  <a:pt x="1560467" y="851368"/>
                </a:lnTo>
                <a:lnTo>
                  <a:pt x="1656946" y="851368"/>
                </a:lnTo>
                <a:lnTo>
                  <a:pt x="1680597" y="884112"/>
                </a:lnTo>
                <a:close/>
              </a:path>
              <a:path w="5528944" h="9429115">
                <a:moveTo>
                  <a:pt x="1726727" y="916857"/>
                </a:moveTo>
                <a:lnTo>
                  <a:pt x="1660025" y="916857"/>
                </a:lnTo>
                <a:lnTo>
                  <a:pt x="1618967" y="884112"/>
                </a:lnTo>
                <a:lnTo>
                  <a:pt x="1704064" y="884112"/>
                </a:lnTo>
                <a:lnTo>
                  <a:pt x="1726727" y="916857"/>
                </a:lnTo>
                <a:close/>
              </a:path>
              <a:path w="5528944" h="9429115">
                <a:moveTo>
                  <a:pt x="3386010" y="360194"/>
                </a:moveTo>
                <a:lnTo>
                  <a:pt x="3341956" y="360194"/>
                </a:lnTo>
                <a:lnTo>
                  <a:pt x="3357649" y="327449"/>
                </a:lnTo>
                <a:lnTo>
                  <a:pt x="3373532" y="327449"/>
                </a:lnTo>
                <a:lnTo>
                  <a:pt x="3386010" y="360194"/>
                </a:lnTo>
                <a:close/>
              </a:path>
              <a:path w="5528944" h="9429115">
                <a:moveTo>
                  <a:pt x="3383788" y="392939"/>
                </a:moveTo>
                <a:lnTo>
                  <a:pt x="3330880" y="392939"/>
                </a:lnTo>
                <a:lnTo>
                  <a:pt x="3326905" y="360194"/>
                </a:lnTo>
                <a:lnTo>
                  <a:pt x="3389061" y="360194"/>
                </a:lnTo>
                <a:lnTo>
                  <a:pt x="3383855" y="392523"/>
                </a:lnTo>
                <a:lnTo>
                  <a:pt x="3383788" y="392939"/>
                </a:lnTo>
                <a:close/>
              </a:path>
              <a:path w="5528944" h="9429115">
                <a:moveTo>
                  <a:pt x="5327895" y="360194"/>
                </a:moveTo>
                <a:lnTo>
                  <a:pt x="5172934" y="360194"/>
                </a:lnTo>
                <a:lnTo>
                  <a:pt x="5205572" y="327449"/>
                </a:lnTo>
                <a:lnTo>
                  <a:pt x="5317949" y="327449"/>
                </a:lnTo>
                <a:lnTo>
                  <a:pt x="5327895" y="360194"/>
                </a:lnTo>
                <a:close/>
              </a:path>
              <a:path w="5528944" h="9429115">
                <a:moveTo>
                  <a:pt x="5203877" y="392939"/>
                </a:moveTo>
                <a:lnTo>
                  <a:pt x="5136362" y="392939"/>
                </a:lnTo>
                <a:lnTo>
                  <a:pt x="5154610" y="360194"/>
                </a:lnTo>
                <a:lnTo>
                  <a:pt x="5224965" y="360194"/>
                </a:lnTo>
                <a:lnTo>
                  <a:pt x="5203877" y="392939"/>
                </a:lnTo>
                <a:close/>
              </a:path>
              <a:path w="5528944" h="9429115">
                <a:moveTo>
                  <a:pt x="5342564" y="392939"/>
                </a:moveTo>
                <a:lnTo>
                  <a:pt x="5316569" y="392939"/>
                </a:lnTo>
                <a:lnTo>
                  <a:pt x="5305037" y="360194"/>
                </a:lnTo>
                <a:lnTo>
                  <a:pt x="5344909" y="360194"/>
                </a:lnTo>
                <a:lnTo>
                  <a:pt x="5342594" y="392523"/>
                </a:lnTo>
                <a:lnTo>
                  <a:pt x="5342564" y="392939"/>
                </a:lnTo>
                <a:close/>
              </a:path>
              <a:path w="5528944" h="9429115">
                <a:moveTo>
                  <a:pt x="5165238" y="425684"/>
                </a:moveTo>
                <a:lnTo>
                  <a:pt x="5097948" y="425684"/>
                </a:lnTo>
                <a:lnTo>
                  <a:pt x="5098602" y="392939"/>
                </a:lnTo>
                <a:lnTo>
                  <a:pt x="5175024" y="392939"/>
                </a:lnTo>
                <a:lnTo>
                  <a:pt x="5165238" y="425684"/>
                </a:lnTo>
                <a:close/>
              </a:path>
              <a:path w="5528944" h="9429115">
                <a:moveTo>
                  <a:pt x="514772" y="392939"/>
                </a:moveTo>
                <a:lnTo>
                  <a:pt x="487594" y="392939"/>
                </a:lnTo>
                <a:lnTo>
                  <a:pt x="493390" y="360194"/>
                </a:lnTo>
                <a:lnTo>
                  <a:pt x="510793" y="360194"/>
                </a:lnTo>
                <a:lnTo>
                  <a:pt x="514721" y="392523"/>
                </a:lnTo>
                <a:lnTo>
                  <a:pt x="514772" y="392939"/>
                </a:lnTo>
                <a:close/>
              </a:path>
              <a:path w="5528944" h="9429115">
                <a:moveTo>
                  <a:pt x="1262371" y="392939"/>
                </a:moveTo>
                <a:lnTo>
                  <a:pt x="1171075" y="392939"/>
                </a:lnTo>
                <a:lnTo>
                  <a:pt x="1177790" y="360194"/>
                </a:lnTo>
                <a:lnTo>
                  <a:pt x="1239550" y="360194"/>
                </a:lnTo>
                <a:lnTo>
                  <a:pt x="1262371" y="392939"/>
                </a:lnTo>
                <a:close/>
              </a:path>
              <a:path w="5528944" h="9429115">
                <a:moveTo>
                  <a:pt x="4396662" y="392939"/>
                </a:moveTo>
                <a:lnTo>
                  <a:pt x="4325691" y="392939"/>
                </a:lnTo>
                <a:lnTo>
                  <a:pt x="4326837" y="360194"/>
                </a:lnTo>
                <a:lnTo>
                  <a:pt x="4391134" y="360194"/>
                </a:lnTo>
                <a:lnTo>
                  <a:pt x="4396592" y="392523"/>
                </a:lnTo>
                <a:lnTo>
                  <a:pt x="4396662" y="392939"/>
                </a:lnTo>
                <a:close/>
              </a:path>
              <a:path w="5528944" h="9429115">
                <a:moveTo>
                  <a:pt x="4396003" y="425684"/>
                </a:moveTo>
                <a:lnTo>
                  <a:pt x="4347622" y="425684"/>
                </a:lnTo>
                <a:lnTo>
                  <a:pt x="4333549" y="392939"/>
                </a:lnTo>
                <a:lnTo>
                  <a:pt x="4400410" y="392939"/>
                </a:lnTo>
                <a:lnTo>
                  <a:pt x="4396003" y="425684"/>
                </a:lnTo>
                <a:close/>
              </a:path>
              <a:path w="5528944" h="9429115">
                <a:moveTo>
                  <a:pt x="191383" y="425684"/>
                </a:moveTo>
                <a:lnTo>
                  <a:pt x="178186" y="392939"/>
                </a:lnTo>
                <a:lnTo>
                  <a:pt x="198620" y="392939"/>
                </a:lnTo>
                <a:lnTo>
                  <a:pt x="191383" y="425684"/>
                </a:lnTo>
                <a:close/>
              </a:path>
              <a:path w="5528944" h="9429115">
                <a:moveTo>
                  <a:pt x="428816" y="425684"/>
                </a:moveTo>
                <a:lnTo>
                  <a:pt x="399346" y="425684"/>
                </a:lnTo>
                <a:lnTo>
                  <a:pt x="400269" y="392939"/>
                </a:lnTo>
                <a:lnTo>
                  <a:pt x="425738" y="392939"/>
                </a:lnTo>
                <a:lnTo>
                  <a:pt x="428816" y="425684"/>
                </a:lnTo>
                <a:close/>
              </a:path>
              <a:path w="5528944" h="9429115">
                <a:moveTo>
                  <a:pt x="963257" y="458110"/>
                </a:moveTo>
                <a:lnTo>
                  <a:pt x="857781" y="458110"/>
                </a:lnTo>
                <a:lnTo>
                  <a:pt x="905116" y="425684"/>
                </a:lnTo>
                <a:lnTo>
                  <a:pt x="927346" y="392939"/>
                </a:lnTo>
                <a:lnTo>
                  <a:pt x="996589" y="392939"/>
                </a:lnTo>
                <a:lnTo>
                  <a:pt x="999168" y="425684"/>
                </a:lnTo>
                <a:lnTo>
                  <a:pt x="990032" y="425684"/>
                </a:lnTo>
                <a:lnTo>
                  <a:pt x="963257" y="458110"/>
                </a:lnTo>
                <a:close/>
              </a:path>
              <a:path w="5528944" h="9429115">
                <a:moveTo>
                  <a:pt x="904180" y="491173"/>
                </a:moveTo>
                <a:lnTo>
                  <a:pt x="871376" y="458110"/>
                </a:lnTo>
                <a:lnTo>
                  <a:pt x="934791" y="458110"/>
                </a:lnTo>
                <a:lnTo>
                  <a:pt x="904180" y="491173"/>
                </a:lnTo>
                <a:close/>
              </a:path>
              <a:path w="5528944" h="9429115">
                <a:moveTo>
                  <a:pt x="4641778" y="425684"/>
                </a:moveTo>
                <a:lnTo>
                  <a:pt x="4586304" y="425684"/>
                </a:lnTo>
                <a:lnTo>
                  <a:pt x="4567905" y="392939"/>
                </a:lnTo>
                <a:lnTo>
                  <a:pt x="4645740" y="392939"/>
                </a:lnTo>
                <a:lnTo>
                  <a:pt x="4641778" y="425684"/>
                </a:lnTo>
                <a:close/>
              </a:path>
              <a:path w="5528944" h="9429115">
                <a:moveTo>
                  <a:pt x="2489535" y="458110"/>
                </a:moveTo>
                <a:lnTo>
                  <a:pt x="2469515" y="458110"/>
                </a:lnTo>
                <a:lnTo>
                  <a:pt x="2469774" y="425684"/>
                </a:lnTo>
                <a:lnTo>
                  <a:pt x="2484379" y="425684"/>
                </a:lnTo>
                <a:lnTo>
                  <a:pt x="2489535" y="458110"/>
                </a:lnTo>
                <a:close/>
              </a:path>
              <a:path w="5528944" h="9429115">
                <a:moveTo>
                  <a:pt x="102316" y="491173"/>
                </a:moveTo>
                <a:lnTo>
                  <a:pt x="45185" y="491173"/>
                </a:lnTo>
                <a:lnTo>
                  <a:pt x="59125" y="458110"/>
                </a:lnTo>
                <a:lnTo>
                  <a:pt x="76744" y="458110"/>
                </a:lnTo>
                <a:lnTo>
                  <a:pt x="102316" y="491173"/>
                </a:lnTo>
                <a:close/>
              </a:path>
              <a:path w="5528944" h="9429115">
                <a:moveTo>
                  <a:pt x="76137" y="523918"/>
                </a:moveTo>
                <a:lnTo>
                  <a:pt x="32865" y="523918"/>
                </a:lnTo>
                <a:lnTo>
                  <a:pt x="29066" y="491173"/>
                </a:lnTo>
                <a:lnTo>
                  <a:pt x="82965" y="491173"/>
                </a:lnTo>
                <a:lnTo>
                  <a:pt x="76137" y="523918"/>
                </a:lnTo>
                <a:close/>
              </a:path>
              <a:path w="5528944" h="9429115">
                <a:moveTo>
                  <a:pt x="575370" y="491173"/>
                </a:moveTo>
                <a:lnTo>
                  <a:pt x="548695" y="491173"/>
                </a:lnTo>
                <a:lnTo>
                  <a:pt x="552299" y="458110"/>
                </a:lnTo>
                <a:lnTo>
                  <a:pt x="565570" y="458110"/>
                </a:lnTo>
                <a:lnTo>
                  <a:pt x="575370" y="491173"/>
                </a:lnTo>
                <a:close/>
              </a:path>
              <a:path w="5528944" h="9429115">
                <a:moveTo>
                  <a:pt x="574279" y="523918"/>
                </a:moveTo>
                <a:lnTo>
                  <a:pt x="544962" y="523918"/>
                </a:lnTo>
                <a:lnTo>
                  <a:pt x="538175" y="491173"/>
                </a:lnTo>
                <a:lnTo>
                  <a:pt x="580032" y="491173"/>
                </a:lnTo>
                <a:lnTo>
                  <a:pt x="574279" y="523918"/>
                </a:lnTo>
                <a:close/>
              </a:path>
              <a:path w="5528944" h="9429115">
                <a:moveTo>
                  <a:pt x="802534" y="491173"/>
                </a:moveTo>
                <a:lnTo>
                  <a:pt x="790550" y="491173"/>
                </a:lnTo>
                <a:lnTo>
                  <a:pt x="793294" y="458110"/>
                </a:lnTo>
                <a:lnTo>
                  <a:pt x="799657" y="458110"/>
                </a:lnTo>
                <a:lnTo>
                  <a:pt x="802534" y="491173"/>
                </a:lnTo>
                <a:close/>
              </a:path>
              <a:path w="5528944" h="9429115">
                <a:moveTo>
                  <a:pt x="1114065" y="491173"/>
                </a:moveTo>
                <a:lnTo>
                  <a:pt x="1035416" y="491173"/>
                </a:lnTo>
                <a:lnTo>
                  <a:pt x="1043257" y="458110"/>
                </a:lnTo>
                <a:lnTo>
                  <a:pt x="1104249" y="458110"/>
                </a:lnTo>
                <a:lnTo>
                  <a:pt x="1114065" y="491173"/>
                </a:lnTo>
                <a:close/>
              </a:path>
              <a:path w="5528944" h="9429115">
                <a:moveTo>
                  <a:pt x="1123826" y="523918"/>
                </a:moveTo>
                <a:lnTo>
                  <a:pt x="1045590" y="523918"/>
                </a:lnTo>
                <a:lnTo>
                  <a:pt x="1038199" y="491173"/>
                </a:lnTo>
                <a:lnTo>
                  <a:pt x="1123904" y="491173"/>
                </a:lnTo>
                <a:lnTo>
                  <a:pt x="1123826" y="523918"/>
                </a:lnTo>
                <a:close/>
              </a:path>
              <a:path w="5528944" h="9429115">
                <a:moveTo>
                  <a:pt x="3264757" y="491173"/>
                </a:moveTo>
                <a:lnTo>
                  <a:pt x="3222319" y="491173"/>
                </a:lnTo>
                <a:lnTo>
                  <a:pt x="3210251" y="458110"/>
                </a:lnTo>
                <a:lnTo>
                  <a:pt x="3262979" y="458110"/>
                </a:lnTo>
                <a:lnTo>
                  <a:pt x="3264757" y="491173"/>
                </a:lnTo>
                <a:close/>
              </a:path>
              <a:path w="5528944" h="9429115">
                <a:moveTo>
                  <a:pt x="3729047" y="491173"/>
                </a:moveTo>
                <a:lnTo>
                  <a:pt x="3723840" y="491173"/>
                </a:lnTo>
                <a:lnTo>
                  <a:pt x="3721261" y="458110"/>
                </a:lnTo>
                <a:lnTo>
                  <a:pt x="3731758" y="458110"/>
                </a:lnTo>
                <a:lnTo>
                  <a:pt x="3729047" y="491173"/>
                </a:lnTo>
                <a:close/>
              </a:path>
              <a:path w="5528944" h="9429115">
                <a:moveTo>
                  <a:pt x="4831634" y="556663"/>
                </a:moveTo>
                <a:lnTo>
                  <a:pt x="4804194" y="556663"/>
                </a:lnTo>
                <a:lnTo>
                  <a:pt x="4797547" y="523918"/>
                </a:lnTo>
                <a:lnTo>
                  <a:pt x="4737399" y="523918"/>
                </a:lnTo>
                <a:lnTo>
                  <a:pt x="4715618" y="491173"/>
                </a:lnTo>
                <a:lnTo>
                  <a:pt x="4694137" y="491173"/>
                </a:lnTo>
                <a:lnTo>
                  <a:pt x="4719780" y="458110"/>
                </a:lnTo>
                <a:lnTo>
                  <a:pt x="4751456" y="458110"/>
                </a:lnTo>
                <a:lnTo>
                  <a:pt x="4792011" y="491173"/>
                </a:lnTo>
                <a:lnTo>
                  <a:pt x="4840966" y="523918"/>
                </a:lnTo>
                <a:lnTo>
                  <a:pt x="4831634" y="556663"/>
                </a:lnTo>
                <a:close/>
              </a:path>
              <a:path w="5528944" h="9429115">
                <a:moveTo>
                  <a:pt x="4984251" y="491173"/>
                </a:moveTo>
                <a:lnTo>
                  <a:pt x="4969407" y="491173"/>
                </a:lnTo>
                <a:lnTo>
                  <a:pt x="4953874" y="458110"/>
                </a:lnTo>
                <a:lnTo>
                  <a:pt x="4999797" y="458110"/>
                </a:lnTo>
                <a:lnTo>
                  <a:pt x="4984251" y="491173"/>
                </a:lnTo>
                <a:close/>
              </a:path>
              <a:path w="5528944" h="9429115">
                <a:moveTo>
                  <a:pt x="1888807" y="523918"/>
                </a:moveTo>
                <a:lnTo>
                  <a:pt x="1838969" y="523918"/>
                </a:lnTo>
                <a:lnTo>
                  <a:pt x="1810063" y="491173"/>
                </a:lnTo>
                <a:lnTo>
                  <a:pt x="1882167" y="491173"/>
                </a:lnTo>
                <a:lnTo>
                  <a:pt x="1888807" y="523918"/>
                </a:lnTo>
                <a:close/>
              </a:path>
              <a:path w="5528944" h="9429115">
                <a:moveTo>
                  <a:pt x="3085158" y="523918"/>
                </a:moveTo>
                <a:lnTo>
                  <a:pt x="3054701" y="523918"/>
                </a:lnTo>
                <a:lnTo>
                  <a:pt x="3052804" y="491173"/>
                </a:lnTo>
                <a:lnTo>
                  <a:pt x="3086100" y="491173"/>
                </a:lnTo>
                <a:lnTo>
                  <a:pt x="3085158" y="523918"/>
                </a:lnTo>
                <a:close/>
              </a:path>
              <a:path w="5528944" h="9429115">
                <a:moveTo>
                  <a:pt x="3401993" y="523918"/>
                </a:moveTo>
                <a:lnTo>
                  <a:pt x="3309723" y="523918"/>
                </a:lnTo>
                <a:lnTo>
                  <a:pt x="3307618" y="491173"/>
                </a:lnTo>
                <a:lnTo>
                  <a:pt x="3349790" y="491173"/>
                </a:lnTo>
                <a:lnTo>
                  <a:pt x="3401993" y="523918"/>
                </a:lnTo>
                <a:close/>
              </a:path>
              <a:path w="5528944" h="9429115">
                <a:moveTo>
                  <a:pt x="3437256" y="556663"/>
                </a:moveTo>
                <a:lnTo>
                  <a:pt x="3371627" y="556663"/>
                </a:lnTo>
                <a:lnTo>
                  <a:pt x="3347581" y="523918"/>
                </a:lnTo>
                <a:lnTo>
                  <a:pt x="3427667" y="523918"/>
                </a:lnTo>
                <a:lnTo>
                  <a:pt x="3437256" y="556663"/>
                </a:lnTo>
                <a:close/>
              </a:path>
              <a:path w="5528944" h="9429115">
                <a:moveTo>
                  <a:pt x="257155" y="556663"/>
                </a:moveTo>
                <a:lnTo>
                  <a:pt x="220755" y="556663"/>
                </a:lnTo>
                <a:lnTo>
                  <a:pt x="232891" y="523918"/>
                </a:lnTo>
                <a:lnTo>
                  <a:pt x="245869" y="523918"/>
                </a:lnTo>
                <a:lnTo>
                  <a:pt x="257155" y="556663"/>
                </a:lnTo>
                <a:close/>
              </a:path>
              <a:path w="5528944" h="9429115">
                <a:moveTo>
                  <a:pt x="273244" y="589408"/>
                </a:moveTo>
                <a:lnTo>
                  <a:pt x="203097" y="589408"/>
                </a:lnTo>
                <a:lnTo>
                  <a:pt x="203700" y="556663"/>
                </a:lnTo>
                <a:lnTo>
                  <a:pt x="271610" y="556663"/>
                </a:lnTo>
                <a:lnTo>
                  <a:pt x="273244" y="589408"/>
                </a:lnTo>
                <a:close/>
              </a:path>
              <a:path w="5528944" h="9429115">
                <a:moveTo>
                  <a:pt x="258398" y="622153"/>
                </a:moveTo>
                <a:lnTo>
                  <a:pt x="208437" y="622153"/>
                </a:lnTo>
                <a:lnTo>
                  <a:pt x="204906" y="589408"/>
                </a:lnTo>
                <a:lnTo>
                  <a:pt x="264239" y="589408"/>
                </a:lnTo>
                <a:lnTo>
                  <a:pt x="258398" y="622153"/>
                </a:lnTo>
                <a:close/>
              </a:path>
              <a:path w="5528944" h="9429115">
                <a:moveTo>
                  <a:pt x="501280" y="556663"/>
                </a:moveTo>
                <a:lnTo>
                  <a:pt x="375147" y="556663"/>
                </a:lnTo>
                <a:lnTo>
                  <a:pt x="372676" y="523918"/>
                </a:lnTo>
                <a:lnTo>
                  <a:pt x="495256" y="523918"/>
                </a:lnTo>
                <a:lnTo>
                  <a:pt x="501280" y="556663"/>
                </a:lnTo>
                <a:close/>
              </a:path>
              <a:path w="5528944" h="9429115">
                <a:moveTo>
                  <a:pt x="496231" y="589408"/>
                </a:moveTo>
                <a:lnTo>
                  <a:pt x="414923" y="589408"/>
                </a:lnTo>
                <a:lnTo>
                  <a:pt x="399338" y="556663"/>
                </a:lnTo>
                <a:lnTo>
                  <a:pt x="501935" y="556663"/>
                </a:lnTo>
                <a:lnTo>
                  <a:pt x="496231" y="589408"/>
                </a:lnTo>
                <a:close/>
              </a:path>
              <a:path w="5528944" h="9429115">
                <a:moveTo>
                  <a:pt x="732295" y="556663"/>
                </a:moveTo>
                <a:lnTo>
                  <a:pt x="702486" y="556663"/>
                </a:lnTo>
                <a:lnTo>
                  <a:pt x="702568" y="523918"/>
                </a:lnTo>
                <a:lnTo>
                  <a:pt x="731706" y="523918"/>
                </a:lnTo>
                <a:lnTo>
                  <a:pt x="732295" y="556663"/>
                </a:lnTo>
                <a:close/>
              </a:path>
              <a:path w="5528944" h="9429115">
                <a:moveTo>
                  <a:pt x="2101582" y="556663"/>
                </a:moveTo>
                <a:lnTo>
                  <a:pt x="2069664" y="556663"/>
                </a:lnTo>
                <a:lnTo>
                  <a:pt x="2063475" y="523918"/>
                </a:lnTo>
                <a:lnTo>
                  <a:pt x="2107902" y="523918"/>
                </a:lnTo>
                <a:lnTo>
                  <a:pt x="2101582" y="556663"/>
                </a:lnTo>
                <a:close/>
              </a:path>
              <a:path w="5528944" h="9429115">
                <a:moveTo>
                  <a:pt x="2881869" y="556663"/>
                </a:moveTo>
                <a:lnTo>
                  <a:pt x="2874436" y="556663"/>
                </a:lnTo>
                <a:lnTo>
                  <a:pt x="2872340" y="523918"/>
                </a:lnTo>
                <a:lnTo>
                  <a:pt x="2887305" y="523918"/>
                </a:lnTo>
                <a:lnTo>
                  <a:pt x="2881869" y="556663"/>
                </a:lnTo>
                <a:close/>
              </a:path>
              <a:path w="5528944" h="9429115">
                <a:moveTo>
                  <a:pt x="3883766" y="556663"/>
                </a:moveTo>
                <a:lnTo>
                  <a:pt x="3809599" y="556663"/>
                </a:lnTo>
                <a:lnTo>
                  <a:pt x="3806324" y="523918"/>
                </a:lnTo>
                <a:lnTo>
                  <a:pt x="3858369" y="523918"/>
                </a:lnTo>
                <a:lnTo>
                  <a:pt x="3883766" y="556663"/>
                </a:lnTo>
                <a:close/>
              </a:path>
              <a:path w="5528944" h="9429115">
                <a:moveTo>
                  <a:pt x="3936878" y="589408"/>
                </a:moveTo>
                <a:lnTo>
                  <a:pt x="3844070" y="589408"/>
                </a:lnTo>
                <a:lnTo>
                  <a:pt x="3830482" y="556663"/>
                </a:lnTo>
                <a:lnTo>
                  <a:pt x="3908966" y="556663"/>
                </a:lnTo>
                <a:lnTo>
                  <a:pt x="3936878" y="589408"/>
                </a:lnTo>
                <a:close/>
              </a:path>
              <a:path w="5528944" h="9429115">
                <a:moveTo>
                  <a:pt x="4349170" y="556663"/>
                </a:moveTo>
                <a:lnTo>
                  <a:pt x="4320510" y="556663"/>
                </a:lnTo>
                <a:lnTo>
                  <a:pt x="4323604" y="523918"/>
                </a:lnTo>
                <a:lnTo>
                  <a:pt x="4332433" y="523918"/>
                </a:lnTo>
                <a:lnTo>
                  <a:pt x="4349170" y="556663"/>
                </a:lnTo>
                <a:close/>
              </a:path>
              <a:path w="5528944" h="9429115">
                <a:moveTo>
                  <a:pt x="995237" y="589408"/>
                </a:moveTo>
                <a:lnTo>
                  <a:pt x="944417" y="589408"/>
                </a:lnTo>
                <a:lnTo>
                  <a:pt x="953888" y="556663"/>
                </a:lnTo>
                <a:lnTo>
                  <a:pt x="986887" y="556663"/>
                </a:lnTo>
                <a:lnTo>
                  <a:pt x="995237" y="589408"/>
                </a:lnTo>
                <a:close/>
              </a:path>
              <a:path w="5528944" h="9429115">
                <a:moveTo>
                  <a:pt x="2244326" y="589408"/>
                </a:moveTo>
                <a:lnTo>
                  <a:pt x="2222223" y="589408"/>
                </a:lnTo>
                <a:lnTo>
                  <a:pt x="2228444" y="556663"/>
                </a:lnTo>
                <a:lnTo>
                  <a:pt x="2245439" y="556663"/>
                </a:lnTo>
                <a:lnTo>
                  <a:pt x="2244326" y="589408"/>
                </a:lnTo>
                <a:close/>
              </a:path>
              <a:path w="5528944" h="9429115">
                <a:moveTo>
                  <a:pt x="5152474" y="589408"/>
                </a:moveTo>
                <a:lnTo>
                  <a:pt x="5082693" y="589408"/>
                </a:lnTo>
                <a:lnTo>
                  <a:pt x="5078857" y="556663"/>
                </a:lnTo>
                <a:lnTo>
                  <a:pt x="5163633" y="556663"/>
                </a:lnTo>
                <a:lnTo>
                  <a:pt x="5152474" y="589408"/>
                </a:lnTo>
                <a:close/>
              </a:path>
              <a:path w="5528944" h="9429115">
                <a:moveTo>
                  <a:pt x="5353180" y="589408"/>
                </a:moveTo>
                <a:lnTo>
                  <a:pt x="5323279" y="589408"/>
                </a:lnTo>
                <a:lnTo>
                  <a:pt x="5313704" y="556663"/>
                </a:lnTo>
                <a:lnTo>
                  <a:pt x="5350051" y="556663"/>
                </a:lnTo>
                <a:lnTo>
                  <a:pt x="5353180" y="589408"/>
                </a:lnTo>
                <a:close/>
              </a:path>
              <a:path w="5528944" h="9429115">
                <a:moveTo>
                  <a:pt x="1251519" y="622153"/>
                </a:moveTo>
                <a:lnTo>
                  <a:pt x="1210070" y="622153"/>
                </a:lnTo>
                <a:lnTo>
                  <a:pt x="1206259" y="589408"/>
                </a:lnTo>
                <a:lnTo>
                  <a:pt x="1255036" y="589408"/>
                </a:lnTo>
                <a:lnTo>
                  <a:pt x="1251519" y="622153"/>
                </a:lnTo>
                <a:close/>
              </a:path>
              <a:path w="5528944" h="9429115">
                <a:moveTo>
                  <a:pt x="2021508" y="622153"/>
                </a:moveTo>
                <a:lnTo>
                  <a:pt x="1974213" y="622153"/>
                </a:lnTo>
                <a:lnTo>
                  <a:pt x="1976335" y="589408"/>
                </a:lnTo>
                <a:lnTo>
                  <a:pt x="2024897" y="589408"/>
                </a:lnTo>
                <a:lnTo>
                  <a:pt x="2021508" y="622153"/>
                </a:lnTo>
                <a:close/>
              </a:path>
              <a:path w="5528944" h="9429115">
                <a:moveTo>
                  <a:pt x="2180367" y="654898"/>
                </a:moveTo>
                <a:lnTo>
                  <a:pt x="2122548" y="654898"/>
                </a:lnTo>
                <a:lnTo>
                  <a:pt x="2127135" y="622153"/>
                </a:lnTo>
                <a:lnTo>
                  <a:pt x="2146096" y="622153"/>
                </a:lnTo>
                <a:lnTo>
                  <a:pt x="2158273" y="589408"/>
                </a:lnTo>
                <a:lnTo>
                  <a:pt x="2218228" y="589408"/>
                </a:lnTo>
                <a:lnTo>
                  <a:pt x="2200974" y="622153"/>
                </a:lnTo>
                <a:lnTo>
                  <a:pt x="2180367" y="654898"/>
                </a:lnTo>
                <a:close/>
              </a:path>
              <a:path w="5528944" h="9429115">
                <a:moveTo>
                  <a:pt x="3011476" y="622153"/>
                </a:moveTo>
                <a:lnTo>
                  <a:pt x="2948506" y="622153"/>
                </a:lnTo>
                <a:lnTo>
                  <a:pt x="2972549" y="589408"/>
                </a:lnTo>
                <a:lnTo>
                  <a:pt x="2992936" y="589408"/>
                </a:lnTo>
                <a:lnTo>
                  <a:pt x="3011476" y="622153"/>
                </a:lnTo>
                <a:close/>
              </a:path>
              <a:path w="5528944" h="9429115">
                <a:moveTo>
                  <a:pt x="3029288" y="654898"/>
                </a:moveTo>
                <a:lnTo>
                  <a:pt x="3027487" y="654898"/>
                </a:lnTo>
                <a:lnTo>
                  <a:pt x="2938519" y="622153"/>
                </a:lnTo>
                <a:lnTo>
                  <a:pt x="3030827" y="622153"/>
                </a:lnTo>
                <a:lnTo>
                  <a:pt x="3029288" y="654898"/>
                </a:lnTo>
                <a:close/>
              </a:path>
              <a:path w="5528944" h="9429115">
                <a:moveTo>
                  <a:pt x="3227721" y="622153"/>
                </a:moveTo>
                <a:lnTo>
                  <a:pt x="3192389" y="622153"/>
                </a:lnTo>
                <a:lnTo>
                  <a:pt x="3201382" y="589408"/>
                </a:lnTo>
                <a:lnTo>
                  <a:pt x="3219465" y="589408"/>
                </a:lnTo>
                <a:lnTo>
                  <a:pt x="3227721" y="622153"/>
                </a:lnTo>
                <a:close/>
              </a:path>
              <a:path w="5528944" h="9429115">
                <a:moveTo>
                  <a:pt x="3231511" y="654898"/>
                </a:moveTo>
                <a:lnTo>
                  <a:pt x="3145245" y="654898"/>
                </a:lnTo>
                <a:lnTo>
                  <a:pt x="3149984" y="622153"/>
                </a:lnTo>
                <a:lnTo>
                  <a:pt x="3235993" y="622153"/>
                </a:lnTo>
                <a:lnTo>
                  <a:pt x="3231511" y="654898"/>
                </a:lnTo>
                <a:close/>
              </a:path>
              <a:path w="5528944" h="9429115">
                <a:moveTo>
                  <a:pt x="3761131" y="622153"/>
                </a:moveTo>
                <a:lnTo>
                  <a:pt x="3695143" y="622153"/>
                </a:lnTo>
                <a:lnTo>
                  <a:pt x="3704714" y="589408"/>
                </a:lnTo>
                <a:lnTo>
                  <a:pt x="3747072" y="589408"/>
                </a:lnTo>
                <a:lnTo>
                  <a:pt x="3761131" y="622153"/>
                </a:lnTo>
                <a:close/>
              </a:path>
              <a:path w="5528944" h="9429115">
                <a:moveTo>
                  <a:pt x="3768070" y="654898"/>
                </a:moveTo>
                <a:lnTo>
                  <a:pt x="3698474" y="654898"/>
                </a:lnTo>
                <a:lnTo>
                  <a:pt x="3685692" y="622153"/>
                </a:lnTo>
                <a:lnTo>
                  <a:pt x="3778917" y="622153"/>
                </a:lnTo>
                <a:lnTo>
                  <a:pt x="3768070" y="654898"/>
                </a:lnTo>
                <a:close/>
              </a:path>
              <a:path w="5528944" h="9429115">
                <a:moveTo>
                  <a:pt x="117894" y="654898"/>
                </a:moveTo>
                <a:lnTo>
                  <a:pt x="65757" y="654898"/>
                </a:lnTo>
                <a:lnTo>
                  <a:pt x="77435" y="622153"/>
                </a:lnTo>
                <a:lnTo>
                  <a:pt x="111771" y="622153"/>
                </a:lnTo>
                <a:lnTo>
                  <a:pt x="117894" y="654898"/>
                </a:lnTo>
                <a:close/>
              </a:path>
              <a:path w="5528944" h="9429115">
                <a:moveTo>
                  <a:pt x="110220" y="687643"/>
                </a:moveTo>
                <a:lnTo>
                  <a:pt x="59431" y="687643"/>
                </a:lnTo>
                <a:lnTo>
                  <a:pt x="56539" y="654898"/>
                </a:lnTo>
                <a:lnTo>
                  <a:pt x="117193" y="654898"/>
                </a:lnTo>
                <a:lnTo>
                  <a:pt x="110220" y="687643"/>
                </a:lnTo>
                <a:close/>
              </a:path>
              <a:path w="5528944" h="9429115">
                <a:moveTo>
                  <a:pt x="839679" y="654898"/>
                </a:moveTo>
                <a:lnTo>
                  <a:pt x="766524" y="654898"/>
                </a:lnTo>
                <a:lnTo>
                  <a:pt x="773555" y="622153"/>
                </a:lnTo>
                <a:lnTo>
                  <a:pt x="835443" y="622153"/>
                </a:lnTo>
                <a:lnTo>
                  <a:pt x="839679" y="654898"/>
                </a:lnTo>
                <a:close/>
              </a:path>
              <a:path w="5528944" h="9429115">
                <a:moveTo>
                  <a:pt x="823097" y="687643"/>
                </a:moveTo>
                <a:lnTo>
                  <a:pt x="794626" y="687643"/>
                </a:lnTo>
                <a:lnTo>
                  <a:pt x="780218" y="654898"/>
                </a:lnTo>
                <a:lnTo>
                  <a:pt x="832877" y="654898"/>
                </a:lnTo>
                <a:lnTo>
                  <a:pt x="823097" y="687643"/>
                </a:lnTo>
                <a:close/>
              </a:path>
              <a:path w="5528944" h="9429115">
                <a:moveTo>
                  <a:pt x="1113414" y="654898"/>
                </a:moveTo>
                <a:lnTo>
                  <a:pt x="1044159" y="654898"/>
                </a:lnTo>
                <a:lnTo>
                  <a:pt x="1047407" y="622153"/>
                </a:lnTo>
                <a:lnTo>
                  <a:pt x="1110952" y="622153"/>
                </a:lnTo>
                <a:lnTo>
                  <a:pt x="1113414" y="654898"/>
                </a:lnTo>
                <a:close/>
              </a:path>
              <a:path w="5528944" h="9429115">
                <a:moveTo>
                  <a:pt x="1090358" y="687643"/>
                </a:moveTo>
                <a:lnTo>
                  <a:pt x="1053642" y="687643"/>
                </a:lnTo>
                <a:lnTo>
                  <a:pt x="1046643" y="654898"/>
                </a:lnTo>
                <a:lnTo>
                  <a:pt x="1102072" y="654898"/>
                </a:lnTo>
                <a:lnTo>
                  <a:pt x="1090358" y="687643"/>
                </a:lnTo>
                <a:close/>
              </a:path>
              <a:path w="5528944" h="9429115">
                <a:moveTo>
                  <a:pt x="2526719" y="654898"/>
                </a:moveTo>
                <a:lnTo>
                  <a:pt x="2501144" y="654898"/>
                </a:lnTo>
                <a:lnTo>
                  <a:pt x="2501374" y="622153"/>
                </a:lnTo>
                <a:lnTo>
                  <a:pt x="2522953" y="622153"/>
                </a:lnTo>
                <a:lnTo>
                  <a:pt x="2526719" y="654898"/>
                </a:lnTo>
                <a:close/>
              </a:path>
              <a:path w="5528944" h="9429115">
                <a:moveTo>
                  <a:pt x="4279978" y="654898"/>
                </a:moveTo>
                <a:lnTo>
                  <a:pt x="4191960" y="654898"/>
                </a:lnTo>
                <a:lnTo>
                  <a:pt x="4195137" y="622153"/>
                </a:lnTo>
                <a:lnTo>
                  <a:pt x="4261632" y="622153"/>
                </a:lnTo>
                <a:lnTo>
                  <a:pt x="4279978" y="654898"/>
                </a:lnTo>
                <a:close/>
              </a:path>
              <a:path w="5528944" h="9429115">
                <a:moveTo>
                  <a:pt x="4328192" y="687643"/>
                </a:moveTo>
                <a:lnTo>
                  <a:pt x="4276132" y="687643"/>
                </a:lnTo>
                <a:lnTo>
                  <a:pt x="4237046" y="654898"/>
                </a:lnTo>
                <a:lnTo>
                  <a:pt x="4303687" y="654898"/>
                </a:lnTo>
                <a:lnTo>
                  <a:pt x="4328192" y="687643"/>
                </a:lnTo>
                <a:close/>
              </a:path>
              <a:path w="5528944" h="9429115">
                <a:moveTo>
                  <a:pt x="4391446" y="720388"/>
                </a:moveTo>
                <a:lnTo>
                  <a:pt x="4347237" y="720388"/>
                </a:lnTo>
                <a:lnTo>
                  <a:pt x="4312958" y="687643"/>
                </a:lnTo>
                <a:lnTo>
                  <a:pt x="4386165" y="687643"/>
                </a:lnTo>
                <a:lnTo>
                  <a:pt x="4391446" y="720388"/>
                </a:lnTo>
                <a:close/>
              </a:path>
              <a:path w="5528944" h="9429115">
                <a:moveTo>
                  <a:pt x="1865365" y="687643"/>
                </a:moveTo>
                <a:lnTo>
                  <a:pt x="1823512" y="687643"/>
                </a:lnTo>
                <a:lnTo>
                  <a:pt x="1830791" y="654898"/>
                </a:lnTo>
                <a:lnTo>
                  <a:pt x="1852670" y="654898"/>
                </a:lnTo>
                <a:lnTo>
                  <a:pt x="1865365" y="687643"/>
                </a:lnTo>
                <a:close/>
              </a:path>
              <a:path w="5528944" h="9429115">
                <a:moveTo>
                  <a:pt x="1868611" y="720388"/>
                </a:moveTo>
                <a:lnTo>
                  <a:pt x="1823152" y="720388"/>
                </a:lnTo>
                <a:lnTo>
                  <a:pt x="1817762" y="687643"/>
                </a:lnTo>
                <a:lnTo>
                  <a:pt x="1882265" y="687643"/>
                </a:lnTo>
                <a:lnTo>
                  <a:pt x="1868611" y="720388"/>
                </a:lnTo>
                <a:close/>
              </a:path>
              <a:path w="5528944" h="9429115">
                <a:moveTo>
                  <a:pt x="2891853" y="687643"/>
                </a:moveTo>
                <a:lnTo>
                  <a:pt x="2819208" y="687643"/>
                </a:lnTo>
                <a:lnTo>
                  <a:pt x="2805181" y="654898"/>
                </a:lnTo>
                <a:lnTo>
                  <a:pt x="2895622" y="654898"/>
                </a:lnTo>
                <a:lnTo>
                  <a:pt x="2891853" y="687643"/>
                </a:lnTo>
                <a:close/>
              </a:path>
              <a:path w="5528944" h="9429115">
                <a:moveTo>
                  <a:pt x="5224573" y="687643"/>
                </a:moveTo>
                <a:lnTo>
                  <a:pt x="5157555" y="687643"/>
                </a:lnTo>
                <a:lnTo>
                  <a:pt x="5159572" y="654898"/>
                </a:lnTo>
                <a:lnTo>
                  <a:pt x="5244580" y="654898"/>
                </a:lnTo>
                <a:lnTo>
                  <a:pt x="5224573" y="687643"/>
                </a:lnTo>
                <a:close/>
              </a:path>
              <a:path w="5528944" h="9429115">
                <a:moveTo>
                  <a:pt x="5438279" y="687643"/>
                </a:moveTo>
                <a:lnTo>
                  <a:pt x="5429686" y="687643"/>
                </a:lnTo>
                <a:lnTo>
                  <a:pt x="5423890" y="654898"/>
                </a:lnTo>
                <a:lnTo>
                  <a:pt x="5430703" y="654898"/>
                </a:lnTo>
                <a:lnTo>
                  <a:pt x="5438279" y="687643"/>
                </a:lnTo>
                <a:close/>
              </a:path>
              <a:path w="5528944" h="9429115">
                <a:moveTo>
                  <a:pt x="2665917" y="720388"/>
                </a:moveTo>
                <a:lnTo>
                  <a:pt x="2630187" y="720388"/>
                </a:lnTo>
                <a:lnTo>
                  <a:pt x="2634879" y="687643"/>
                </a:lnTo>
                <a:lnTo>
                  <a:pt x="2664083" y="687643"/>
                </a:lnTo>
                <a:lnTo>
                  <a:pt x="2665917" y="720388"/>
                </a:lnTo>
                <a:close/>
              </a:path>
              <a:path w="5528944" h="9429115">
                <a:moveTo>
                  <a:pt x="4842456" y="720388"/>
                </a:moveTo>
                <a:lnTo>
                  <a:pt x="4804478" y="720388"/>
                </a:lnTo>
                <a:lnTo>
                  <a:pt x="4810444" y="687643"/>
                </a:lnTo>
                <a:lnTo>
                  <a:pt x="4835336" y="687643"/>
                </a:lnTo>
                <a:lnTo>
                  <a:pt x="4842456" y="720388"/>
                </a:lnTo>
                <a:close/>
              </a:path>
              <a:path w="5528944" h="9429115">
                <a:moveTo>
                  <a:pt x="4832043" y="753133"/>
                </a:moveTo>
                <a:lnTo>
                  <a:pt x="4822940" y="753133"/>
                </a:lnTo>
                <a:lnTo>
                  <a:pt x="4813591" y="720388"/>
                </a:lnTo>
                <a:lnTo>
                  <a:pt x="4840925" y="720388"/>
                </a:lnTo>
                <a:lnTo>
                  <a:pt x="4832043" y="753133"/>
                </a:lnTo>
                <a:close/>
              </a:path>
              <a:path w="5528944" h="9429115">
                <a:moveTo>
                  <a:pt x="482158" y="753133"/>
                </a:moveTo>
                <a:lnTo>
                  <a:pt x="456650" y="753133"/>
                </a:lnTo>
                <a:lnTo>
                  <a:pt x="456485" y="720388"/>
                </a:lnTo>
                <a:lnTo>
                  <a:pt x="485628" y="720388"/>
                </a:lnTo>
                <a:lnTo>
                  <a:pt x="482158" y="753133"/>
                </a:lnTo>
                <a:close/>
              </a:path>
              <a:path w="5528944" h="9429115">
                <a:moveTo>
                  <a:pt x="677247" y="753133"/>
                </a:moveTo>
                <a:lnTo>
                  <a:pt x="644832" y="753133"/>
                </a:lnTo>
                <a:lnTo>
                  <a:pt x="642898" y="720388"/>
                </a:lnTo>
                <a:lnTo>
                  <a:pt x="680985" y="720388"/>
                </a:lnTo>
                <a:lnTo>
                  <a:pt x="677247" y="753133"/>
                </a:lnTo>
                <a:close/>
              </a:path>
              <a:path w="5528944" h="9429115">
                <a:moveTo>
                  <a:pt x="1194794" y="753133"/>
                </a:moveTo>
                <a:lnTo>
                  <a:pt x="1150110" y="753133"/>
                </a:lnTo>
                <a:lnTo>
                  <a:pt x="1155344" y="720388"/>
                </a:lnTo>
                <a:lnTo>
                  <a:pt x="1189685" y="720388"/>
                </a:lnTo>
                <a:lnTo>
                  <a:pt x="1194794" y="753133"/>
                </a:lnTo>
                <a:close/>
              </a:path>
              <a:path w="5528944" h="9429115">
                <a:moveTo>
                  <a:pt x="1171536" y="785878"/>
                </a:moveTo>
                <a:lnTo>
                  <a:pt x="1163355" y="753133"/>
                </a:lnTo>
                <a:lnTo>
                  <a:pt x="1181900" y="753133"/>
                </a:lnTo>
                <a:lnTo>
                  <a:pt x="1171536" y="785878"/>
                </a:lnTo>
                <a:close/>
              </a:path>
              <a:path w="5528944" h="9429115">
                <a:moveTo>
                  <a:pt x="2253093" y="753133"/>
                </a:moveTo>
                <a:lnTo>
                  <a:pt x="2179920" y="753133"/>
                </a:lnTo>
                <a:lnTo>
                  <a:pt x="2190563" y="720388"/>
                </a:lnTo>
                <a:lnTo>
                  <a:pt x="2241924" y="720388"/>
                </a:lnTo>
                <a:lnTo>
                  <a:pt x="2253093" y="753133"/>
                </a:lnTo>
                <a:close/>
              </a:path>
              <a:path w="5528944" h="9429115">
                <a:moveTo>
                  <a:pt x="2255428" y="785878"/>
                </a:moveTo>
                <a:lnTo>
                  <a:pt x="2171424" y="785878"/>
                </a:lnTo>
                <a:lnTo>
                  <a:pt x="2166721" y="753133"/>
                </a:lnTo>
                <a:lnTo>
                  <a:pt x="2260665" y="753133"/>
                </a:lnTo>
                <a:lnTo>
                  <a:pt x="2255428" y="785878"/>
                </a:lnTo>
                <a:close/>
              </a:path>
              <a:path w="5528944" h="9429115">
                <a:moveTo>
                  <a:pt x="4550801" y="753133"/>
                </a:moveTo>
                <a:lnTo>
                  <a:pt x="4520647" y="753133"/>
                </a:lnTo>
                <a:lnTo>
                  <a:pt x="4543909" y="720388"/>
                </a:lnTo>
                <a:lnTo>
                  <a:pt x="4602157" y="720388"/>
                </a:lnTo>
                <a:lnTo>
                  <a:pt x="4550801" y="753133"/>
                </a:lnTo>
                <a:close/>
              </a:path>
              <a:path w="5528944" h="9429115">
                <a:moveTo>
                  <a:pt x="4502612" y="785878"/>
                </a:moveTo>
                <a:lnTo>
                  <a:pt x="4471602" y="785878"/>
                </a:lnTo>
                <a:lnTo>
                  <a:pt x="4471733" y="753133"/>
                </a:lnTo>
                <a:lnTo>
                  <a:pt x="4526561" y="753133"/>
                </a:lnTo>
                <a:lnTo>
                  <a:pt x="4502612" y="785878"/>
                </a:lnTo>
                <a:close/>
              </a:path>
              <a:path w="5528944" h="9429115">
                <a:moveTo>
                  <a:pt x="982761" y="785878"/>
                </a:moveTo>
                <a:lnTo>
                  <a:pt x="961890" y="785878"/>
                </a:lnTo>
                <a:lnTo>
                  <a:pt x="953425" y="753133"/>
                </a:lnTo>
                <a:lnTo>
                  <a:pt x="992146" y="753133"/>
                </a:lnTo>
                <a:lnTo>
                  <a:pt x="982761" y="785878"/>
                </a:lnTo>
                <a:close/>
              </a:path>
              <a:path w="5528944" h="9429115">
                <a:moveTo>
                  <a:pt x="1967992" y="785878"/>
                </a:moveTo>
                <a:lnTo>
                  <a:pt x="1898229" y="785878"/>
                </a:lnTo>
                <a:lnTo>
                  <a:pt x="1924473" y="753133"/>
                </a:lnTo>
                <a:lnTo>
                  <a:pt x="1966889" y="753133"/>
                </a:lnTo>
                <a:lnTo>
                  <a:pt x="1967992" y="785878"/>
                </a:lnTo>
                <a:close/>
              </a:path>
              <a:path w="5528944" h="9429115">
                <a:moveTo>
                  <a:pt x="1907556" y="818623"/>
                </a:moveTo>
                <a:lnTo>
                  <a:pt x="1847091" y="818623"/>
                </a:lnTo>
                <a:lnTo>
                  <a:pt x="1872012" y="785878"/>
                </a:lnTo>
                <a:lnTo>
                  <a:pt x="1914901" y="785878"/>
                </a:lnTo>
                <a:lnTo>
                  <a:pt x="1907556" y="818623"/>
                </a:lnTo>
                <a:close/>
              </a:path>
              <a:path w="5528944" h="9429115">
                <a:moveTo>
                  <a:pt x="1891826" y="851368"/>
                </a:moveTo>
                <a:lnTo>
                  <a:pt x="1821485" y="851368"/>
                </a:lnTo>
                <a:lnTo>
                  <a:pt x="1824733" y="818623"/>
                </a:lnTo>
                <a:lnTo>
                  <a:pt x="1899984" y="818623"/>
                </a:lnTo>
                <a:lnTo>
                  <a:pt x="1891826" y="851368"/>
                </a:lnTo>
                <a:close/>
              </a:path>
              <a:path w="5528944" h="9429115">
                <a:moveTo>
                  <a:pt x="2478846" y="785878"/>
                </a:moveTo>
                <a:lnTo>
                  <a:pt x="2414348" y="785878"/>
                </a:lnTo>
                <a:lnTo>
                  <a:pt x="2412667" y="753133"/>
                </a:lnTo>
                <a:lnTo>
                  <a:pt x="2467220" y="753133"/>
                </a:lnTo>
                <a:lnTo>
                  <a:pt x="2478846" y="785878"/>
                </a:lnTo>
                <a:close/>
              </a:path>
              <a:path w="5528944" h="9429115">
                <a:moveTo>
                  <a:pt x="3930002" y="785878"/>
                </a:moveTo>
                <a:lnTo>
                  <a:pt x="3906433" y="785878"/>
                </a:lnTo>
                <a:lnTo>
                  <a:pt x="3913134" y="753133"/>
                </a:lnTo>
                <a:lnTo>
                  <a:pt x="3925909" y="753133"/>
                </a:lnTo>
                <a:lnTo>
                  <a:pt x="3930002" y="785878"/>
                </a:lnTo>
                <a:close/>
              </a:path>
              <a:path w="5528944" h="9429115">
                <a:moveTo>
                  <a:pt x="581650" y="818623"/>
                </a:moveTo>
                <a:lnTo>
                  <a:pt x="553377" y="818623"/>
                </a:lnTo>
                <a:lnTo>
                  <a:pt x="557766" y="785878"/>
                </a:lnTo>
                <a:lnTo>
                  <a:pt x="574747" y="785878"/>
                </a:lnTo>
                <a:lnTo>
                  <a:pt x="581650" y="818623"/>
                </a:lnTo>
                <a:close/>
              </a:path>
              <a:path w="5528944" h="9429115">
                <a:moveTo>
                  <a:pt x="2320654" y="818623"/>
                </a:moveTo>
                <a:lnTo>
                  <a:pt x="2293508" y="818623"/>
                </a:lnTo>
                <a:lnTo>
                  <a:pt x="2298945" y="785878"/>
                </a:lnTo>
                <a:lnTo>
                  <a:pt x="2318526" y="785878"/>
                </a:lnTo>
                <a:lnTo>
                  <a:pt x="2320654" y="818623"/>
                </a:lnTo>
                <a:close/>
              </a:path>
              <a:path w="5528944" h="9429115">
                <a:moveTo>
                  <a:pt x="5002177" y="818623"/>
                </a:moveTo>
                <a:lnTo>
                  <a:pt x="4968365" y="818623"/>
                </a:lnTo>
                <a:lnTo>
                  <a:pt x="4968344" y="785878"/>
                </a:lnTo>
                <a:lnTo>
                  <a:pt x="4998101" y="785878"/>
                </a:lnTo>
                <a:lnTo>
                  <a:pt x="5002177" y="818623"/>
                </a:lnTo>
                <a:close/>
              </a:path>
              <a:path w="5528944" h="9429115">
                <a:moveTo>
                  <a:pt x="5205416" y="818623"/>
                </a:moveTo>
                <a:lnTo>
                  <a:pt x="5191140" y="818623"/>
                </a:lnTo>
                <a:lnTo>
                  <a:pt x="5198868" y="785878"/>
                </a:lnTo>
                <a:lnTo>
                  <a:pt x="5205416" y="818623"/>
                </a:lnTo>
                <a:close/>
              </a:path>
              <a:path w="5528944" h="9429115">
                <a:moveTo>
                  <a:pt x="72692" y="851368"/>
                </a:moveTo>
                <a:lnTo>
                  <a:pt x="31659" y="851368"/>
                </a:lnTo>
                <a:lnTo>
                  <a:pt x="35385" y="818623"/>
                </a:lnTo>
                <a:lnTo>
                  <a:pt x="87515" y="818623"/>
                </a:lnTo>
                <a:lnTo>
                  <a:pt x="72692" y="851368"/>
                </a:lnTo>
                <a:close/>
              </a:path>
              <a:path w="5528944" h="9429115">
                <a:moveTo>
                  <a:pt x="828042" y="851368"/>
                </a:moveTo>
                <a:lnTo>
                  <a:pt x="812155" y="851368"/>
                </a:lnTo>
                <a:lnTo>
                  <a:pt x="806504" y="818623"/>
                </a:lnTo>
                <a:lnTo>
                  <a:pt x="834689" y="818623"/>
                </a:lnTo>
                <a:lnTo>
                  <a:pt x="828042" y="851368"/>
                </a:lnTo>
                <a:close/>
              </a:path>
              <a:path w="5528944" h="9429115">
                <a:moveTo>
                  <a:pt x="2598593" y="884112"/>
                </a:moveTo>
                <a:lnTo>
                  <a:pt x="2538179" y="884112"/>
                </a:lnTo>
                <a:lnTo>
                  <a:pt x="2537204" y="851368"/>
                </a:lnTo>
                <a:lnTo>
                  <a:pt x="2588878" y="851368"/>
                </a:lnTo>
                <a:lnTo>
                  <a:pt x="2598593" y="884112"/>
                </a:lnTo>
                <a:close/>
              </a:path>
              <a:path w="5528944" h="9429115">
                <a:moveTo>
                  <a:pt x="3123101" y="884112"/>
                </a:moveTo>
                <a:lnTo>
                  <a:pt x="3065732" y="884112"/>
                </a:lnTo>
                <a:lnTo>
                  <a:pt x="3082324" y="851368"/>
                </a:lnTo>
                <a:lnTo>
                  <a:pt x="3119728" y="851368"/>
                </a:lnTo>
                <a:lnTo>
                  <a:pt x="3123101" y="884112"/>
                </a:lnTo>
                <a:close/>
              </a:path>
              <a:path w="5528944" h="9429115">
                <a:moveTo>
                  <a:pt x="1205978" y="916857"/>
                </a:moveTo>
                <a:lnTo>
                  <a:pt x="1154069" y="916857"/>
                </a:lnTo>
                <a:lnTo>
                  <a:pt x="1162184" y="884112"/>
                </a:lnTo>
                <a:lnTo>
                  <a:pt x="1199550" y="884112"/>
                </a:lnTo>
                <a:lnTo>
                  <a:pt x="1205978" y="916857"/>
                </a:lnTo>
                <a:close/>
              </a:path>
              <a:path w="5528944" h="9429115">
                <a:moveTo>
                  <a:pt x="1201829" y="949602"/>
                </a:moveTo>
                <a:lnTo>
                  <a:pt x="1166342" y="949602"/>
                </a:lnTo>
                <a:lnTo>
                  <a:pt x="1157116" y="916857"/>
                </a:lnTo>
                <a:lnTo>
                  <a:pt x="1209929" y="916857"/>
                </a:lnTo>
                <a:lnTo>
                  <a:pt x="1201829" y="949602"/>
                </a:lnTo>
                <a:close/>
              </a:path>
              <a:path w="5528944" h="9429115">
                <a:moveTo>
                  <a:pt x="4630882" y="916857"/>
                </a:moveTo>
                <a:lnTo>
                  <a:pt x="4574437" y="916857"/>
                </a:lnTo>
                <a:lnTo>
                  <a:pt x="4570875" y="884112"/>
                </a:lnTo>
                <a:lnTo>
                  <a:pt x="4632552" y="884112"/>
                </a:lnTo>
                <a:lnTo>
                  <a:pt x="4630882" y="916857"/>
                </a:lnTo>
                <a:close/>
              </a:path>
              <a:path w="5528944" h="9429115">
                <a:moveTo>
                  <a:pt x="303245" y="949602"/>
                </a:moveTo>
                <a:lnTo>
                  <a:pt x="156975" y="949602"/>
                </a:lnTo>
                <a:lnTo>
                  <a:pt x="154160" y="916857"/>
                </a:lnTo>
                <a:lnTo>
                  <a:pt x="261985" y="916857"/>
                </a:lnTo>
                <a:lnTo>
                  <a:pt x="303245" y="949602"/>
                </a:lnTo>
                <a:close/>
              </a:path>
              <a:path w="5528944" h="9429115">
                <a:moveTo>
                  <a:pt x="218526" y="982347"/>
                </a:moveTo>
                <a:lnTo>
                  <a:pt x="197444" y="982347"/>
                </a:lnTo>
                <a:lnTo>
                  <a:pt x="178431" y="949602"/>
                </a:lnTo>
                <a:lnTo>
                  <a:pt x="240434" y="949602"/>
                </a:lnTo>
                <a:lnTo>
                  <a:pt x="218526" y="982347"/>
                </a:lnTo>
                <a:close/>
              </a:path>
              <a:path w="5528944" h="9429115">
                <a:moveTo>
                  <a:pt x="342809" y="982347"/>
                </a:moveTo>
                <a:lnTo>
                  <a:pt x="251848" y="982347"/>
                </a:lnTo>
                <a:lnTo>
                  <a:pt x="240434" y="949602"/>
                </a:lnTo>
                <a:lnTo>
                  <a:pt x="343385" y="949602"/>
                </a:lnTo>
                <a:lnTo>
                  <a:pt x="342809" y="982347"/>
                </a:lnTo>
                <a:close/>
              </a:path>
              <a:path w="5528944" h="9429115">
                <a:moveTo>
                  <a:pt x="966689" y="949602"/>
                </a:moveTo>
                <a:lnTo>
                  <a:pt x="913635" y="949602"/>
                </a:lnTo>
                <a:lnTo>
                  <a:pt x="910953" y="916857"/>
                </a:lnTo>
                <a:lnTo>
                  <a:pt x="967462" y="916857"/>
                </a:lnTo>
                <a:lnTo>
                  <a:pt x="966689" y="949602"/>
                </a:lnTo>
                <a:close/>
              </a:path>
              <a:path w="5528944" h="9429115">
                <a:moveTo>
                  <a:pt x="1046099" y="982347"/>
                </a:moveTo>
                <a:lnTo>
                  <a:pt x="1027819" y="982347"/>
                </a:lnTo>
                <a:lnTo>
                  <a:pt x="1037705" y="949602"/>
                </a:lnTo>
                <a:lnTo>
                  <a:pt x="1046099" y="982347"/>
                </a:lnTo>
                <a:close/>
              </a:path>
              <a:path w="5528944" h="9429115">
                <a:moveTo>
                  <a:pt x="1050318" y="1015092"/>
                </a:moveTo>
                <a:lnTo>
                  <a:pt x="998676" y="1015092"/>
                </a:lnTo>
                <a:lnTo>
                  <a:pt x="1000503" y="982347"/>
                </a:lnTo>
                <a:lnTo>
                  <a:pt x="1056201" y="982347"/>
                </a:lnTo>
                <a:lnTo>
                  <a:pt x="1050318" y="1015092"/>
                </a:lnTo>
                <a:close/>
              </a:path>
              <a:path w="5528944" h="9429115">
                <a:moveTo>
                  <a:pt x="1390194" y="982347"/>
                </a:moveTo>
                <a:lnTo>
                  <a:pt x="1367470" y="982347"/>
                </a:lnTo>
                <a:lnTo>
                  <a:pt x="1373303" y="949602"/>
                </a:lnTo>
                <a:lnTo>
                  <a:pt x="1390273" y="949602"/>
                </a:lnTo>
                <a:lnTo>
                  <a:pt x="1390194" y="982347"/>
                </a:lnTo>
                <a:close/>
              </a:path>
              <a:path w="5528944" h="9429115">
                <a:moveTo>
                  <a:pt x="4500058" y="982347"/>
                </a:moveTo>
                <a:lnTo>
                  <a:pt x="4484536" y="982347"/>
                </a:lnTo>
                <a:lnTo>
                  <a:pt x="4484372" y="949602"/>
                </a:lnTo>
                <a:lnTo>
                  <a:pt x="4500746" y="949602"/>
                </a:lnTo>
                <a:lnTo>
                  <a:pt x="4500058" y="982347"/>
                </a:lnTo>
                <a:close/>
              </a:path>
              <a:path w="5528944" h="9429115">
                <a:moveTo>
                  <a:pt x="5028267" y="982347"/>
                </a:moveTo>
                <a:lnTo>
                  <a:pt x="4999353" y="982347"/>
                </a:lnTo>
                <a:lnTo>
                  <a:pt x="4999091" y="949602"/>
                </a:lnTo>
                <a:lnTo>
                  <a:pt x="5025440" y="949602"/>
                </a:lnTo>
                <a:lnTo>
                  <a:pt x="5028267" y="982347"/>
                </a:lnTo>
                <a:close/>
              </a:path>
              <a:path w="5528944" h="9429115">
                <a:moveTo>
                  <a:pt x="5218852" y="982347"/>
                </a:moveTo>
                <a:lnTo>
                  <a:pt x="5200930" y="982347"/>
                </a:lnTo>
                <a:lnTo>
                  <a:pt x="5194878" y="949602"/>
                </a:lnTo>
                <a:lnTo>
                  <a:pt x="5223394" y="949602"/>
                </a:lnTo>
                <a:lnTo>
                  <a:pt x="5218852" y="982347"/>
                </a:lnTo>
                <a:close/>
              </a:path>
              <a:path w="5528944" h="9429115">
                <a:moveTo>
                  <a:pt x="600923" y="1015092"/>
                </a:moveTo>
                <a:lnTo>
                  <a:pt x="554084" y="1015092"/>
                </a:lnTo>
                <a:lnTo>
                  <a:pt x="545191" y="982347"/>
                </a:lnTo>
                <a:lnTo>
                  <a:pt x="593937" y="982347"/>
                </a:lnTo>
                <a:lnTo>
                  <a:pt x="600923" y="1015092"/>
                </a:lnTo>
                <a:close/>
              </a:path>
              <a:path w="5528944" h="9429115">
                <a:moveTo>
                  <a:pt x="829417" y="1015092"/>
                </a:moveTo>
                <a:lnTo>
                  <a:pt x="792709" y="1015092"/>
                </a:lnTo>
                <a:lnTo>
                  <a:pt x="800307" y="982347"/>
                </a:lnTo>
                <a:lnTo>
                  <a:pt x="812204" y="982347"/>
                </a:lnTo>
                <a:lnTo>
                  <a:pt x="829417" y="1015092"/>
                </a:lnTo>
                <a:close/>
              </a:path>
              <a:path w="5528944" h="9429115">
                <a:moveTo>
                  <a:pt x="814206" y="1047837"/>
                </a:moveTo>
                <a:lnTo>
                  <a:pt x="793922" y="1047837"/>
                </a:lnTo>
                <a:lnTo>
                  <a:pt x="789698" y="1015092"/>
                </a:lnTo>
                <a:lnTo>
                  <a:pt x="820118" y="1015092"/>
                </a:lnTo>
                <a:lnTo>
                  <a:pt x="814206" y="1047837"/>
                </a:lnTo>
                <a:close/>
              </a:path>
              <a:path w="5528944" h="9429115">
                <a:moveTo>
                  <a:pt x="1317645" y="1015092"/>
                </a:moveTo>
                <a:lnTo>
                  <a:pt x="1288796" y="1015092"/>
                </a:lnTo>
                <a:lnTo>
                  <a:pt x="1297067" y="982347"/>
                </a:lnTo>
                <a:lnTo>
                  <a:pt x="1313093" y="982347"/>
                </a:lnTo>
                <a:lnTo>
                  <a:pt x="1317645" y="1015092"/>
                </a:lnTo>
                <a:close/>
              </a:path>
              <a:path w="5528944" h="9429115">
                <a:moveTo>
                  <a:pt x="1307223" y="1047837"/>
                </a:moveTo>
                <a:lnTo>
                  <a:pt x="1289582" y="1047837"/>
                </a:lnTo>
                <a:lnTo>
                  <a:pt x="1282967" y="1015092"/>
                </a:lnTo>
                <a:lnTo>
                  <a:pt x="1313850" y="1015092"/>
                </a:lnTo>
                <a:lnTo>
                  <a:pt x="1307223" y="1047837"/>
                </a:lnTo>
                <a:close/>
              </a:path>
              <a:path w="5528944" h="9429115">
                <a:moveTo>
                  <a:pt x="1879547" y="1015092"/>
                </a:moveTo>
                <a:lnTo>
                  <a:pt x="1876077" y="982347"/>
                </a:lnTo>
                <a:lnTo>
                  <a:pt x="1883084" y="982347"/>
                </a:lnTo>
                <a:lnTo>
                  <a:pt x="1879547" y="1015092"/>
                </a:lnTo>
                <a:close/>
              </a:path>
              <a:path w="5528944" h="9429115">
                <a:moveTo>
                  <a:pt x="2068470" y="1015092"/>
                </a:moveTo>
                <a:lnTo>
                  <a:pt x="2044078" y="1015092"/>
                </a:lnTo>
                <a:lnTo>
                  <a:pt x="2042848" y="982347"/>
                </a:lnTo>
                <a:lnTo>
                  <a:pt x="2070615" y="982347"/>
                </a:lnTo>
                <a:lnTo>
                  <a:pt x="2068470" y="1015092"/>
                </a:lnTo>
                <a:close/>
              </a:path>
              <a:path w="5528944" h="9429115">
                <a:moveTo>
                  <a:pt x="2534512" y="1015092"/>
                </a:moveTo>
                <a:lnTo>
                  <a:pt x="2511033" y="1015092"/>
                </a:lnTo>
                <a:lnTo>
                  <a:pt x="2517447" y="982347"/>
                </a:lnTo>
                <a:lnTo>
                  <a:pt x="2530255" y="982347"/>
                </a:lnTo>
                <a:lnTo>
                  <a:pt x="2534512" y="1015092"/>
                </a:lnTo>
                <a:close/>
              </a:path>
              <a:path w="5528944" h="9429115">
                <a:moveTo>
                  <a:pt x="1600559" y="1047837"/>
                </a:moveTo>
                <a:lnTo>
                  <a:pt x="1592275" y="1047837"/>
                </a:lnTo>
                <a:lnTo>
                  <a:pt x="1589296" y="1015092"/>
                </a:lnTo>
                <a:lnTo>
                  <a:pt x="1605864" y="1015092"/>
                </a:lnTo>
                <a:lnTo>
                  <a:pt x="1600559" y="1047837"/>
                </a:lnTo>
                <a:close/>
              </a:path>
              <a:path w="5528944" h="9429115">
                <a:moveTo>
                  <a:pt x="2335815" y="1047837"/>
                </a:moveTo>
                <a:lnTo>
                  <a:pt x="2318956" y="1047837"/>
                </a:lnTo>
                <a:lnTo>
                  <a:pt x="2310797" y="1015092"/>
                </a:lnTo>
                <a:lnTo>
                  <a:pt x="2344066" y="1015092"/>
                </a:lnTo>
                <a:lnTo>
                  <a:pt x="2335815" y="1047837"/>
                </a:lnTo>
                <a:close/>
              </a:path>
              <a:path w="5528944" h="9429115">
                <a:moveTo>
                  <a:pt x="2823877" y="1047837"/>
                </a:moveTo>
                <a:lnTo>
                  <a:pt x="2789758" y="1047837"/>
                </a:lnTo>
                <a:lnTo>
                  <a:pt x="2793766" y="1015092"/>
                </a:lnTo>
                <a:lnTo>
                  <a:pt x="2825319" y="1015092"/>
                </a:lnTo>
                <a:lnTo>
                  <a:pt x="2823877" y="1047837"/>
                </a:lnTo>
                <a:close/>
              </a:path>
              <a:path w="5528944" h="9429115">
                <a:moveTo>
                  <a:pt x="488561" y="1080582"/>
                </a:moveTo>
                <a:lnTo>
                  <a:pt x="402030" y="1080582"/>
                </a:lnTo>
                <a:lnTo>
                  <a:pt x="422993" y="1047837"/>
                </a:lnTo>
                <a:lnTo>
                  <a:pt x="483499" y="1047837"/>
                </a:lnTo>
                <a:lnTo>
                  <a:pt x="488561" y="1080582"/>
                </a:lnTo>
                <a:close/>
              </a:path>
              <a:path w="5528944" h="9429115">
                <a:moveTo>
                  <a:pt x="463766" y="1113327"/>
                </a:moveTo>
                <a:lnTo>
                  <a:pt x="427393" y="1113327"/>
                </a:lnTo>
                <a:lnTo>
                  <a:pt x="417044" y="1080582"/>
                </a:lnTo>
                <a:lnTo>
                  <a:pt x="475576" y="1080582"/>
                </a:lnTo>
                <a:lnTo>
                  <a:pt x="463766" y="1113327"/>
                </a:lnTo>
                <a:close/>
              </a:path>
              <a:path w="5528944" h="9429115">
                <a:moveTo>
                  <a:pt x="1233817" y="1080582"/>
                </a:moveTo>
                <a:lnTo>
                  <a:pt x="1160628" y="1080582"/>
                </a:lnTo>
                <a:lnTo>
                  <a:pt x="1152315" y="1047837"/>
                </a:lnTo>
                <a:lnTo>
                  <a:pt x="1226630" y="1047837"/>
                </a:lnTo>
                <a:lnTo>
                  <a:pt x="1233817" y="1080582"/>
                </a:lnTo>
                <a:close/>
              </a:path>
              <a:path w="5528944" h="9429115">
                <a:moveTo>
                  <a:pt x="1270786" y="1113327"/>
                </a:moveTo>
                <a:lnTo>
                  <a:pt x="1224471" y="1113327"/>
                </a:lnTo>
                <a:lnTo>
                  <a:pt x="1195145" y="1080582"/>
                </a:lnTo>
                <a:lnTo>
                  <a:pt x="1261349" y="1080582"/>
                </a:lnTo>
                <a:lnTo>
                  <a:pt x="1270786" y="1113327"/>
                </a:lnTo>
                <a:close/>
              </a:path>
              <a:path w="5528944" h="9429115">
                <a:moveTo>
                  <a:pt x="1365747" y="1211562"/>
                </a:moveTo>
                <a:lnTo>
                  <a:pt x="1313944" y="1211562"/>
                </a:lnTo>
                <a:lnTo>
                  <a:pt x="1308623" y="1178817"/>
                </a:lnTo>
                <a:lnTo>
                  <a:pt x="1297698" y="1178817"/>
                </a:lnTo>
                <a:lnTo>
                  <a:pt x="1273827" y="1146072"/>
                </a:lnTo>
                <a:lnTo>
                  <a:pt x="1250816" y="1113327"/>
                </a:lnTo>
                <a:lnTo>
                  <a:pt x="1404583" y="1113327"/>
                </a:lnTo>
                <a:lnTo>
                  <a:pt x="1395333" y="1146072"/>
                </a:lnTo>
                <a:lnTo>
                  <a:pt x="1385767" y="1146072"/>
                </a:lnTo>
                <a:lnTo>
                  <a:pt x="1365747" y="1211562"/>
                </a:lnTo>
                <a:close/>
              </a:path>
              <a:path w="5528944" h="9429115">
                <a:moveTo>
                  <a:pt x="1996414" y="1080582"/>
                </a:moveTo>
                <a:lnTo>
                  <a:pt x="1988030" y="1080582"/>
                </a:lnTo>
                <a:lnTo>
                  <a:pt x="1984363" y="1047837"/>
                </a:lnTo>
                <a:lnTo>
                  <a:pt x="2001096" y="1047837"/>
                </a:lnTo>
                <a:lnTo>
                  <a:pt x="1996414" y="1080582"/>
                </a:lnTo>
                <a:close/>
              </a:path>
              <a:path w="5528944" h="9429115">
                <a:moveTo>
                  <a:pt x="4608566" y="1080582"/>
                </a:moveTo>
                <a:lnTo>
                  <a:pt x="4589123" y="1080582"/>
                </a:lnTo>
                <a:lnTo>
                  <a:pt x="4583361" y="1047837"/>
                </a:lnTo>
                <a:lnTo>
                  <a:pt x="4613220" y="1047837"/>
                </a:lnTo>
                <a:lnTo>
                  <a:pt x="4608566" y="1080582"/>
                </a:lnTo>
                <a:close/>
              </a:path>
              <a:path w="5528944" h="9429115">
                <a:moveTo>
                  <a:pt x="5124470" y="1080582"/>
                </a:moveTo>
                <a:lnTo>
                  <a:pt x="5087829" y="1080582"/>
                </a:lnTo>
                <a:lnTo>
                  <a:pt x="5090449" y="1047837"/>
                </a:lnTo>
                <a:lnTo>
                  <a:pt x="5116087" y="1047837"/>
                </a:lnTo>
                <a:lnTo>
                  <a:pt x="5124470" y="1080582"/>
                </a:lnTo>
                <a:close/>
              </a:path>
              <a:path w="5528944" h="9429115">
                <a:moveTo>
                  <a:pt x="760096" y="1113327"/>
                </a:moveTo>
                <a:lnTo>
                  <a:pt x="675417" y="1113327"/>
                </a:lnTo>
                <a:lnTo>
                  <a:pt x="677874" y="1080582"/>
                </a:lnTo>
                <a:lnTo>
                  <a:pt x="756887" y="1080582"/>
                </a:lnTo>
                <a:lnTo>
                  <a:pt x="760096" y="1113327"/>
                </a:lnTo>
                <a:close/>
              </a:path>
              <a:path w="5528944" h="9429115">
                <a:moveTo>
                  <a:pt x="2205389" y="1113327"/>
                </a:moveTo>
                <a:lnTo>
                  <a:pt x="2189395" y="1113327"/>
                </a:lnTo>
                <a:lnTo>
                  <a:pt x="2181618" y="1080582"/>
                </a:lnTo>
                <a:lnTo>
                  <a:pt x="2213644" y="1080582"/>
                </a:lnTo>
                <a:lnTo>
                  <a:pt x="2205389" y="1113327"/>
                </a:lnTo>
                <a:close/>
              </a:path>
              <a:path w="5528944" h="9429115">
                <a:moveTo>
                  <a:pt x="2487131" y="1113327"/>
                </a:moveTo>
                <a:lnTo>
                  <a:pt x="2443022" y="1113327"/>
                </a:lnTo>
                <a:lnTo>
                  <a:pt x="2458298" y="1080582"/>
                </a:lnTo>
                <a:lnTo>
                  <a:pt x="2473061" y="1080582"/>
                </a:lnTo>
                <a:lnTo>
                  <a:pt x="2487131" y="1113327"/>
                </a:lnTo>
                <a:close/>
              </a:path>
              <a:path w="5528944" h="9429115">
                <a:moveTo>
                  <a:pt x="2501279" y="1146072"/>
                </a:moveTo>
                <a:lnTo>
                  <a:pt x="2445853" y="1146072"/>
                </a:lnTo>
                <a:lnTo>
                  <a:pt x="2437423" y="1113327"/>
                </a:lnTo>
                <a:lnTo>
                  <a:pt x="2504143" y="1113327"/>
                </a:lnTo>
                <a:lnTo>
                  <a:pt x="2501279" y="1146072"/>
                </a:lnTo>
                <a:close/>
              </a:path>
              <a:path w="5528944" h="9429115">
                <a:moveTo>
                  <a:pt x="3439679" y="1113327"/>
                </a:moveTo>
                <a:lnTo>
                  <a:pt x="3425718" y="1113327"/>
                </a:lnTo>
                <a:lnTo>
                  <a:pt x="3432312" y="1080582"/>
                </a:lnTo>
                <a:lnTo>
                  <a:pt x="3439679" y="1113327"/>
                </a:lnTo>
                <a:close/>
              </a:path>
              <a:path w="5528944" h="9429115">
                <a:moveTo>
                  <a:pt x="363953" y="1178817"/>
                </a:moveTo>
                <a:lnTo>
                  <a:pt x="315617" y="1178817"/>
                </a:lnTo>
                <a:lnTo>
                  <a:pt x="319858" y="1146072"/>
                </a:lnTo>
                <a:lnTo>
                  <a:pt x="353957" y="1146072"/>
                </a:lnTo>
                <a:lnTo>
                  <a:pt x="363953" y="1178817"/>
                </a:lnTo>
                <a:close/>
              </a:path>
              <a:path w="5528944" h="9429115">
                <a:moveTo>
                  <a:pt x="1596794" y="1178817"/>
                </a:moveTo>
                <a:lnTo>
                  <a:pt x="1559592" y="1178817"/>
                </a:lnTo>
                <a:lnTo>
                  <a:pt x="1550837" y="1146072"/>
                </a:lnTo>
                <a:lnTo>
                  <a:pt x="1598792" y="1146072"/>
                </a:lnTo>
                <a:lnTo>
                  <a:pt x="1596794" y="1178817"/>
                </a:lnTo>
                <a:close/>
              </a:path>
              <a:path w="5528944" h="9429115">
                <a:moveTo>
                  <a:pt x="4136464" y="1178817"/>
                </a:moveTo>
                <a:lnTo>
                  <a:pt x="4118350" y="1178817"/>
                </a:lnTo>
                <a:lnTo>
                  <a:pt x="4121036" y="1146072"/>
                </a:lnTo>
                <a:lnTo>
                  <a:pt x="4130152" y="1146072"/>
                </a:lnTo>
                <a:lnTo>
                  <a:pt x="4136464" y="1178817"/>
                </a:lnTo>
                <a:close/>
              </a:path>
              <a:path w="5528944" h="9429115">
                <a:moveTo>
                  <a:pt x="1052705" y="1211562"/>
                </a:moveTo>
                <a:lnTo>
                  <a:pt x="1036214" y="1211562"/>
                </a:lnTo>
                <a:lnTo>
                  <a:pt x="1032826" y="1178817"/>
                </a:lnTo>
                <a:lnTo>
                  <a:pt x="1056569" y="1178817"/>
                </a:lnTo>
                <a:lnTo>
                  <a:pt x="1052705" y="1211562"/>
                </a:lnTo>
                <a:close/>
              </a:path>
              <a:path w="5528944" h="9429115">
                <a:moveTo>
                  <a:pt x="4894601" y="1211562"/>
                </a:moveTo>
                <a:lnTo>
                  <a:pt x="4872139" y="1211562"/>
                </a:lnTo>
                <a:lnTo>
                  <a:pt x="4870960" y="1178817"/>
                </a:lnTo>
                <a:lnTo>
                  <a:pt x="4887921" y="1178817"/>
                </a:lnTo>
                <a:lnTo>
                  <a:pt x="4894601" y="1211562"/>
                </a:lnTo>
                <a:close/>
              </a:path>
              <a:path w="5528944" h="9429115">
                <a:moveTo>
                  <a:pt x="246163" y="1244307"/>
                </a:moveTo>
                <a:lnTo>
                  <a:pt x="189648" y="1244307"/>
                </a:lnTo>
                <a:lnTo>
                  <a:pt x="190752" y="1211562"/>
                </a:lnTo>
                <a:lnTo>
                  <a:pt x="247311" y="1211562"/>
                </a:lnTo>
                <a:lnTo>
                  <a:pt x="246163" y="1244307"/>
                </a:lnTo>
                <a:close/>
              </a:path>
              <a:path w="5528944" h="9429115">
                <a:moveTo>
                  <a:pt x="1759177" y="1244307"/>
                </a:moveTo>
                <a:lnTo>
                  <a:pt x="1721782" y="1244307"/>
                </a:lnTo>
                <a:lnTo>
                  <a:pt x="1720308" y="1211562"/>
                </a:lnTo>
                <a:lnTo>
                  <a:pt x="1755597" y="1211562"/>
                </a:lnTo>
                <a:lnTo>
                  <a:pt x="1759177" y="1244307"/>
                </a:lnTo>
                <a:close/>
              </a:path>
              <a:path w="5528944" h="9429115">
                <a:moveTo>
                  <a:pt x="2006947" y="1244307"/>
                </a:moveTo>
                <a:lnTo>
                  <a:pt x="1950637" y="1244307"/>
                </a:lnTo>
                <a:lnTo>
                  <a:pt x="1954834" y="1211562"/>
                </a:lnTo>
                <a:lnTo>
                  <a:pt x="2001915" y="1211562"/>
                </a:lnTo>
                <a:lnTo>
                  <a:pt x="2006947" y="1244307"/>
                </a:lnTo>
                <a:close/>
              </a:path>
              <a:path w="5528944" h="9429115">
                <a:moveTo>
                  <a:pt x="1997949" y="1277052"/>
                </a:moveTo>
                <a:lnTo>
                  <a:pt x="1964244" y="1277052"/>
                </a:lnTo>
                <a:lnTo>
                  <a:pt x="1955684" y="1244307"/>
                </a:lnTo>
                <a:lnTo>
                  <a:pt x="2004944" y="1244307"/>
                </a:lnTo>
                <a:lnTo>
                  <a:pt x="1997949" y="1277052"/>
                </a:lnTo>
                <a:close/>
              </a:path>
              <a:path w="5528944" h="9429115">
                <a:moveTo>
                  <a:pt x="1467508" y="1277052"/>
                </a:moveTo>
                <a:lnTo>
                  <a:pt x="1387798" y="1277052"/>
                </a:lnTo>
                <a:lnTo>
                  <a:pt x="1392924" y="1244307"/>
                </a:lnTo>
                <a:lnTo>
                  <a:pt x="1482744" y="1244307"/>
                </a:lnTo>
                <a:lnTo>
                  <a:pt x="1467508" y="1277052"/>
                </a:lnTo>
                <a:close/>
              </a:path>
              <a:path w="5528944" h="9429115">
                <a:moveTo>
                  <a:pt x="1431180" y="1309796"/>
                </a:moveTo>
                <a:lnTo>
                  <a:pt x="1389591" y="1309796"/>
                </a:lnTo>
                <a:lnTo>
                  <a:pt x="1385491" y="1277052"/>
                </a:lnTo>
                <a:lnTo>
                  <a:pt x="1450228" y="1277052"/>
                </a:lnTo>
                <a:lnTo>
                  <a:pt x="1431180" y="1309796"/>
                </a:lnTo>
                <a:close/>
              </a:path>
              <a:path w="5528944" h="9429115">
                <a:moveTo>
                  <a:pt x="2452996" y="1277052"/>
                </a:moveTo>
                <a:lnTo>
                  <a:pt x="2406315" y="1277052"/>
                </a:lnTo>
                <a:lnTo>
                  <a:pt x="2413390" y="1244307"/>
                </a:lnTo>
                <a:lnTo>
                  <a:pt x="2450836" y="1244307"/>
                </a:lnTo>
                <a:lnTo>
                  <a:pt x="2452996" y="1277052"/>
                </a:lnTo>
                <a:close/>
              </a:path>
              <a:path w="5528944" h="9429115">
                <a:moveTo>
                  <a:pt x="2730521" y="1277052"/>
                </a:moveTo>
                <a:lnTo>
                  <a:pt x="2693539" y="1277052"/>
                </a:lnTo>
                <a:lnTo>
                  <a:pt x="2681339" y="1244307"/>
                </a:lnTo>
                <a:lnTo>
                  <a:pt x="2733273" y="1244307"/>
                </a:lnTo>
                <a:lnTo>
                  <a:pt x="2730521" y="1277052"/>
                </a:lnTo>
                <a:close/>
              </a:path>
              <a:path w="5528944" h="9429115">
                <a:moveTo>
                  <a:pt x="1325710" y="1309796"/>
                </a:moveTo>
                <a:lnTo>
                  <a:pt x="1296483" y="1309796"/>
                </a:lnTo>
                <a:lnTo>
                  <a:pt x="1302700" y="1277052"/>
                </a:lnTo>
                <a:lnTo>
                  <a:pt x="1309524" y="1277052"/>
                </a:lnTo>
                <a:lnTo>
                  <a:pt x="1325710" y="1309796"/>
                </a:lnTo>
                <a:close/>
              </a:path>
              <a:path w="5528944" h="9429115">
                <a:moveTo>
                  <a:pt x="1357299" y="1342541"/>
                </a:moveTo>
                <a:lnTo>
                  <a:pt x="1295761" y="1342541"/>
                </a:lnTo>
                <a:lnTo>
                  <a:pt x="1290663" y="1309796"/>
                </a:lnTo>
                <a:lnTo>
                  <a:pt x="1351280" y="1309796"/>
                </a:lnTo>
                <a:lnTo>
                  <a:pt x="1357299" y="1342541"/>
                </a:lnTo>
                <a:close/>
              </a:path>
              <a:path w="5528944" h="9429115">
                <a:moveTo>
                  <a:pt x="4229421" y="1309796"/>
                </a:moveTo>
                <a:lnTo>
                  <a:pt x="4221006" y="1277052"/>
                </a:lnTo>
                <a:lnTo>
                  <a:pt x="4237705" y="1277052"/>
                </a:lnTo>
                <a:lnTo>
                  <a:pt x="4229421" y="1309796"/>
                </a:lnTo>
                <a:close/>
              </a:path>
              <a:path w="5528944" h="9429115">
                <a:moveTo>
                  <a:pt x="4499337" y="1309796"/>
                </a:moveTo>
                <a:lnTo>
                  <a:pt x="4471035" y="1309796"/>
                </a:lnTo>
                <a:lnTo>
                  <a:pt x="4469572" y="1277052"/>
                </a:lnTo>
                <a:lnTo>
                  <a:pt x="4501957" y="1277052"/>
                </a:lnTo>
                <a:lnTo>
                  <a:pt x="4499337" y="1309796"/>
                </a:lnTo>
                <a:close/>
              </a:path>
              <a:path w="5528944" h="9429115">
                <a:moveTo>
                  <a:pt x="333725" y="1342541"/>
                </a:moveTo>
                <a:lnTo>
                  <a:pt x="299212" y="1342541"/>
                </a:lnTo>
                <a:lnTo>
                  <a:pt x="301658" y="1309796"/>
                </a:lnTo>
                <a:lnTo>
                  <a:pt x="331335" y="1309796"/>
                </a:lnTo>
                <a:lnTo>
                  <a:pt x="333725" y="1342541"/>
                </a:lnTo>
                <a:close/>
              </a:path>
              <a:path w="5528944" h="9429115">
                <a:moveTo>
                  <a:pt x="875490" y="1342541"/>
                </a:moveTo>
                <a:lnTo>
                  <a:pt x="826798" y="1342541"/>
                </a:lnTo>
                <a:lnTo>
                  <a:pt x="828075" y="1309796"/>
                </a:lnTo>
                <a:lnTo>
                  <a:pt x="876701" y="1309796"/>
                </a:lnTo>
                <a:lnTo>
                  <a:pt x="875490" y="1342541"/>
                </a:lnTo>
                <a:close/>
              </a:path>
              <a:path w="5528944" h="9429115">
                <a:moveTo>
                  <a:pt x="1093735" y="1342541"/>
                </a:moveTo>
                <a:lnTo>
                  <a:pt x="1037901" y="1342541"/>
                </a:lnTo>
                <a:lnTo>
                  <a:pt x="1037455" y="1309796"/>
                </a:lnTo>
                <a:lnTo>
                  <a:pt x="1084132" y="1309796"/>
                </a:lnTo>
                <a:lnTo>
                  <a:pt x="1093735" y="1342541"/>
                </a:lnTo>
                <a:close/>
              </a:path>
              <a:path w="5528944" h="9429115">
                <a:moveTo>
                  <a:pt x="1631832" y="1342541"/>
                </a:moveTo>
                <a:lnTo>
                  <a:pt x="1521513" y="1342541"/>
                </a:lnTo>
                <a:lnTo>
                  <a:pt x="1520499" y="1309796"/>
                </a:lnTo>
                <a:lnTo>
                  <a:pt x="1529340" y="1309796"/>
                </a:lnTo>
                <a:lnTo>
                  <a:pt x="1631832" y="1342541"/>
                </a:lnTo>
                <a:close/>
              </a:path>
              <a:path w="5528944" h="9429115">
                <a:moveTo>
                  <a:pt x="1610809" y="1375286"/>
                </a:moveTo>
                <a:lnTo>
                  <a:pt x="1590039" y="1375286"/>
                </a:lnTo>
                <a:lnTo>
                  <a:pt x="1569796" y="1342541"/>
                </a:lnTo>
                <a:lnTo>
                  <a:pt x="1616900" y="1342541"/>
                </a:lnTo>
                <a:lnTo>
                  <a:pt x="1610809" y="1375286"/>
                </a:lnTo>
                <a:close/>
              </a:path>
              <a:path w="5528944" h="9429115">
                <a:moveTo>
                  <a:pt x="2087961" y="1342541"/>
                </a:moveTo>
                <a:lnTo>
                  <a:pt x="2035439" y="1342541"/>
                </a:lnTo>
                <a:lnTo>
                  <a:pt x="2044777" y="1309796"/>
                </a:lnTo>
                <a:lnTo>
                  <a:pt x="2066378" y="1309796"/>
                </a:lnTo>
                <a:lnTo>
                  <a:pt x="2087961" y="1342541"/>
                </a:lnTo>
                <a:close/>
              </a:path>
              <a:path w="5528944" h="9429115">
                <a:moveTo>
                  <a:pt x="2125232" y="1375286"/>
                </a:moveTo>
                <a:lnTo>
                  <a:pt x="2061634" y="1375286"/>
                </a:lnTo>
                <a:lnTo>
                  <a:pt x="2043304" y="1342541"/>
                </a:lnTo>
                <a:lnTo>
                  <a:pt x="2126608" y="1342541"/>
                </a:lnTo>
                <a:lnTo>
                  <a:pt x="2125232" y="1375286"/>
                </a:lnTo>
                <a:close/>
              </a:path>
              <a:path w="5528944" h="9429115">
                <a:moveTo>
                  <a:pt x="755479" y="1375286"/>
                </a:moveTo>
                <a:lnTo>
                  <a:pt x="718773" y="1375286"/>
                </a:lnTo>
                <a:lnTo>
                  <a:pt x="716743" y="1342541"/>
                </a:lnTo>
                <a:lnTo>
                  <a:pt x="757641" y="1342541"/>
                </a:lnTo>
                <a:lnTo>
                  <a:pt x="755479" y="1375286"/>
                </a:lnTo>
                <a:close/>
              </a:path>
              <a:path w="5528944" h="9429115">
                <a:moveTo>
                  <a:pt x="1868044" y="1375286"/>
                </a:moveTo>
                <a:lnTo>
                  <a:pt x="1857412" y="1375286"/>
                </a:lnTo>
                <a:lnTo>
                  <a:pt x="1851617" y="1342541"/>
                </a:lnTo>
                <a:lnTo>
                  <a:pt x="1872666" y="1342541"/>
                </a:lnTo>
                <a:lnTo>
                  <a:pt x="1868044" y="1375286"/>
                </a:lnTo>
                <a:close/>
              </a:path>
              <a:path w="5528944" h="9429115">
                <a:moveTo>
                  <a:pt x="3068188" y="1375286"/>
                </a:moveTo>
                <a:lnTo>
                  <a:pt x="3050247" y="1375286"/>
                </a:lnTo>
                <a:lnTo>
                  <a:pt x="3057218" y="1342541"/>
                </a:lnTo>
                <a:lnTo>
                  <a:pt x="3065830" y="1342541"/>
                </a:lnTo>
                <a:lnTo>
                  <a:pt x="3068188" y="1375286"/>
                </a:lnTo>
                <a:close/>
              </a:path>
              <a:path w="5528944" h="9429115">
                <a:moveTo>
                  <a:pt x="4107701" y="1375286"/>
                </a:moveTo>
                <a:lnTo>
                  <a:pt x="4068959" y="1375286"/>
                </a:lnTo>
                <a:lnTo>
                  <a:pt x="4065959" y="1342541"/>
                </a:lnTo>
                <a:lnTo>
                  <a:pt x="4099133" y="1342541"/>
                </a:lnTo>
                <a:lnTo>
                  <a:pt x="4107701" y="1375286"/>
                </a:lnTo>
                <a:close/>
              </a:path>
              <a:path w="5528944" h="9429115">
                <a:moveTo>
                  <a:pt x="213518" y="1408031"/>
                </a:moveTo>
                <a:lnTo>
                  <a:pt x="110798" y="1408031"/>
                </a:lnTo>
                <a:lnTo>
                  <a:pt x="91936" y="1375286"/>
                </a:lnTo>
                <a:lnTo>
                  <a:pt x="218034" y="1375286"/>
                </a:lnTo>
                <a:lnTo>
                  <a:pt x="213518" y="1408031"/>
                </a:lnTo>
                <a:close/>
              </a:path>
              <a:path w="5528944" h="9429115">
                <a:moveTo>
                  <a:pt x="473712" y="1408031"/>
                </a:moveTo>
                <a:lnTo>
                  <a:pt x="423676" y="1408031"/>
                </a:lnTo>
                <a:lnTo>
                  <a:pt x="442584" y="1375286"/>
                </a:lnTo>
                <a:lnTo>
                  <a:pt x="475380" y="1375286"/>
                </a:lnTo>
                <a:lnTo>
                  <a:pt x="473712" y="1408031"/>
                </a:lnTo>
                <a:close/>
              </a:path>
              <a:path w="5528944" h="9429115">
                <a:moveTo>
                  <a:pt x="449464" y="1440776"/>
                </a:moveTo>
                <a:lnTo>
                  <a:pt x="422267" y="1440776"/>
                </a:lnTo>
                <a:lnTo>
                  <a:pt x="417341" y="1408031"/>
                </a:lnTo>
                <a:lnTo>
                  <a:pt x="465843" y="1408031"/>
                </a:lnTo>
                <a:lnTo>
                  <a:pt x="449464" y="1440776"/>
                </a:lnTo>
                <a:close/>
              </a:path>
              <a:path w="5528944" h="9429115">
                <a:moveTo>
                  <a:pt x="972691" y="1408031"/>
                </a:moveTo>
                <a:lnTo>
                  <a:pt x="942191" y="1408031"/>
                </a:lnTo>
                <a:lnTo>
                  <a:pt x="926211" y="1375286"/>
                </a:lnTo>
                <a:lnTo>
                  <a:pt x="987051" y="1375286"/>
                </a:lnTo>
                <a:lnTo>
                  <a:pt x="972691" y="1408031"/>
                </a:lnTo>
                <a:close/>
              </a:path>
              <a:path w="5528944" h="9429115">
                <a:moveTo>
                  <a:pt x="1507205" y="1408031"/>
                </a:moveTo>
                <a:lnTo>
                  <a:pt x="1441319" y="1408031"/>
                </a:lnTo>
                <a:lnTo>
                  <a:pt x="1446776" y="1375286"/>
                </a:lnTo>
                <a:lnTo>
                  <a:pt x="1502490" y="1375286"/>
                </a:lnTo>
                <a:lnTo>
                  <a:pt x="1507205" y="1408031"/>
                </a:lnTo>
                <a:close/>
              </a:path>
              <a:path w="5528944" h="9429115">
                <a:moveTo>
                  <a:pt x="1496072" y="1440776"/>
                </a:moveTo>
                <a:lnTo>
                  <a:pt x="1448765" y="1440776"/>
                </a:lnTo>
                <a:lnTo>
                  <a:pt x="1442735" y="1408031"/>
                </a:lnTo>
                <a:lnTo>
                  <a:pt x="1506092" y="1408031"/>
                </a:lnTo>
                <a:lnTo>
                  <a:pt x="1496072" y="1440776"/>
                </a:lnTo>
                <a:close/>
              </a:path>
              <a:path w="5528944" h="9429115">
                <a:moveTo>
                  <a:pt x="1731605" y="1408031"/>
                </a:moveTo>
                <a:lnTo>
                  <a:pt x="1695127" y="1408031"/>
                </a:lnTo>
                <a:lnTo>
                  <a:pt x="1712448" y="1375286"/>
                </a:lnTo>
                <a:lnTo>
                  <a:pt x="1731605" y="1408031"/>
                </a:lnTo>
                <a:close/>
              </a:path>
              <a:path w="5528944" h="9429115">
                <a:moveTo>
                  <a:pt x="1737140" y="1440776"/>
                </a:moveTo>
                <a:lnTo>
                  <a:pt x="1713890" y="1440776"/>
                </a:lnTo>
                <a:lnTo>
                  <a:pt x="1655211" y="1408031"/>
                </a:lnTo>
                <a:lnTo>
                  <a:pt x="1741630" y="1408031"/>
                </a:lnTo>
                <a:lnTo>
                  <a:pt x="1737140" y="1440776"/>
                </a:lnTo>
                <a:close/>
              </a:path>
              <a:path w="5528944" h="9429115">
                <a:moveTo>
                  <a:pt x="5359806" y="1408031"/>
                </a:moveTo>
                <a:lnTo>
                  <a:pt x="5304274" y="1408031"/>
                </a:lnTo>
                <a:lnTo>
                  <a:pt x="5314479" y="1375286"/>
                </a:lnTo>
                <a:lnTo>
                  <a:pt x="5378866" y="1375286"/>
                </a:lnTo>
                <a:lnTo>
                  <a:pt x="5359806" y="1408031"/>
                </a:lnTo>
                <a:close/>
              </a:path>
              <a:path w="5528944" h="9429115">
                <a:moveTo>
                  <a:pt x="709865" y="1440776"/>
                </a:moveTo>
                <a:lnTo>
                  <a:pt x="661023" y="1440776"/>
                </a:lnTo>
                <a:lnTo>
                  <a:pt x="665726" y="1408031"/>
                </a:lnTo>
                <a:lnTo>
                  <a:pt x="698696" y="1408031"/>
                </a:lnTo>
                <a:lnTo>
                  <a:pt x="709865" y="1440776"/>
                </a:lnTo>
                <a:close/>
              </a:path>
              <a:path w="5528944" h="9429115">
                <a:moveTo>
                  <a:pt x="2680885" y="1440776"/>
                </a:moveTo>
                <a:lnTo>
                  <a:pt x="2656780" y="1440776"/>
                </a:lnTo>
                <a:lnTo>
                  <a:pt x="2650264" y="1408031"/>
                </a:lnTo>
                <a:lnTo>
                  <a:pt x="2686130" y="1408031"/>
                </a:lnTo>
                <a:lnTo>
                  <a:pt x="2680885" y="1440776"/>
                </a:lnTo>
                <a:close/>
              </a:path>
              <a:path w="5528944" h="9429115">
                <a:moveTo>
                  <a:pt x="3127146" y="1539011"/>
                </a:moveTo>
                <a:lnTo>
                  <a:pt x="3114002" y="1506266"/>
                </a:lnTo>
                <a:lnTo>
                  <a:pt x="3099034" y="1506266"/>
                </a:lnTo>
                <a:lnTo>
                  <a:pt x="3132814" y="1473521"/>
                </a:lnTo>
                <a:lnTo>
                  <a:pt x="3149442" y="1440776"/>
                </a:lnTo>
                <a:lnTo>
                  <a:pt x="3210825" y="1440776"/>
                </a:lnTo>
                <a:lnTo>
                  <a:pt x="3144222" y="1506266"/>
                </a:lnTo>
                <a:lnTo>
                  <a:pt x="3127146" y="1539011"/>
                </a:lnTo>
                <a:close/>
              </a:path>
              <a:path w="5528944" h="9429115">
                <a:moveTo>
                  <a:pt x="5488791" y="1473521"/>
                </a:moveTo>
                <a:lnTo>
                  <a:pt x="5457061" y="1473521"/>
                </a:lnTo>
                <a:lnTo>
                  <a:pt x="5473260" y="1440776"/>
                </a:lnTo>
                <a:lnTo>
                  <a:pt x="5488791" y="1473521"/>
                </a:lnTo>
                <a:close/>
              </a:path>
              <a:path w="5528944" h="9429115">
                <a:moveTo>
                  <a:pt x="5473044" y="1506266"/>
                </a:moveTo>
                <a:lnTo>
                  <a:pt x="5454884" y="1473521"/>
                </a:lnTo>
                <a:lnTo>
                  <a:pt x="5489787" y="1473521"/>
                </a:lnTo>
                <a:lnTo>
                  <a:pt x="5473044" y="1506266"/>
                </a:lnTo>
                <a:close/>
              </a:path>
              <a:path w="5528944" h="9429115">
                <a:moveTo>
                  <a:pt x="287698" y="1506266"/>
                </a:moveTo>
                <a:lnTo>
                  <a:pt x="260495" y="1506266"/>
                </a:lnTo>
                <a:lnTo>
                  <a:pt x="256845" y="1473521"/>
                </a:lnTo>
                <a:lnTo>
                  <a:pt x="292118" y="1473521"/>
                </a:lnTo>
                <a:lnTo>
                  <a:pt x="287698" y="1506266"/>
                </a:lnTo>
                <a:close/>
              </a:path>
              <a:path w="5528944" h="9429115">
                <a:moveTo>
                  <a:pt x="1125825" y="1506266"/>
                </a:moveTo>
                <a:lnTo>
                  <a:pt x="1076085" y="1506266"/>
                </a:lnTo>
                <a:lnTo>
                  <a:pt x="1085685" y="1473521"/>
                </a:lnTo>
                <a:lnTo>
                  <a:pt x="1105892" y="1473521"/>
                </a:lnTo>
                <a:lnTo>
                  <a:pt x="1125825" y="1506266"/>
                </a:lnTo>
                <a:close/>
              </a:path>
              <a:path w="5528944" h="9429115">
                <a:moveTo>
                  <a:pt x="1307165" y="1506266"/>
                </a:moveTo>
                <a:lnTo>
                  <a:pt x="1304251" y="1506266"/>
                </a:lnTo>
                <a:lnTo>
                  <a:pt x="1296191" y="1473521"/>
                </a:lnTo>
                <a:lnTo>
                  <a:pt x="1312635" y="1473521"/>
                </a:lnTo>
                <a:lnTo>
                  <a:pt x="1307165" y="1506266"/>
                </a:lnTo>
                <a:close/>
              </a:path>
              <a:path w="5528944" h="9429115">
                <a:moveTo>
                  <a:pt x="454096" y="1539011"/>
                </a:moveTo>
                <a:lnTo>
                  <a:pt x="424068" y="1539011"/>
                </a:lnTo>
                <a:lnTo>
                  <a:pt x="426131" y="1506266"/>
                </a:lnTo>
                <a:lnTo>
                  <a:pt x="442930" y="1506266"/>
                </a:lnTo>
                <a:lnTo>
                  <a:pt x="454096" y="1539011"/>
                </a:lnTo>
                <a:close/>
              </a:path>
              <a:path w="5528944" h="9429115">
                <a:moveTo>
                  <a:pt x="450269" y="1571756"/>
                </a:moveTo>
                <a:lnTo>
                  <a:pt x="442569" y="1571756"/>
                </a:lnTo>
                <a:lnTo>
                  <a:pt x="435414" y="1539011"/>
                </a:lnTo>
                <a:lnTo>
                  <a:pt x="457259" y="1539011"/>
                </a:lnTo>
                <a:lnTo>
                  <a:pt x="450269" y="1571756"/>
                </a:lnTo>
                <a:close/>
              </a:path>
              <a:path w="5528944" h="9429115">
                <a:moveTo>
                  <a:pt x="968191" y="1571756"/>
                </a:moveTo>
                <a:lnTo>
                  <a:pt x="925344" y="1571756"/>
                </a:lnTo>
                <a:lnTo>
                  <a:pt x="932575" y="1539011"/>
                </a:lnTo>
                <a:lnTo>
                  <a:pt x="965176" y="1539011"/>
                </a:lnTo>
                <a:lnTo>
                  <a:pt x="968191" y="1571756"/>
                </a:lnTo>
                <a:close/>
              </a:path>
              <a:path w="5528944" h="9429115">
                <a:moveTo>
                  <a:pt x="1212076" y="1571756"/>
                </a:moveTo>
                <a:lnTo>
                  <a:pt x="1131686" y="1571756"/>
                </a:lnTo>
                <a:lnTo>
                  <a:pt x="1129655" y="1539011"/>
                </a:lnTo>
                <a:lnTo>
                  <a:pt x="1182608" y="1539011"/>
                </a:lnTo>
                <a:lnTo>
                  <a:pt x="1212076" y="1571756"/>
                </a:lnTo>
                <a:close/>
              </a:path>
              <a:path w="5528944" h="9429115">
                <a:moveTo>
                  <a:pt x="1245744" y="1604465"/>
                </a:moveTo>
                <a:lnTo>
                  <a:pt x="1157195" y="1604465"/>
                </a:lnTo>
                <a:lnTo>
                  <a:pt x="1136467" y="1571756"/>
                </a:lnTo>
                <a:lnTo>
                  <a:pt x="1253267" y="1571756"/>
                </a:lnTo>
                <a:lnTo>
                  <a:pt x="1245744" y="1604465"/>
                </a:lnTo>
                <a:close/>
              </a:path>
              <a:path w="5528944" h="9429115">
                <a:moveTo>
                  <a:pt x="5059559" y="1604465"/>
                </a:moveTo>
                <a:lnTo>
                  <a:pt x="5001943" y="1604465"/>
                </a:lnTo>
                <a:lnTo>
                  <a:pt x="5018864" y="1571756"/>
                </a:lnTo>
                <a:lnTo>
                  <a:pt x="5038524" y="1539011"/>
                </a:lnTo>
                <a:lnTo>
                  <a:pt x="5113501" y="1539011"/>
                </a:lnTo>
                <a:lnTo>
                  <a:pt x="5059559" y="1604465"/>
                </a:lnTo>
                <a:close/>
              </a:path>
              <a:path w="5528944" h="9429115">
                <a:moveTo>
                  <a:pt x="5008652" y="1637246"/>
                </a:moveTo>
                <a:lnTo>
                  <a:pt x="4997118" y="1637246"/>
                </a:lnTo>
                <a:lnTo>
                  <a:pt x="4991903" y="1604465"/>
                </a:lnTo>
                <a:lnTo>
                  <a:pt x="5034014" y="1604465"/>
                </a:lnTo>
                <a:lnTo>
                  <a:pt x="5008652" y="1637246"/>
                </a:lnTo>
                <a:close/>
              </a:path>
              <a:path w="5528944" h="9429115">
                <a:moveTo>
                  <a:pt x="0" y="1586244"/>
                </a:moveTo>
                <a:lnTo>
                  <a:pt x="0" y="1571756"/>
                </a:lnTo>
                <a:lnTo>
                  <a:pt x="6440" y="1571756"/>
                </a:lnTo>
                <a:lnTo>
                  <a:pt x="0" y="1586244"/>
                </a:lnTo>
                <a:close/>
              </a:path>
              <a:path w="5528944" h="9429115">
                <a:moveTo>
                  <a:pt x="1481597" y="1604465"/>
                </a:moveTo>
                <a:lnTo>
                  <a:pt x="1399395" y="1604465"/>
                </a:lnTo>
                <a:lnTo>
                  <a:pt x="1417469" y="1571756"/>
                </a:lnTo>
                <a:lnTo>
                  <a:pt x="1483440" y="1571756"/>
                </a:lnTo>
                <a:lnTo>
                  <a:pt x="1481653" y="1603468"/>
                </a:lnTo>
                <a:lnTo>
                  <a:pt x="1481597" y="1604465"/>
                </a:lnTo>
                <a:close/>
              </a:path>
              <a:path w="5528944" h="9429115">
                <a:moveTo>
                  <a:pt x="1710981" y="1604465"/>
                </a:moveTo>
                <a:lnTo>
                  <a:pt x="1667728" y="1604465"/>
                </a:lnTo>
                <a:lnTo>
                  <a:pt x="1663735" y="1571756"/>
                </a:lnTo>
                <a:lnTo>
                  <a:pt x="1715900" y="1571756"/>
                </a:lnTo>
                <a:lnTo>
                  <a:pt x="1710981" y="1604465"/>
                </a:lnTo>
                <a:close/>
              </a:path>
              <a:path w="5528944" h="9429115">
                <a:moveTo>
                  <a:pt x="2034319" y="1604465"/>
                </a:moveTo>
                <a:lnTo>
                  <a:pt x="1935282" y="1604465"/>
                </a:lnTo>
                <a:lnTo>
                  <a:pt x="1938244" y="1571756"/>
                </a:lnTo>
                <a:lnTo>
                  <a:pt x="2014150" y="1571756"/>
                </a:lnTo>
                <a:lnTo>
                  <a:pt x="2034319" y="1604465"/>
                </a:lnTo>
                <a:close/>
              </a:path>
              <a:path w="5528944" h="9429115">
                <a:moveTo>
                  <a:pt x="2045118" y="1637246"/>
                </a:moveTo>
                <a:lnTo>
                  <a:pt x="2033710" y="1637246"/>
                </a:lnTo>
                <a:lnTo>
                  <a:pt x="2008831" y="1604465"/>
                </a:lnTo>
                <a:lnTo>
                  <a:pt x="2049035" y="1604465"/>
                </a:lnTo>
                <a:lnTo>
                  <a:pt x="2045118" y="1637246"/>
                </a:lnTo>
                <a:close/>
              </a:path>
              <a:path w="5528944" h="9429115">
                <a:moveTo>
                  <a:pt x="871102" y="1637246"/>
                </a:moveTo>
                <a:lnTo>
                  <a:pt x="860066" y="1637246"/>
                </a:lnTo>
                <a:lnTo>
                  <a:pt x="862197" y="1604465"/>
                </a:lnTo>
                <a:lnTo>
                  <a:pt x="867659" y="1604465"/>
                </a:lnTo>
                <a:lnTo>
                  <a:pt x="871102" y="1637246"/>
                </a:lnTo>
                <a:close/>
              </a:path>
              <a:path w="5528944" h="9429115">
                <a:moveTo>
                  <a:pt x="4737459" y="1637246"/>
                </a:moveTo>
                <a:lnTo>
                  <a:pt x="4736148" y="1637246"/>
                </a:lnTo>
                <a:lnTo>
                  <a:pt x="4727264" y="1604465"/>
                </a:lnTo>
                <a:lnTo>
                  <a:pt x="4738967" y="1604465"/>
                </a:lnTo>
                <a:lnTo>
                  <a:pt x="4737459" y="1637246"/>
                </a:lnTo>
                <a:close/>
              </a:path>
              <a:path w="5528944" h="9429115">
                <a:moveTo>
                  <a:pt x="555211" y="1669991"/>
                </a:moveTo>
                <a:lnTo>
                  <a:pt x="542147" y="1669991"/>
                </a:lnTo>
                <a:lnTo>
                  <a:pt x="546240" y="1637246"/>
                </a:lnTo>
                <a:lnTo>
                  <a:pt x="555211" y="1669991"/>
                </a:lnTo>
                <a:close/>
              </a:path>
              <a:path w="5528944" h="9429115">
                <a:moveTo>
                  <a:pt x="1084369" y="1669991"/>
                </a:moveTo>
                <a:lnTo>
                  <a:pt x="1052690" y="1669991"/>
                </a:lnTo>
                <a:lnTo>
                  <a:pt x="1046286" y="1637246"/>
                </a:lnTo>
                <a:lnTo>
                  <a:pt x="1084074" y="1637246"/>
                </a:lnTo>
                <a:lnTo>
                  <a:pt x="1084369" y="1669991"/>
                </a:lnTo>
                <a:close/>
              </a:path>
              <a:path w="5528944" h="9429115">
                <a:moveTo>
                  <a:pt x="2577997" y="1669991"/>
                </a:moveTo>
                <a:lnTo>
                  <a:pt x="2566401" y="1669991"/>
                </a:lnTo>
                <a:lnTo>
                  <a:pt x="2571817" y="1637246"/>
                </a:lnTo>
                <a:lnTo>
                  <a:pt x="2577997" y="1669991"/>
                </a:lnTo>
                <a:close/>
              </a:path>
              <a:path w="5528944" h="9429115">
                <a:moveTo>
                  <a:pt x="722224" y="1735480"/>
                </a:moveTo>
                <a:lnTo>
                  <a:pt x="641327" y="1735480"/>
                </a:lnTo>
                <a:lnTo>
                  <a:pt x="654581" y="1702736"/>
                </a:lnTo>
                <a:lnTo>
                  <a:pt x="732427" y="1702736"/>
                </a:lnTo>
                <a:lnTo>
                  <a:pt x="722224" y="1735480"/>
                </a:lnTo>
                <a:close/>
              </a:path>
              <a:path w="5528944" h="9429115">
                <a:moveTo>
                  <a:pt x="657253" y="1768225"/>
                </a:moveTo>
                <a:lnTo>
                  <a:pt x="621704" y="1768225"/>
                </a:lnTo>
                <a:lnTo>
                  <a:pt x="620484" y="1735480"/>
                </a:lnTo>
                <a:lnTo>
                  <a:pt x="669538" y="1735480"/>
                </a:lnTo>
                <a:lnTo>
                  <a:pt x="657253" y="1768225"/>
                </a:lnTo>
                <a:close/>
              </a:path>
              <a:path w="5528944" h="9429115">
                <a:moveTo>
                  <a:pt x="1256892" y="1768225"/>
                </a:moveTo>
                <a:lnTo>
                  <a:pt x="1223634" y="1768225"/>
                </a:lnTo>
                <a:lnTo>
                  <a:pt x="1202268" y="1735480"/>
                </a:lnTo>
                <a:lnTo>
                  <a:pt x="1132570" y="1735480"/>
                </a:lnTo>
                <a:lnTo>
                  <a:pt x="1128903" y="1702736"/>
                </a:lnTo>
                <a:lnTo>
                  <a:pt x="1252694" y="1702736"/>
                </a:lnTo>
                <a:lnTo>
                  <a:pt x="1262699" y="1735480"/>
                </a:lnTo>
                <a:lnTo>
                  <a:pt x="1256892" y="1768225"/>
                </a:lnTo>
                <a:close/>
              </a:path>
              <a:path w="5528944" h="9429115">
                <a:moveTo>
                  <a:pt x="1417156" y="1735480"/>
                </a:moveTo>
                <a:lnTo>
                  <a:pt x="1412998" y="1735480"/>
                </a:lnTo>
                <a:lnTo>
                  <a:pt x="1410869" y="1702736"/>
                </a:lnTo>
                <a:lnTo>
                  <a:pt x="1420398" y="1702736"/>
                </a:lnTo>
                <a:lnTo>
                  <a:pt x="1417156" y="1735480"/>
                </a:lnTo>
                <a:close/>
              </a:path>
              <a:path w="5528944" h="9429115">
                <a:moveTo>
                  <a:pt x="1744540" y="1768225"/>
                </a:moveTo>
                <a:lnTo>
                  <a:pt x="1664184" y="1768225"/>
                </a:lnTo>
                <a:lnTo>
                  <a:pt x="1678156" y="1735480"/>
                </a:lnTo>
                <a:lnTo>
                  <a:pt x="1746468" y="1735480"/>
                </a:lnTo>
                <a:lnTo>
                  <a:pt x="1744540" y="1768225"/>
                </a:lnTo>
                <a:close/>
              </a:path>
              <a:path w="5528944" h="9429115">
                <a:moveTo>
                  <a:pt x="1689201" y="1800970"/>
                </a:moveTo>
                <a:lnTo>
                  <a:pt x="1685239" y="1800970"/>
                </a:lnTo>
                <a:lnTo>
                  <a:pt x="1679050" y="1768225"/>
                </a:lnTo>
                <a:lnTo>
                  <a:pt x="1708540" y="1768225"/>
                </a:lnTo>
                <a:lnTo>
                  <a:pt x="1689201" y="1800970"/>
                </a:lnTo>
                <a:close/>
              </a:path>
              <a:path w="5528944" h="9429115">
                <a:moveTo>
                  <a:pt x="1964225" y="1768225"/>
                </a:moveTo>
                <a:lnTo>
                  <a:pt x="1906100" y="1768225"/>
                </a:lnTo>
                <a:lnTo>
                  <a:pt x="1907826" y="1735480"/>
                </a:lnTo>
                <a:lnTo>
                  <a:pt x="1952810" y="1735480"/>
                </a:lnTo>
                <a:lnTo>
                  <a:pt x="1964225" y="1768225"/>
                </a:lnTo>
                <a:close/>
              </a:path>
              <a:path w="5528944" h="9429115">
                <a:moveTo>
                  <a:pt x="2236626" y="1768225"/>
                </a:moveTo>
                <a:lnTo>
                  <a:pt x="2149398" y="1768225"/>
                </a:lnTo>
                <a:lnTo>
                  <a:pt x="2156940" y="1735480"/>
                </a:lnTo>
                <a:lnTo>
                  <a:pt x="2222190" y="1735480"/>
                </a:lnTo>
                <a:lnTo>
                  <a:pt x="2236626" y="1768225"/>
                </a:lnTo>
                <a:close/>
              </a:path>
              <a:path w="5528944" h="9429115">
                <a:moveTo>
                  <a:pt x="2242051" y="1800970"/>
                </a:moveTo>
                <a:lnTo>
                  <a:pt x="2179684" y="1800970"/>
                </a:lnTo>
                <a:lnTo>
                  <a:pt x="2164121" y="1768225"/>
                </a:lnTo>
                <a:lnTo>
                  <a:pt x="2248550" y="1768225"/>
                </a:lnTo>
                <a:lnTo>
                  <a:pt x="2242051" y="1800970"/>
                </a:lnTo>
                <a:close/>
              </a:path>
              <a:path w="5528944" h="9429115">
                <a:moveTo>
                  <a:pt x="35421" y="1833715"/>
                </a:moveTo>
                <a:lnTo>
                  <a:pt x="18849" y="1833715"/>
                </a:lnTo>
                <a:lnTo>
                  <a:pt x="24692" y="1800970"/>
                </a:lnTo>
                <a:lnTo>
                  <a:pt x="49601" y="1800970"/>
                </a:lnTo>
                <a:lnTo>
                  <a:pt x="35421" y="1833715"/>
                </a:lnTo>
                <a:close/>
              </a:path>
              <a:path w="5528944" h="9429115">
                <a:moveTo>
                  <a:pt x="876370" y="1833715"/>
                </a:moveTo>
                <a:lnTo>
                  <a:pt x="784950" y="1833715"/>
                </a:lnTo>
                <a:lnTo>
                  <a:pt x="803154" y="1800970"/>
                </a:lnTo>
                <a:lnTo>
                  <a:pt x="877880" y="1800970"/>
                </a:lnTo>
                <a:lnTo>
                  <a:pt x="876370" y="1833715"/>
                </a:lnTo>
                <a:close/>
              </a:path>
              <a:path w="5528944" h="9429115">
                <a:moveTo>
                  <a:pt x="1849553" y="1833715"/>
                </a:moveTo>
                <a:lnTo>
                  <a:pt x="1801582" y="1833715"/>
                </a:lnTo>
                <a:lnTo>
                  <a:pt x="1812420" y="1800970"/>
                </a:lnTo>
                <a:lnTo>
                  <a:pt x="1837241" y="1800970"/>
                </a:lnTo>
                <a:lnTo>
                  <a:pt x="1849553" y="1833715"/>
                </a:lnTo>
                <a:close/>
              </a:path>
              <a:path w="5528944" h="9429115">
                <a:moveTo>
                  <a:pt x="1852435" y="1866460"/>
                </a:moveTo>
                <a:lnTo>
                  <a:pt x="1752088" y="1866460"/>
                </a:lnTo>
                <a:lnTo>
                  <a:pt x="1777802" y="1833715"/>
                </a:lnTo>
                <a:lnTo>
                  <a:pt x="1857739" y="1833715"/>
                </a:lnTo>
                <a:lnTo>
                  <a:pt x="1852435" y="1866460"/>
                </a:lnTo>
                <a:close/>
              </a:path>
              <a:path w="5528944" h="9429115">
                <a:moveTo>
                  <a:pt x="1760513" y="1899205"/>
                </a:moveTo>
                <a:lnTo>
                  <a:pt x="1697191" y="1899205"/>
                </a:lnTo>
                <a:lnTo>
                  <a:pt x="1725024" y="1866460"/>
                </a:lnTo>
                <a:lnTo>
                  <a:pt x="1783543" y="1866460"/>
                </a:lnTo>
                <a:lnTo>
                  <a:pt x="1760513" y="1899205"/>
                </a:lnTo>
                <a:close/>
              </a:path>
              <a:path w="5528944" h="9429115">
                <a:moveTo>
                  <a:pt x="1730494" y="1931950"/>
                </a:moveTo>
                <a:lnTo>
                  <a:pt x="1663072" y="1931950"/>
                </a:lnTo>
                <a:lnTo>
                  <a:pt x="1674053" y="1899205"/>
                </a:lnTo>
                <a:lnTo>
                  <a:pt x="1739039" y="1899205"/>
                </a:lnTo>
                <a:lnTo>
                  <a:pt x="1730494" y="1931950"/>
                </a:lnTo>
                <a:close/>
              </a:path>
              <a:path w="5528944" h="9429115">
                <a:moveTo>
                  <a:pt x="4335843" y="1833715"/>
                </a:moveTo>
                <a:lnTo>
                  <a:pt x="4294519" y="1833715"/>
                </a:lnTo>
                <a:lnTo>
                  <a:pt x="4306762" y="1800970"/>
                </a:lnTo>
                <a:lnTo>
                  <a:pt x="4327723" y="1800970"/>
                </a:lnTo>
                <a:lnTo>
                  <a:pt x="4335843" y="1833715"/>
                </a:lnTo>
                <a:close/>
              </a:path>
              <a:path w="5528944" h="9429115">
                <a:moveTo>
                  <a:pt x="4328305" y="1866460"/>
                </a:moveTo>
                <a:lnTo>
                  <a:pt x="4276144" y="1866460"/>
                </a:lnTo>
                <a:lnTo>
                  <a:pt x="4274116" y="1833715"/>
                </a:lnTo>
                <a:lnTo>
                  <a:pt x="4338528" y="1833715"/>
                </a:lnTo>
                <a:lnTo>
                  <a:pt x="4328305" y="1866460"/>
                </a:lnTo>
                <a:close/>
              </a:path>
              <a:path w="5528944" h="9429115">
                <a:moveTo>
                  <a:pt x="1049070" y="1866460"/>
                </a:moveTo>
                <a:lnTo>
                  <a:pt x="997824" y="1866460"/>
                </a:lnTo>
                <a:lnTo>
                  <a:pt x="998348" y="1833715"/>
                </a:lnTo>
                <a:lnTo>
                  <a:pt x="1053012" y="1833715"/>
                </a:lnTo>
                <a:lnTo>
                  <a:pt x="1049070" y="1866460"/>
                </a:lnTo>
                <a:close/>
              </a:path>
              <a:path w="5528944" h="9429115">
                <a:moveTo>
                  <a:pt x="1356447" y="1866460"/>
                </a:moveTo>
                <a:lnTo>
                  <a:pt x="1326686" y="1866460"/>
                </a:lnTo>
                <a:lnTo>
                  <a:pt x="1327107" y="1833715"/>
                </a:lnTo>
                <a:lnTo>
                  <a:pt x="1357396" y="1833715"/>
                </a:lnTo>
                <a:lnTo>
                  <a:pt x="1356447" y="1866460"/>
                </a:lnTo>
                <a:close/>
              </a:path>
              <a:path w="5528944" h="9429115">
                <a:moveTo>
                  <a:pt x="5332009" y="1866460"/>
                </a:moveTo>
                <a:lnTo>
                  <a:pt x="5285887" y="1866460"/>
                </a:lnTo>
                <a:lnTo>
                  <a:pt x="5280775" y="1833715"/>
                </a:lnTo>
                <a:lnTo>
                  <a:pt x="5332140" y="1833715"/>
                </a:lnTo>
                <a:lnTo>
                  <a:pt x="5332009" y="1866460"/>
                </a:lnTo>
                <a:close/>
              </a:path>
              <a:path w="5528944" h="9429115">
                <a:moveTo>
                  <a:pt x="723291" y="1899205"/>
                </a:moveTo>
                <a:lnTo>
                  <a:pt x="679114" y="1899205"/>
                </a:lnTo>
                <a:lnTo>
                  <a:pt x="681214" y="1866460"/>
                </a:lnTo>
                <a:lnTo>
                  <a:pt x="719005" y="1866460"/>
                </a:lnTo>
                <a:lnTo>
                  <a:pt x="723291" y="1899205"/>
                </a:lnTo>
                <a:close/>
              </a:path>
              <a:path w="5528944" h="9429115">
                <a:moveTo>
                  <a:pt x="4587843" y="1899205"/>
                </a:moveTo>
                <a:lnTo>
                  <a:pt x="4568429" y="1899205"/>
                </a:lnTo>
                <a:lnTo>
                  <a:pt x="4563124" y="1866460"/>
                </a:lnTo>
                <a:lnTo>
                  <a:pt x="4593724" y="1866460"/>
                </a:lnTo>
                <a:lnTo>
                  <a:pt x="4587843" y="1899205"/>
                </a:lnTo>
                <a:close/>
              </a:path>
              <a:path w="5528944" h="9429115">
                <a:moveTo>
                  <a:pt x="1239507" y="1931950"/>
                </a:moveTo>
                <a:lnTo>
                  <a:pt x="1173107" y="1931950"/>
                </a:lnTo>
                <a:lnTo>
                  <a:pt x="1175319" y="1899205"/>
                </a:lnTo>
                <a:lnTo>
                  <a:pt x="1238479" y="1899205"/>
                </a:lnTo>
                <a:lnTo>
                  <a:pt x="1239507" y="1931950"/>
                </a:lnTo>
                <a:close/>
              </a:path>
              <a:path w="5528944" h="9429115">
                <a:moveTo>
                  <a:pt x="2375667" y="1931950"/>
                </a:moveTo>
                <a:lnTo>
                  <a:pt x="2372588" y="1899205"/>
                </a:lnTo>
                <a:lnTo>
                  <a:pt x="2379203" y="1899205"/>
                </a:lnTo>
                <a:lnTo>
                  <a:pt x="2375667" y="1931950"/>
                </a:lnTo>
                <a:close/>
              </a:path>
              <a:path w="5528944" h="9429115">
                <a:moveTo>
                  <a:pt x="4247766" y="1931950"/>
                </a:moveTo>
                <a:lnTo>
                  <a:pt x="4206620" y="1931950"/>
                </a:lnTo>
                <a:lnTo>
                  <a:pt x="4214261" y="1899205"/>
                </a:lnTo>
                <a:lnTo>
                  <a:pt x="4240667" y="1899205"/>
                </a:lnTo>
                <a:lnTo>
                  <a:pt x="4247766" y="1931950"/>
                </a:lnTo>
                <a:close/>
              </a:path>
              <a:path w="5528944" h="9429115">
                <a:moveTo>
                  <a:pt x="4235512" y="1964695"/>
                </a:moveTo>
                <a:lnTo>
                  <a:pt x="4213441" y="1964695"/>
                </a:lnTo>
                <a:lnTo>
                  <a:pt x="4205714" y="1931950"/>
                </a:lnTo>
                <a:lnTo>
                  <a:pt x="4245893" y="1931950"/>
                </a:lnTo>
                <a:lnTo>
                  <a:pt x="4235512" y="1964695"/>
                </a:lnTo>
                <a:close/>
              </a:path>
              <a:path w="5528944" h="9429115">
                <a:moveTo>
                  <a:pt x="370236" y="1964695"/>
                </a:moveTo>
                <a:lnTo>
                  <a:pt x="348305" y="1964695"/>
                </a:lnTo>
                <a:lnTo>
                  <a:pt x="344582" y="1931950"/>
                </a:lnTo>
                <a:lnTo>
                  <a:pt x="370427" y="1931950"/>
                </a:lnTo>
                <a:lnTo>
                  <a:pt x="370236" y="1964695"/>
                </a:lnTo>
                <a:close/>
              </a:path>
              <a:path w="5528944" h="9429115">
                <a:moveTo>
                  <a:pt x="1102" y="1997440"/>
                </a:moveTo>
                <a:lnTo>
                  <a:pt x="0" y="1997440"/>
                </a:lnTo>
                <a:lnTo>
                  <a:pt x="0" y="1979661"/>
                </a:lnTo>
                <a:lnTo>
                  <a:pt x="1102" y="1997440"/>
                </a:lnTo>
                <a:close/>
              </a:path>
              <a:path w="5528944" h="9429115">
                <a:moveTo>
                  <a:pt x="295605" y="1997440"/>
                </a:moveTo>
                <a:lnTo>
                  <a:pt x="257855" y="1997440"/>
                </a:lnTo>
                <a:lnTo>
                  <a:pt x="254383" y="1964695"/>
                </a:lnTo>
                <a:lnTo>
                  <a:pt x="295704" y="1964695"/>
                </a:lnTo>
                <a:lnTo>
                  <a:pt x="295605" y="1997440"/>
                </a:lnTo>
                <a:close/>
              </a:path>
              <a:path w="5528944" h="9429115">
                <a:moveTo>
                  <a:pt x="852372" y="1997440"/>
                </a:moveTo>
                <a:lnTo>
                  <a:pt x="814944" y="1997440"/>
                </a:lnTo>
                <a:lnTo>
                  <a:pt x="815078" y="1964695"/>
                </a:lnTo>
                <a:lnTo>
                  <a:pt x="845299" y="1964695"/>
                </a:lnTo>
                <a:lnTo>
                  <a:pt x="852372" y="1997440"/>
                </a:lnTo>
                <a:close/>
              </a:path>
              <a:path w="5528944" h="9429115">
                <a:moveTo>
                  <a:pt x="326063" y="2062930"/>
                </a:moveTo>
                <a:lnTo>
                  <a:pt x="304418" y="2062930"/>
                </a:lnTo>
                <a:lnTo>
                  <a:pt x="304189" y="2030185"/>
                </a:lnTo>
                <a:lnTo>
                  <a:pt x="333299" y="2030185"/>
                </a:lnTo>
                <a:lnTo>
                  <a:pt x="326063" y="2062930"/>
                </a:lnTo>
                <a:close/>
              </a:path>
              <a:path w="5528944" h="9429115">
                <a:moveTo>
                  <a:pt x="603744" y="2161164"/>
                </a:moveTo>
                <a:lnTo>
                  <a:pt x="597711" y="2161164"/>
                </a:lnTo>
                <a:lnTo>
                  <a:pt x="588739" y="2128420"/>
                </a:lnTo>
                <a:lnTo>
                  <a:pt x="602426" y="2095675"/>
                </a:lnTo>
                <a:lnTo>
                  <a:pt x="629477" y="2062930"/>
                </a:lnTo>
                <a:lnTo>
                  <a:pt x="730266" y="2030185"/>
                </a:lnTo>
                <a:lnTo>
                  <a:pt x="739696" y="2030185"/>
                </a:lnTo>
                <a:lnTo>
                  <a:pt x="747604" y="2062930"/>
                </a:lnTo>
                <a:lnTo>
                  <a:pt x="756789" y="2062930"/>
                </a:lnTo>
                <a:lnTo>
                  <a:pt x="740639" y="2095675"/>
                </a:lnTo>
                <a:lnTo>
                  <a:pt x="660650" y="2095675"/>
                </a:lnTo>
                <a:lnTo>
                  <a:pt x="635167" y="2128420"/>
                </a:lnTo>
                <a:lnTo>
                  <a:pt x="609339" y="2128420"/>
                </a:lnTo>
                <a:lnTo>
                  <a:pt x="603744" y="2161164"/>
                </a:lnTo>
                <a:close/>
              </a:path>
              <a:path w="5528944" h="9429115">
                <a:moveTo>
                  <a:pt x="969452" y="2062930"/>
                </a:moveTo>
                <a:lnTo>
                  <a:pt x="932901" y="2062930"/>
                </a:lnTo>
                <a:lnTo>
                  <a:pt x="950652" y="2030185"/>
                </a:lnTo>
                <a:lnTo>
                  <a:pt x="969452" y="2062930"/>
                </a:lnTo>
                <a:close/>
              </a:path>
              <a:path w="5528944" h="9429115">
                <a:moveTo>
                  <a:pt x="968176" y="2095675"/>
                </a:moveTo>
                <a:lnTo>
                  <a:pt x="926961" y="2095675"/>
                </a:lnTo>
                <a:lnTo>
                  <a:pt x="900048" y="2062930"/>
                </a:lnTo>
                <a:lnTo>
                  <a:pt x="989802" y="2062930"/>
                </a:lnTo>
                <a:lnTo>
                  <a:pt x="968176" y="2095675"/>
                </a:lnTo>
                <a:close/>
              </a:path>
              <a:path w="5528944" h="9429115">
                <a:moveTo>
                  <a:pt x="1599852" y="2062930"/>
                </a:moveTo>
                <a:lnTo>
                  <a:pt x="1580717" y="2062930"/>
                </a:lnTo>
                <a:lnTo>
                  <a:pt x="1582649" y="2030185"/>
                </a:lnTo>
                <a:lnTo>
                  <a:pt x="1592395" y="2030185"/>
                </a:lnTo>
                <a:lnTo>
                  <a:pt x="1599852" y="2062930"/>
                </a:lnTo>
                <a:close/>
              </a:path>
              <a:path w="5528944" h="9429115">
                <a:moveTo>
                  <a:pt x="1597712" y="2095675"/>
                </a:moveTo>
                <a:lnTo>
                  <a:pt x="1594536" y="2062930"/>
                </a:lnTo>
                <a:lnTo>
                  <a:pt x="1602296" y="2062930"/>
                </a:lnTo>
                <a:lnTo>
                  <a:pt x="1597712" y="2095675"/>
                </a:lnTo>
                <a:close/>
              </a:path>
              <a:path w="5528944" h="9429115">
                <a:moveTo>
                  <a:pt x="1980860" y="2095675"/>
                </a:moveTo>
                <a:lnTo>
                  <a:pt x="1894085" y="2095675"/>
                </a:lnTo>
                <a:lnTo>
                  <a:pt x="1909071" y="2062930"/>
                </a:lnTo>
                <a:lnTo>
                  <a:pt x="1976578" y="2062930"/>
                </a:lnTo>
                <a:lnTo>
                  <a:pt x="1980860" y="2095675"/>
                </a:lnTo>
                <a:close/>
              </a:path>
              <a:path w="5528944" h="9429115">
                <a:moveTo>
                  <a:pt x="1968229" y="2128420"/>
                </a:moveTo>
                <a:lnTo>
                  <a:pt x="1933041" y="2128420"/>
                </a:lnTo>
                <a:lnTo>
                  <a:pt x="1919708" y="2095675"/>
                </a:lnTo>
                <a:lnTo>
                  <a:pt x="1976214" y="2095675"/>
                </a:lnTo>
                <a:lnTo>
                  <a:pt x="1968229" y="2128420"/>
                </a:lnTo>
                <a:close/>
              </a:path>
              <a:path w="5528944" h="9429115">
                <a:moveTo>
                  <a:pt x="2490436" y="2095675"/>
                </a:moveTo>
                <a:lnTo>
                  <a:pt x="2480089" y="2095675"/>
                </a:lnTo>
                <a:lnTo>
                  <a:pt x="2472230" y="2062930"/>
                </a:lnTo>
                <a:lnTo>
                  <a:pt x="2487750" y="2062930"/>
                </a:lnTo>
                <a:lnTo>
                  <a:pt x="2490436" y="2095675"/>
                </a:lnTo>
                <a:close/>
              </a:path>
              <a:path w="5528944" h="9429115">
                <a:moveTo>
                  <a:pt x="1318087" y="2128420"/>
                </a:moveTo>
                <a:lnTo>
                  <a:pt x="1267569" y="2128420"/>
                </a:lnTo>
                <a:lnTo>
                  <a:pt x="1278922" y="2095675"/>
                </a:lnTo>
                <a:lnTo>
                  <a:pt x="1295868" y="2095675"/>
                </a:lnTo>
                <a:lnTo>
                  <a:pt x="1318087" y="2128420"/>
                </a:lnTo>
                <a:close/>
              </a:path>
              <a:path w="5528944" h="9429115">
                <a:moveTo>
                  <a:pt x="1372120" y="2193909"/>
                </a:moveTo>
                <a:lnTo>
                  <a:pt x="1331287" y="2193909"/>
                </a:lnTo>
                <a:lnTo>
                  <a:pt x="1308090" y="2161164"/>
                </a:lnTo>
                <a:lnTo>
                  <a:pt x="1260438" y="2161164"/>
                </a:lnTo>
                <a:lnTo>
                  <a:pt x="1261508" y="2128420"/>
                </a:lnTo>
                <a:lnTo>
                  <a:pt x="1358166" y="2128420"/>
                </a:lnTo>
                <a:lnTo>
                  <a:pt x="1375799" y="2161164"/>
                </a:lnTo>
                <a:lnTo>
                  <a:pt x="1372120" y="2193909"/>
                </a:lnTo>
                <a:close/>
              </a:path>
              <a:path w="5528944" h="9429115">
                <a:moveTo>
                  <a:pt x="4423303" y="2128420"/>
                </a:moveTo>
                <a:lnTo>
                  <a:pt x="4378273" y="2128420"/>
                </a:lnTo>
                <a:lnTo>
                  <a:pt x="4376871" y="2095675"/>
                </a:lnTo>
                <a:lnTo>
                  <a:pt x="4421874" y="2095675"/>
                </a:lnTo>
                <a:lnTo>
                  <a:pt x="4423303" y="2128420"/>
                </a:lnTo>
                <a:close/>
              </a:path>
              <a:path w="5528944" h="9429115">
                <a:moveTo>
                  <a:pt x="1100123" y="2161164"/>
                </a:moveTo>
                <a:lnTo>
                  <a:pt x="1073887" y="2161164"/>
                </a:lnTo>
                <a:lnTo>
                  <a:pt x="1082688" y="2128420"/>
                </a:lnTo>
                <a:lnTo>
                  <a:pt x="1092523" y="2128420"/>
                </a:lnTo>
                <a:lnTo>
                  <a:pt x="1100123" y="2161164"/>
                </a:lnTo>
                <a:close/>
              </a:path>
              <a:path w="5528944" h="9429115">
                <a:moveTo>
                  <a:pt x="1099612" y="2193909"/>
                </a:moveTo>
                <a:lnTo>
                  <a:pt x="1073022" y="2193909"/>
                </a:lnTo>
                <a:lnTo>
                  <a:pt x="1067105" y="2161164"/>
                </a:lnTo>
                <a:lnTo>
                  <a:pt x="1106228" y="2161164"/>
                </a:lnTo>
                <a:lnTo>
                  <a:pt x="1099612" y="2193909"/>
                </a:lnTo>
                <a:close/>
              </a:path>
              <a:path w="5528944" h="9429115">
                <a:moveTo>
                  <a:pt x="1207752" y="2259399"/>
                </a:moveTo>
                <a:lnTo>
                  <a:pt x="1094557" y="2259399"/>
                </a:lnTo>
                <a:lnTo>
                  <a:pt x="1107275" y="2226654"/>
                </a:lnTo>
                <a:lnTo>
                  <a:pt x="1128800" y="2226654"/>
                </a:lnTo>
                <a:lnTo>
                  <a:pt x="1139446" y="2193909"/>
                </a:lnTo>
                <a:lnTo>
                  <a:pt x="1191380" y="2193909"/>
                </a:lnTo>
                <a:lnTo>
                  <a:pt x="1202882" y="2226654"/>
                </a:lnTo>
                <a:lnTo>
                  <a:pt x="1207752" y="2259399"/>
                </a:lnTo>
                <a:close/>
              </a:path>
              <a:path w="5528944" h="9429115">
                <a:moveTo>
                  <a:pt x="1118010" y="2292144"/>
                </a:moveTo>
                <a:lnTo>
                  <a:pt x="1031683" y="2292144"/>
                </a:lnTo>
                <a:lnTo>
                  <a:pt x="1038678" y="2259399"/>
                </a:lnTo>
                <a:lnTo>
                  <a:pt x="1140748" y="2259399"/>
                </a:lnTo>
                <a:lnTo>
                  <a:pt x="1118010" y="2292144"/>
                </a:lnTo>
                <a:close/>
              </a:path>
              <a:path w="5528944" h="9429115">
                <a:moveTo>
                  <a:pt x="1062750" y="2324889"/>
                </a:moveTo>
                <a:lnTo>
                  <a:pt x="1021091" y="2324889"/>
                </a:lnTo>
                <a:lnTo>
                  <a:pt x="1009383" y="2292144"/>
                </a:lnTo>
                <a:lnTo>
                  <a:pt x="1074210" y="2292144"/>
                </a:lnTo>
                <a:lnTo>
                  <a:pt x="1062750" y="2324889"/>
                </a:lnTo>
                <a:close/>
              </a:path>
              <a:path w="5528944" h="9429115">
                <a:moveTo>
                  <a:pt x="2074216" y="2161164"/>
                </a:moveTo>
                <a:lnTo>
                  <a:pt x="2017010" y="2161164"/>
                </a:lnTo>
                <a:lnTo>
                  <a:pt x="2026492" y="2128420"/>
                </a:lnTo>
                <a:lnTo>
                  <a:pt x="2073791" y="2128420"/>
                </a:lnTo>
                <a:lnTo>
                  <a:pt x="2074216" y="2161164"/>
                </a:lnTo>
                <a:close/>
              </a:path>
              <a:path w="5528944" h="9429115">
                <a:moveTo>
                  <a:pt x="2397173" y="2161164"/>
                </a:moveTo>
                <a:lnTo>
                  <a:pt x="2277562" y="2161164"/>
                </a:lnTo>
                <a:lnTo>
                  <a:pt x="2282126" y="2128420"/>
                </a:lnTo>
                <a:lnTo>
                  <a:pt x="2386652" y="2128420"/>
                </a:lnTo>
                <a:lnTo>
                  <a:pt x="2397173" y="2161164"/>
                </a:lnTo>
                <a:close/>
              </a:path>
              <a:path w="5528944" h="9429115">
                <a:moveTo>
                  <a:pt x="2381380" y="2193909"/>
                </a:moveTo>
                <a:lnTo>
                  <a:pt x="2330287" y="2193909"/>
                </a:lnTo>
                <a:lnTo>
                  <a:pt x="2309432" y="2161164"/>
                </a:lnTo>
                <a:lnTo>
                  <a:pt x="2393914" y="2161164"/>
                </a:lnTo>
                <a:lnTo>
                  <a:pt x="2381380" y="2193909"/>
                </a:lnTo>
                <a:close/>
              </a:path>
              <a:path w="5528944" h="9429115">
                <a:moveTo>
                  <a:pt x="5002627" y="2161164"/>
                </a:moveTo>
                <a:lnTo>
                  <a:pt x="4968133" y="2161164"/>
                </a:lnTo>
                <a:lnTo>
                  <a:pt x="4960275" y="2128420"/>
                </a:lnTo>
                <a:lnTo>
                  <a:pt x="5011501" y="2128420"/>
                </a:lnTo>
                <a:lnTo>
                  <a:pt x="5002627" y="2161164"/>
                </a:lnTo>
                <a:close/>
              </a:path>
              <a:path w="5528944" h="9429115">
                <a:moveTo>
                  <a:pt x="1598498" y="2193909"/>
                </a:moveTo>
                <a:lnTo>
                  <a:pt x="1549588" y="2193909"/>
                </a:lnTo>
                <a:lnTo>
                  <a:pt x="1546065" y="2161982"/>
                </a:lnTo>
                <a:lnTo>
                  <a:pt x="1545975" y="2161164"/>
                </a:lnTo>
                <a:lnTo>
                  <a:pt x="1595354" y="2161164"/>
                </a:lnTo>
                <a:lnTo>
                  <a:pt x="1598498" y="2193909"/>
                </a:lnTo>
                <a:close/>
              </a:path>
              <a:path w="5528944" h="9429115">
                <a:moveTo>
                  <a:pt x="5096407" y="2226654"/>
                </a:moveTo>
                <a:lnTo>
                  <a:pt x="5023272" y="2226654"/>
                </a:lnTo>
                <a:lnTo>
                  <a:pt x="5043980" y="2193909"/>
                </a:lnTo>
                <a:lnTo>
                  <a:pt x="5086159" y="2161164"/>
                </a:lnTo>
                <a:lnTo>
                  <a:pt x="5106797" y="2161164"/>
                </a:lnTo>
                <a:lnTo>
                  <a:pt x="5113935" y="2193909"/>
                </a:lnTo>
                <a:lnTo>
                  <a:pt x="5118446" y="2193909"/>
                </a:lnTo>
                <a:lnTo>
                  <a:pt x="5096407" y="2226654"/>
                </a:lnTo>
                <a:close/>
              </a:path>
              <a:path w="5528944" h="9429115">
                <a:moveTo>
                  <a:pt x="5014088" y="2259399"/>
                </a:moveTo>
                <a:lnTo>
                  <a:pt x="4996144" y="2226654"/>
                </a:lnTo>
                <a:lnTo>
                  <a:pt x="5039645" y="2226654"/>
                </a:lnTo>
                <a:lnTo>
                  <a:pt x="5014088" y="2259399"/>
                </a:lnTo>
                <a:close/>
              </a:path>
              <a:path w="5528944" h="9429115">
                <a:moveTo>
                  <a:pt x="719419" y="2226654"/>
                </a:moveTo>
                <a:lnTo>
                  <a:pt x="642153" y="2226654"/>
                </a:lnTo>
                <a:lnTo>
                  <a:pt x="660310" y="2193909"/>
                </a:lnTo>
                <a:lnTo>
                  <a:pt x="712012" y="2193909"/>
                </a:lnTo>
                <a:lnTo>
                  <a:pt x="719419" y="2226654"/>
                </a:lnTo>
                <a:close/>
              </a:path>
              <a:path w="5528944" h="9429115">
                <a:moveTo>
                  <a:pt x="684632" y="2259399"/>
                </a:moveTo>
                <a:lnTo>
                  <a:pt x="633222" y="2259399"/>
                </a:lnTo>
                <a:lnTo>
                  <a:pt x="629189" y="2226654"/>
                </a:lnTo>
                <a:lnTo>
                  <a:pt x="723818" y="2226654"/>
                </a:lnTo>
                <a:lnTo>
                  <a:pt x="684632" y="2259399"/>
                </a:lnTo>
                <a:close/>
              </a:path>
              <a:path w="5528944" h="9429115">
                <a:moveTo>
                  <a:pt x="940848" y="2226654"/>
                </a:moveTo>
                <a:lnTo>
                  <a:pt x="909914" y="2226654"/>
                </a:lnTo>
                <a:lnTo>
                  <a:pt x="915753" y="2194388"/>
                </a:lnTo>
                <a:lnTo>
                  <a:pt x="915840" y="2193909"/>
                </a:lnTo>
                <a:lnTo>
                  <a:pt x="935904" y="2193909"/>
                </a:lnTo>
                <a:lnTo>
                  <a:pt x="940848" y="2226654"/>
                </a:lnTo>
                <a:close/>
              </a:path>
              <a:path w="5528944" h="9429115">
                <a:moveTo>
                  <a:pt x="1740768" y="2226654"/>
                </a:moveTo>
                <a:lnTo>
                  <a:pt x="1664274" y="2226654"/>
                </a:lnTo>
                <a:lnTo>
                  <a:pt x="1671219" y="2194388"/>
                </a:lnTo>
                <a:lnTo>
                  <a:pt x="1671322" y="2193909"/>
                </a:lnTo>
                <a:lnTo>
                  <a:pt x="1733832" y="2193909"/>
                </a:lnTo>
                <a:lnTo>
                  <a:pt x="1740768" y="2226654"/>
                </a:lnTo>
                <a:close/>
              </a:path>
              <a:path w="5528944" h="9429115">
                <a:moveTo>
                  <a:pt x="1729114" y="2259399"/>
                </a:moveTo>
                <a:lnTo>
                  <a:pt x="1664121" y="2259399"/>
                </a:lnTo>
                <a:lnTo>
                  <a:pt x="1658930" y="2226654"/>
                </a:lnTo>
                <a:lnTo>
                  <a:pt x="1739825" y="2226654"/>
                </a:lnTo>
                <a:lnTo>
                  <a:pt x="1729114" y="2259399"/>
                </a:lnTo>
                <a:close/>
              </a:path>
              <a:path w="5528944" h="9429115">
                <a:moveTo>
                  <a:pt x="4474223" y="2292144"/>
                </a:moveTo>
                <a:lnTo>
                  <a:pt x="4399291" y="2292144"/>
                </a:lnTo>
                <a:lnTo>
                  <a:pt x="4400022" y="2259399"/>
                </a:lnTo>
                <a:lnTo>
                  <a:pt x="4463783" y="2259399"/>
                </a:lnTo>
                <a:lnTo>
                  <a:pt x="4474223" y="2292144"/>
                </a:lnTo>
                <a:close/>
              </a:path>
              <a:path w="5528944" h="9429115">
                <a:moveTo>
                  <a:pt x="1363422" y="2324889"/>
                </a:moveTo>
                <a:lnTo>
                  <a:pt x="1289123" y="2324889"/>
                </a:lnTo>
                <a:lnTo>
                  <a:pt x="1289123" y="2292144"/>
                </a:lnTo>
                <a:lnTo>
                  <a:pt x="1357608" y="2292144"/>
                </a:lnTo>
                <a:lnTo>
                  <a:pt x="1363422" y="2324889"/>
                </a:lnTo>
                <a:close/>
              </a:path>
              <a:path w="5528944" h="9429115">
                <a:moveTo>
                  <a:pt x="2356663" y="2324889"/>
                </a:moveTo>
                <a:lnTo>
                  <a:pt x="2282967" y="2324889"/>
                </a:lnTo>
                <a:lnTo>
                  <a:pt x="2280351" y="2293398"/>
                </a:lnTo>
                <a:lnTo>
                  <a:pt x="2280247" y="2292144"/>
                </a:lnTo>
                <a:lnTo>
                  <a:pt x="2333953" y="2292144"/>
                </a:lnTo>
                <a:lnTo>
                  <a:pt x="2356663" y="2324889"/>
                </a:lnTo>
                <a:close/>
              </a:path>
              <a:path w="5528944" h="9429115">
                <a:moveTo>
                  <a:pt x="2351764" y="2357615"/>
                </a:moveTo>
                <a:lnTo>
                  <a:pt x="2328759" y="2357615"/>
                </a:lnTo>
                <a:lnTo>
                  <a:pt x="2308735" y="2324889"/>
                </a:lnTo>
                <a:lnTo>
                  <a:pt x="2378547" y="2324889"/>
                </a:lnTo>
                <a:lnTo>
                  <a:pt x="2351764" y="2357615"/>
                </a:lnTo>
                <a:close/>
              </a:path>
              <a:path w="5528944" h="9429115">
                <a:moveTo>
                  <a:pt x="1492695" y="2357615"/>
                </a:moveTo>
                <a:lnTo>
                  <a:pt x="1446542" y="2357615"/>
                </a:lnTo>
                <a:lnTo>
                  <a:pt x="1462476" y="2324889"/>
                </a:lnTo>
                <a:lnTo>
                  <a:pt x="1486641" y="2324889"/>
                </a:lnTo>
                <a:lnTo>
                  <a:pt x="1492600" y="2357098"/>
                </a:lnTo>
                <a:lnTo>
                  <a:pt x="1492695" y="2357615"/>
                </a:lnTo>
                <a:close/>
              </a:path>
              <a:path w="5528944" h="9429115">
                <a:moveTo>
                  <a:pt x="1490701" y="2390379"/>
                </a:moveTo>
                <a:lnTo>
                  <a:pt x="1437164" y="2390379"/>
                </a:lnTo>
                <a:lnTo>
                  <a:pt x="1436907" y="2357615"/>
                </a:lnTo>
                <a:lnTo>
                  <a:pt x="1498251" y="2357615"/>
                </a:lnTo>
                <a:lnTo>
                  <a:pt x="1490701" y="2390379"/>
                </a:lnTo>
                <a:close/>
              </a:path>
              <a:path w="5528944" h="9429115">
                <a:moveTo>
                  <a:pt x="4692593" y="2357615"/>
                </a:moveTo>
                <a:lnTo>
                  <a:pt x="4680222" y="2357615"/>
                </a:lnTo>
                <a:lnTo>
                  <a:pt x="4683954" y="2324889"/>
                </a:lnTo>
                <a:lnTo>
                  <a:pt x="4692593" y="2357615"/>
                </a:lnTo>
                <a:close/>
              </a:path>
              <a:path w="5528944" h="9429115">
                <a:moveTo>
                  <a:pt x="4879325" y="2357615"/>
                </a:moveTo>
                <a:lnTo>
                  <a:pt x="4824918" y="2357615"/>
                </a:lnTo>
                <a:lnTo>
                  <a:pt x="4836027" y="2324889"/>
                </a:lnTo>
                <a:lnTo>
                  <a:pt x="4875740" y="2324889"/>
                </a:lnTo>
                <a:lnTo>
                  <a:pt x="4879268" y="2357098"/>
                </a:lnTo>
                <a:lnTo>
                  <a:pt x="4879325" y="2357615"/>
                </a:lnTo>
                <a:close/>
              </a:path>
              <a:path w="5528944" h="9429115">
                <a:moveTo>
                  <a:pt x="4863484" y="2390379"/>
                </a:moveTo>
                <a:lnTo>
                  <a:pt x="4813991" y="2390379"/>
                </a:lnTo>
                <a:lnTo>
                  <a:pt x="4807234" y="2357615"/>
                </a:lnTo>
                <a:lnTo>
                  <a:pt x="4870374" y="2357615"/>
                </a:lnTo>
                <a:lnTo>
                  <a:pt x="4863484" y="2390379"/>
                </a:lnTo>
                <a:close/>
              </a:path>
              <a:path w="5528944" h="9429115">
                <a:moveTo>
                  <a:pt x="5309721" y="2357615"/>
                </a:moveTo>
                <a:lnTo>
                  <a:pt x="5279135" y="2357615"/>
                </a:lnTo>
                <a:lnTo>
                  <a:pt x="5295380" y="2324889"/>
                </a:lnTo>
                <a:lnTo>
                  <a:pt x="5309721" y="2357615"/>
                </a:lnTo>
                <a:close/>
              </a:path>
              <a:path w="5528944" h="9429115">
                <a:moveTo>
                  <a:pt x="5321931" y="2390379"/>
                </a:moveTo>
                <a:lnTo>
                  <a:pt x="5298541" y="2390379"/>
                </a:lnTo>
                <a:lnTo>
                  <a:pt x="5290101" y="2357615"/>
                </a:lnTo>
                <a:lnTo>
                  <a:pt x="5327682" y="2357615"/>
                </a:lnTo>
                <a:lnTo>
                  <a:pt x="5321931" y="2390379"/>
                </a:lnTo>
                <a:close/>
              </a:path>
              <a:path w="5528944" h="9429115">
                <a:moveTo>
                  <a:pt x="1678527" y="2390379"/>
                </a:moveTo>
                <a:lnTo>
                  <a:pt x="1641660" y="2390379"/>
                </a:lnTo>
                <a:lnTo>
                  <a:pt x="1629827" y="2357615"/>
                </a:lnTo>
                <a:lnTo>
                  <a:pt x="1675971" y="2357615"/>
                </a:lnTo>
                <a:lnTo>
                  <a:pt x="1678527" y="2390379"/>
                </a:lnTo>
                <a:close/>
              </a:path>
              <a:path w="5528944" h="9429115">
                <a:moveTo>
                  <a:pt x="1228218" y="2423124"/>
                </a:moveTo>
                <a:lnTo>
                  <a:pt x="1122812" y="2423124"/>
                </a:lnTo>
                <a:lnTo>
                  <a:pt x="1145442" y="2390379"/>
                </a:lnTo>
                <a:lnTo>
                  <a:pt x="1224865" y="2390379"/>
                </a:lnTo>
                <a:lnTo>
                  <a:pt x="1228218" y="2423124"/>
                </a:lnTo>
                <a:close/>
              </a:path>
              <a:path w="5528944" h="9429115">
                <a:moveTo>
                  <a:pt x="1216954" y="2455869"/>
                </a:moveTo>
                <a:lnTo>
                  <a:pt x="1128673" y="2455869"/>
                </a:lnTo>
                <a:lnTo>
                  <a:pt x="1125833" y="2423124"/>
                </a:lnTo>
                <a:lnTo>
                  <a:pt x="1222831" y="2423124"/>
                </a:lnTo>
                <a:lnTo>
                  <a:pt x="1216954" y="2455869"/>
                </a:lnTo>
                <a:close/>
              </a:path>
              <a:path w="5528944" h="9429115">
                <a:moveTo>
                  <a:pt x="3981346" y="2423124"/>
                </a:moveTo>
                <a:lnTo>
                  <a:pt x="3961470" y="2423124"/>
                </a:lnTo>
                <a:lnTo>
                  <a:pt x="3961534" y="2390379"/>
                </a:lnTo>
                <a:lnTo>
                  <a:pt x="3987992" y="2390379"/>
                </a:lnTo>
                <a:lnTo>
                  <a:pt x="3981346" y="2423124"/>
                </a:lnTo>
                <a:close/>
              </a:path>
              <a:path w="5528944" h="9429115">
                <a:moveTo>
                  <a:pt x="4663856" y="2455869"/>
                </a:moveTo>
                <a:lnTo>
                  <a:pt x="4631693" y="2455869"/>
                </a:lnTo>
                <a:lnTo>
                  <a:pt x="4631430" y="2423124"/>
                </a:lnTo>
                <a:lnTo>
                  <a:pt x="4632347" y="2390379"/>
                </a:lnTo>
                <a:lnTo>
                  <a:pt x="4666959" y="2390379"/>
                </a:lnTo>
                <a:lnTo>
                  <a:pt x="4669277" y="2423124"/>
                </a:lnTo>
                <a:lnTo>
                  <a:pt x="4668531" y="2423124"/>
                </a:lnTo>
                <a:lnTo>
                  <a:pt x="4663856" y="2455869"/>
                </a:lnTo>
                <a:close/>
              </a:path>
              <a:path w="5528944" h="9429115">
                <a:moveTo>
                  <a:pt x="870948" y="2455869"/>
                </a:moveTo>
                <a:lnTo>
                  <a:pt x="814159" y="2455869"/>
                </a:lnTo>
                <a:lnTo>
                  <a:pt x="820152" y="2423124"/>
                </a:lnTo>
                <a:lnTo>
                  <a:pt x="860661" y="2423124"/>
                </a:lnTo>
                <a:lnTo>
                  <a:pt x="870948" y="2455869"/>
                </a:lnTo>
                <a:close/>
              </a:path>
              <a:path w="5528944" h="9429115">
                <a:moveTo>
                  <a:pt x="891636" y="2488614"/>
                </a:moveTo>
                <a:lnTo>
                  <a:pt x="830695" y="2488614"/>
                </a:lnTo>
                <a:lnTo>
                  <a:pt x="817891" y="2455869"/>
                </a:lnTo>
                <a:lnTo>
                  <a:pt x="890602" y="2455869"/>
                </a:lnTo>
                <a:lnTo>
                  <a:pt x="891636" y="2488614"/>
                </a:lnTo>
                <a:close/>
              </a:path>
              <a:path w="5528944" h="9429115">
                <a:moveTo>
                  <a:pt x="4463842" y="2455869"/>
                </a:moveTo>
                <a:lnTo>
                  <a:pt x="4419161" y="2455869"/>
                </a:lnTo>
                <a:lnTo>
                  <a:pt x="4402510" y="2423124"/>
                </a:lnTo>
                <a:lnTo>
                  <a:pt x="4467869" y="2423124"/>
                </a:lnTo>
                <a:lnTo>
                  <a:pt x="4463842" y="2455869"/>
                </a:lnTo>
                <a:close/>
              </a:path>
              <a:path w="5528944" h="9429115">
                <a:moveTo>
                  <a:pt x="1594450" y="2488614"/>
                </a:moveTo>
                <a:lnTo>
                  <a:pt x="1520335" y="2488614"/>
                </a:lnTo>
                <a:lnTo>
                  <a:pt x="1521678" y="2455869"/>
                </a:lnTo>
                <a:lnTo>
                  <a:pt x="1578270" y="2455869"/>
                </a:lnTo>
                <a:lnTo>
                  <a:pt x="1594450" y="2488614"/>
                </a:lnTo>
                <a:close/>
              </a:path>
              <a:path w="5528944" h="9429115">
                <a:moveTo>
                  <a:pt x="1588654" y="2521359"/>
                </a:moveTo>
                <a:lnTo>
                  <a:pt x="1547683" y="2521359"/>
                </a:lnTo>
                <a:lnTo>
                  <a:pt x="1536409" y="2488614"/>
                </a:lnTo>
                <a:lnTo>
                  <a:pt x="1601476" y="2488614"/>
                </a:lnTo>
                <a:lnTo>
                  <a:pt x="1588654" y="2521359"/>
                </a:lnTo>
                <a:close/>
              </a:path>
              <a:path w="5528944" h="9429115">
                <a:moveTo>
                  <a:pt x="1878271" y="2521359"/>
                </a:moveTo>
                <a:lnTo>
                  <a:pt x="1829808" y="2488614"/>
                </a:lnTo>
                <a:lnTo>
                  <a:pt x="1863501" y="2488614"/>
                </a:lnTo>
                <a:lnTo>
                  <a:pt x="1878271" y="2521359"/>
                </a:lnTo>
                <a:close/>
              </a:path>
              <a:path w="5528944" h="9429115">
                <a:moveTo>
                  <a:pt x="5070017" y="2521359"/>
                </a:moveTo>
                <a:lnTo>
                  <a:pt x="5003756" y="2521359"/>
                </a:lnTo>
                <a:lnTo>
                  <a:pt x="5008549" y="2488614"/>
                </a:lnTo>
                <a:lnTo>
                  <a:pt x="5064643" y="2488614"/>
                </a:lnTo>
                <a:lnTo>
                  <a:pt x="5070017" y="2521359"/>
                </a:lnTo>
                <a:close/>
              </a:path>
              <a:path w="5528944" h="9429115">
                <a:moveTo>
                  <a:pt x="5055463" y="2554104"/>
                </a:moveTo>
                <a:lnTo>
                  <a:pt x="5035495" y="2554104"/>
                </a:lnTo>
                <a:lnTo>
                  <a:pt x="5014777" y="2521359"/>
                </a:lnTo>
                <a:lnTo>
                  <a:pt x="5075911" y="2521359"/>
                </a:lnTo>
                <a:lnTo>
                  <a:pt x="5055463" y="2554104"/>
                </a:lnTo>
                <a:close/>
              </a:path>
              <a:path w="5528944" h="9429115">
                <a:moveTo>
                  <a:pt x="271150" y="2586848"/>
                </a:moveTo>
                <a:lnTo>
                  <a:pt x="191871" y="2586848"/>
                </a:lnTo>
                <a:lnTo>
                  <a:pt x="171583" y="2554104"/>
                </a:lnTo>
                <a:lnTo>
                  <a:pt x="126056" y="2521359"/>
                </a:lnTo>
                <a:lnTo>
                  <a:pt x="221482" y="2521359"/>
                </a:lnTo>
                <a:lnTo>
                  <a:pt x="250520" y="2554104"/>
                </a:lnTo>
                <a:lnTo>
                  <a:pt x="271934" y="2554104"/>
                </a:lnTo>
                <a:lnTo>
                  <a:pt x="271150" y="2586848"/>
                </a:lnTo>
                <a:close/>
              </a:path>
              <a:path w="5528944" h="9429115">
                <a:moveTo>
                  <a:pt x="127530" y="2619593"/>
                </a:moveTo>
                <a:lnTo>
                  <a:pt x="118296" y="2619593"/>
                </a:lnTo>
                <a:lnTo>
                  <a:pt x="122520" y="2586848"/>
                </a:lnTo>
                <a:lnTo>
                  <a:pt x="127530" y="2619593"/>
                </a:lnTo>
                <a:close/>
              </a:path>
              <a:path w="5528944" h="9429115">
                <a:moveTo>
                  <a:pt x="299560" y="2652338"/>
                </a:moveTo>
                <a:lnTo>
                  <a:pt x="271575" y="2652338"/>
                </a:lnTo>
                <a:lnTo>
                  <a:pt x="273278" y="2619593"/>
                </a:lnTo>
                <a:lnTo>
                  <a:pt x="291529" y="2619593"/>
                </a:lnTo>
                <a:lnTo>
                  <a:pt x="299560" y="2652338"/>
                </a:lnTo>
                <a:close/>
              </a:path>
              <a:path w="5528944" h="9429115">
                <a:moveTo>
                  <a:pt x="302160" y="2685083"/>
                </a:moveTo>
                <a:lnTo>
                  <a:pt x="285329" y="2685083"/>
                </a:lnTo>
                <a:lnTo>
                  <a:pt x="275909" y="2652338"/>
                </a:lnTo>
                <a:lnTo>
                  <a:pt x="305271" y="2652338"/>
                </a:lnTo>
                <a:lnTo>
                  <a:pt x="302160" y="2685083"/>
                </a:lnTo>
                <a:close/>
              </a:path>
              <a:path w="5528944" h="9429115">
                <a:moveTo>
                  <a:pt x="1203621" y="2586848"/>
                </a:moveTo>
                <a:lnTo>
                  <a:pt x="1103133" y="2586848"/>
                </a:lnTo>
                <a:lnTo>
                  <a:pt x="1134056" y="2554104"/>
                </a:lnTo>
                <a:lnTo>
                  <a:pt x="1166225" y="2521359"/>
                </a:lnTo>
                <a:lnTo>
                  <a:pt x="1234244" y="2521359"/>
                </a:lnTo>
                <a:lnTo>
                  <a:pt x="1238959" y="2554104"/>
                </a:lnTo>
                <a:lnTo>
                  <a:pt x="1213462" y="2554104"/>
                </a:lnTo>
                <a:lnTo>
                  <a:pt x="1203621" y="2586848"/>
                </a:lnTo>
                <a:close/>
              </a:path>
              <a:path w="5528944" h="9429115">
                <a:moveTo>
                  <a:pt x="1162891" y="2685083"/>
                </a:moveTo>
                <a:lnTo>
                  <a:pt x="1117138" y="2685083"/>
                </a:lnTo>
                <a:lnTo>
                  <a:pt x="1093598" y="2652338"/>
                </a:lnTo>
                <a:lnTo>
                  <a:pt x="1058594" y="2652338"/>
                </a:lnTo>
                <a:lnTo>
                  <a:pt x="1057027" y="2619593"/>
                </a:lnTo>
                <a:lnTo>
                  <a:pt x="1060113" y="2619593"/>
                </a:lnTo>
                <a:lnTo>
                  <a:pt x="1065629" y="2586848"/>
                </a:lnTo>
                <a:lnTo>
                  <a:pt x="1162301" y="2586848"/>
                </a:lnTo>
                <a:lnTo>
                  <a:pt x="1190594" y="2652338"/>
                </a:lnTo>
                <a:lnTo>
                  <a:pt x="1162891" y="2685083"/>
                </a:lnTo>
                <a:close/>
              </a:path>
              <a:path w="5528944" h="9429115">
                <a:moveTo>
                  <a:pt x="1237220" y="2717771"/>
                </a:moveTo>
                <a:lnTo>
                  <a:pt x="1216657" y="2717771"/>
                </a:lnTo>
                <a:lnTo>
                  <a:pt x="1215120" y="2685083"/>
                </a:lnTo>
                <a:lnTo>
                  <a:pt x="1240062" y="2685083"/>
                </a:lnTo>
                <a:lnTo>
                  <a:pt x="1237293" y="2716927"/>
                </a:lnTo>
                <a:lnTo>
                  <a:pt x="1237220" y="2717771"/>
                </a:lnTo>
                <a:close/>
              </a:path>
              <a:path w="5528944" h="9429115">
                <a:moveTo>
                  <a:pt x="1445528" y="2554104"/>
                </a:moveTo>
                <a:lnTo>
                  <a:pt x="1419448" y="2554104"/>
                </a:lnTo>
                <a:lnTo>
                  <a:pt x="1413587" y="2521359"/>
                </a:lnTo>
                <a:lnTo>
                  <a:pt x="1454158" y="2521359"/>
                </a:lnTo>
                <a:lnTo>
                  <a:pt x="1445528" y="2554104"/>
                </a:lnTo>
                <a:close/>
              </a:path>
              <a:path w="5528944" h="9429115">
                <a:moveTo>
                  <a:pt x="2478229" y="2554104"/>
                </a:moveTo>
                <a:lnTo>
                  <a:pt x="2394194" y="2554104"/>
                </a:lnTo>
                <a:lnTo>
                  <a:pt x="2394392" y="2521359"/>
                </a:lnTo>
                <a:lnTo>
                  <a:pt x="2479151" y="2521359"/>
                </a:lnTo>
                <a:lnTo>
                  <a:pt x="2478229" y="2554104"/>
                </a:lnTo>
                <a:close/>
              </a:path>
              <a:path w="5528944" h="9429115">
                <a:moveTo>
                  <a:pt x="602004" y="2586848"/>
                </a:moveTo>
                <a:lnTo>
                  <a:pt x="543997" y="2586848"/>
                </a:lnTo>
                <a:lnTo>
                  <a:pt x="548544" y="2554104"/>
                </a:lnTo>
                <a:lnTo>
                  <a:pt x="594148" y="2554104"/>
                </a:lnTo>
                <a:lnTo>
                  <a:pt x="602004" y="2586848"/>
                </a:lnTo>
                <a:close/>
              </a:path>
              <a:path w="5528944" h="9429115">
                <a:moveTo>
                  <a:pt x="598988" y="2619593"/>
                </a:moveTo>
                <a:lnTo>
                  <a:pt x="554861" y="2619593"/>
                </a:lnTo>
                <a:lnTo>
                  <a:pt x="546346" y="2586848"/>
                </a:lnTo>
                <a:lnTo>
                  <a:pt x="604656" y="2586848"/>
                </a:lnTo>
                <a:lnTo>
                  <a:pt x="598988" y="2619593"/>
                </a:lnTo>
                <a:close/>
              </a:path>
              <a:path w="5528944" h="9429115">
                <a:moveTo>
                  <a:pt x="3155322" y="2586848"/>
                </a:moveTo>
                <a:lnTo>
                  <a:pt x="3144255" y="2586848"/>
                </a:lnTo>
                <a:lnTo>
                  <a:pt x="3151753" y="2554104"/>
                </a:lnTo>
                <a:lnTo>
                  <a:pt x="3153325" y="2554104"/>
                </a:lnTo>
                <a:lnTo>
                  <a:pt x="3155322" y="2586848"/>
                </a:lnTo>
                <a:close/>
              </a:path>
              <a:path w="5528944" h="9429115">
                <a:moveTo>
                  <a:pt x="4174588" y="2586848"/>
                </a:moveTo>
                <a:lnTo>
                  <a:pt x="4155198" y="2586848"/>
                </a:lnTo>
                <a:lnTo>
                  <a:pt x="4164750" y="2554104"/>
                </a:lnTo>
                <a:lnTo>
                  <a:pt x="4174588" y="2586848"/>
                </a:lnTo>
                <a:close/>
              </a:path>
              <a:path w="5528944" h="9429115">
                <a:moveTo>
                  <a:pt x="4180745" y="2619593"/>
                </a:moveTo>
                <a:lnTo>
                  <a:pt x="4146626" y="2619593"/>
                </a:lnTo>
                <a:lnTo>
                  <a:pt x="4141956" y="2586848"/>
                </a:lnTo>
                <a:lnTo>
                  <a:pt x="4186539" y="2586848"/>
                </a:lnTo>
                <a:lnTo>
                  <a:pt x="4180745" y="2619593"/>
                </a:lnTo>
                <a:close/>
              </a:path>
              <a:path w="5528944" h="9429115">
                <a:moveTo>
                  <a:pt x="3514730" y="2619593"/>
                </a:moveTo>
                <a:lnTo>
                  <a:pt x="3384831" y="2619593"/>
                </a:lnTo>
                <a:lnTo>
                  <a:pt x="3417398" y="2586848"/>
                </a:lnTo>
                <a:lnTo>
                  <a:pt x="3523441" y="2586848"/>
                </a:lnTo>
                <a:lnTo>
                  <a:pt x="3514730" y="2619593"/>
                </a:lnTo>
                <a:close/>
              </a:path>
              <a:path w="5528944" h="9429115">
                <a:moveTo>
                  <a:pt x="3939597" y="2619593"/>
                </a:moveTo>
                <a:lnTo>
                  <a:pt x="3764084" y="2619593"/>
                </a:lnTo>
                <a:lnTo>
                  <a:pt x="3787407" y="2586848"/>
                </a:lnTo>
                <a:lnTo>
                  <a:pt x="3933080" y="2586848"/>
                </a:lnTo>
                <a:lnTo>
                  <a:pt x="3939597" y="2619593"/>
                </a:lnTo>
                <a:close/>
              </a:path>
              <a:path w="5528944" h="9429115">
                <a:moveTo>
                  <a:pt x="3809949" y="2652338"/>
                </a:moveTo>
                <a:lnTo>
                  <a:pt x="3737126" y="2652338"/>
                </a:lnTo>
                <a:lnTo>
                  <a:pt x="3737135" y="2619593"/>
                </a:lnTo>
                <a:lnTo>
                  <a:pt x="3830638" y="2619593"/>
                </a:lnTo>
                <a:lnTo>
                  <a:pt x="3809949" y="2652338"/>
                </a:lnTo>
                <a:close/>
              </a:path>
              <a:path w="5528944" h="9429115">
                <a:moveTo>
                  <a:pt x="3775533" y="2685083"/>
                </a:moveTo>
                <a:lnTo>
                  <a:pt x="3751723" y="2685083"/>
                </a:lnTo>
                <a:lnTo>
                  <a:pt x="3742734" y="2652338"/>
                </a:lnTo>
                <a:lnTo>
                  <a:pt x="3787856" y="2652338"/>
                </a:lnTo>
                <a:lnTo>
                  <a:pt x="3775533" y="2685083"/>
                </a:lnTo>
                <a:close/>
              </a:path>
              <a:path w="5528944" h="9429115">
                <a:moveTo>
                  <a:pt x="3938482" y="2750573"/>
                </a:moveTo>
                <a:lnTo>
                  <a:pt x="3915950" y="2717771"/>
                </a:lnTo>
                <a:lnTo>
                  <a:pt x="3853965" y="2717771"/>
                </a:lnTo>
                <a:lnTo>
                  <a:pt x="3852739" y="2685083"/>
                </a:lnTo>
                <a:lnTo>
                  <a:pt x="3928271" y="2685083"/>
                </a:lnTo>
                <a:lnTo>
                  <a:pt x="3948663" y="2717771"/>
                </a:lnTo>
                <a:lnTo>
                  <a:pt x="3948551" y="2718302"/>
                </a:lnTo>
                <a:lnTo>
                  <a:pt x="3938482" y="2750573"/>
                </a:lnTo>
                <a:close/>
              </a:path>
              <a:path w="5528944" h="9429115">
                <a:moveTo>
                  <a:pt x="1328645" y="2652338"/>
                </a:moveTo>
                <a:lnTo>
                  <a:pt x="1303629" y="2652338"/>
                </a:lnTo>
                <a:lnTo>
                  <a:pt x="1299668" y="2619593"/>
                </a:lnTo>
                <a:lnTo>
                  <a:pt x="1328320" y="2619593"/>
                </a:lnTo>
                <a:lnTo>
                  <a:pt x="1328645" y="2652338"/>
                </a:lnTo>
                <a:close/>
              </a:path>
              <a:path w="5528944" h="9429115">
                <a:moveTo>
                  <a:pt x="1602951" y="2652338"/>
                </a:moveTo>
                <a:lnTo>
                  <a:pt x="1570860" y="2652338"/>
                </a:lnTo>
                <a:lnTo>
                  <a:pt x="1567979" y="2619593"/>
                </a:lnTo>
                <a:lnTo>
                  <a:pt x="1602656" y="2619593"/>
                </a:lnTo>
                <a:lnTo>
                  <a:pt x="1602951" y="2652338"/>
                </a:lnTo>
                <a:close/>
              </a:path>
              <a:path w="5528944" h="9429115">
                <a:moveTo>
                  <a:pt x="4352411" y="2652338"/>
                </a:moveTo>
                <a:lnTo>
                  <a:pt x="4319607" y="2652338"/>
                </a:lnTo>
                <a:lnTo>
                  <a:pt x="4308828" y="2619593"/>
                </a:lnTo>
                <a:lnTo>
                  <a:pt x="4352116" y="2619593"/>
                </a:lnTo>
                <a:lnTo>
                  <a:pt x="4352411" y="2652338"/>
                </a:lnTo>
                <a:close/>
              </a:path>
              <a:path w="5528944" h="9429115">
                <a:moveTo>
                  <a:pt x="3083354" y="2685083"/>
                </a:moveTo>
                <a:lnTo>
                  <a:pt x="2989857" y="2685083"/>
                </a:lnTo>
                <a:lnTo>
                  <a:pt x="2992191" y="2652338"/>
                </a:lnTo>
                <a:lnTo>
                  <a:pt x="3105353" y="2652338"/>
                </a:lnTo>
                <a:lnTo>
                  <a:pt x="3083354" y="2685083"/>
                </a:lnTo>
                <a:close/>
              </a:path>
              <a:path w="5528944" h="9429115">
                <a:moveTo>
                  <a:pt x="545248" y="2717771"/>
                </a:moveTo>
                <a:lnTo>
                  <a:pt x="449153" y="2717771"/>
                </a:lnTo>
                <a:lnTo>
                  <a:pt x="450886" y="2685083"/>
                </a:lnTo>
                <a:lnTo>
                  <a:pt x="518921" y="2685083"/>
                </a:lnTo>
                <a:lnTo>
                  <a:pt x="545248" y="2717771"/>
                </a:lnTo>
                <a:close/>
              </a:path>
              <a:path w="5528944" h="9429115">
                <a:moveTo>
                  <a:pt x="613837" y="2783318"/>
                </a:moveTo>
                <a:lnTo>
                  <a:pt x="542702" y="2783318"/>
                </a:lnTo>
                <a:lnTo>
                  <a:pt x="529782" y="2750573"/>
                </a:lnTo>
                <a:lnTo>
                  <a:pt x="513805" y="2750573"/>
                </a:lnTo>
                <a:lnTo>
                  <a:pt x="494355" y="2717771"/>
                </a:lnTo>
                <a:lnTo>
                  <a:pt x="601989" y="2717771"/>
                </a:lnTo>
                <a:lnTo>
                  <a:pt x="610605" y="2750573"/>
                </a:lnTo>
                <a:lnTo>
                  <a:pt x="613837" y="2783318"/>
                </a:lnTo>
                <a:close/>
              </a:path>
              <a:path w="5528944" h="9429115">
                <a:moveTo>
                  <a:pt x="605213" y="2816063"/>
                </a:moveTo>
                <a:lnTo>
                  <a:pt x="568309" y="2816063"/>
                </a:lnTo>
                <a:lnTo>
                  <a:pt x="561165" y="2783788"/>
                </a:lnTo>
                <a:lnTo>
                  <a:pt x="561061" y="2783318"/>
                </a:lnTo>
                <a:lnTo>
                  <a:pt x="611955" y="2783318"/>
                </a:lnTo>
                <a:lnTo>
                  <a:pt x="605213" y="2816063"/>
                </a:lnTo>
                <a:close/>
              </a:path>
              <a:path w="5528944" h="9429115">
                <a:moveTo>
                  <a:pt x="989864" y="2710483"/>
                </a:moveTo>
                <a:lnTo>
                  <a:pt x="878735" y="2710483"/>
                </a:lnTo>
                <a:lnTo>
                  <a:pt x="899846" y="2685083"/>
                </a:lnTo>
                <a:lnTo>
                  <a:pt x="989949" y="2685083"/>
                </a:lnTo>
                <a:lnTo>
                  <a:pt x="989864" y="2710483"/>
                </a:lnTo>
                <a:close/>
              </a:path>
              <a:path w="5528944" h="9429115">
                <a:moveTo>
                  <a:pt x="1464195" y="2748583"/>
                </a:moveTo>
                <a:lnTo>
                  <a:pt x="1426193" y="2748583"/>
                </a:lnTo>
                <a:lnTo>
                  <a:pt x="1418674" y="2710483"/>
                </a:lnTo>
                <a:lnTo>
                  <a:pt x="1425441" y="2685083"/>
                </a:lnTo>
                <a:lnTo>
                  <a:pt x="1493829" y="2685083"/>
                </a:lnTo>
                <a:lnTo>
                  <a:pt x="1497854" y="2710483"/>
                </a:lnTo>
                <a:lnTo>
                  <a:pt x="1478314" y="2710483"/>
                </a:lnTo>
                <a:lnTo>
                  <a:pt x="1464195" y="2748583"/>
                </a:lnTo>
                <a:close/>
              </a:path>
              <a:path w="5528944" h="9429115">
                <a:moveTo>
                  <a:pt x="3655262" y="2710483"/>
                </a:moveTo>
                <a:lnTo>
                  <a:pt x="3629518" y="2710483"/>
                </a:lnTo>
                <a:lnTo>
                  <a:pt x="3637061" y="2685083"/>
                </a:lnTo>
                <a:lnTo>
                  <a:pt x="3649476" y="2685083"/>
                </a:lnTo>
                <a:lnTo>
                  <a:pt x="3655262" y="2710483"/>
                </a:lnTo>
                <a:close/>
              </a:path>
              <a:path w="5528944" h="9429115">
                <a:moveTo>
                  <a:pt x="4108252" y="2710483"/>
                </a:moveTo>
                <a:lnTo>
                  <a:pt x="4077216" y="2710483"/>
                </a:lnTo>
                <a:lnTo>
                  <a:pt x="4075677" y="2685083"/>
                </a:lnTo>
                <a:lnTo>
                  <a:pt x="4111179" y="2685083"/>
                </a:lnTo>
                <a:lnTo>
                  <a:pt x="4108252" y="2710483"/>
                </a:lnTo>
                <a:close/>
              </a:path>
              <a:path w="5528944" h="9429115">
                <a:moveTo>
                  <a:pt x="372176" y="2748583"/>
                </a:moveTo>
                <a:lnTo>
                  <a:pt x="300960" y="2748583"/>
                </a:lnTo>
                <a:lnTo>
                  <a:pt x="311862" y="2710483"/>
                </a:lnTo>
                <a:lnTo>
                  <a:pt x="372057" y="2710483"/>
                </a:lnTo>
                <a:lnTo>
                  <a:pt x="372176" y="2748583"/>
                </a:lnTo>
                <a:close/>
              </a:path>
              <a:path w="5528944" h="9429115">
                <a:moveTo>
                  <a:pt x="902177" y="2748583"/>
                </a:moveTo>
                <a:lnTo>
                  <a:pt x="842024" y="2748583"/>
                </a:lnTo>
                <a:lnTo>
                  <a:pt x="861925" y="2710483"/>
                </a:lnTo>
                <a:lnTo>
                  <a:pt x="988808" y="2710483"/>
                </a:lnTo>
                <a:lnTo>
                  <a:pt x="902177" y="2748583"/>
                </a:lnTo>
                <a:close/>
              </a:path>
              <a:path w="5528944" h="9429115">
                <a:moveTo>
                  <a:pt x="2453075" y="2748583"/>
                </a:moveTo>
                <a:lnTo>
                  <a:pt x="2389582" y="2748583"/>
                </a:lnTo>
                <a:lnTo>
                  <a:pt x="2395009" y="2710483"/>
                </a:lnTo>
                <a:lnTo>
                  <a:pt x="2448886" y="2710483"/>
                </a:lnTo>
                <a:lnTo>
                  <a:pt x="2453075" y="2748583"/>
                </a:lnTo>
                <a:close/>
              </a:path>
              <a:path w="5528944" h="9429115">
                <a:moveTo>
                  <a:pt x="2735369" y="2748583"/>
                </a:moveTo>
                <a:lnTo>
                  <a:pt x="2722729" y="2748583"/>
                </a:lnTo>
                <a:lnTo>
                  <a:pt x="2724828" y="2710483"/>
                </a:lnTo>
                <a:lnTo>
                  <a:pt x="2737468" y="2710483"/>
                </a:lnTo>
                <a:lnTo>
                  <a:pt x="2735369" y="2748583"/>
                </a:lnTo>
                <a:close/>
              </a:path>
              <a:path w="5528944" h="9429115">
                <a:moveTo>
                  <a:pt x="4482535" y="2773983"/>
                </a:moveTo>
                <a:lnTo>
                  <a:pt x="4412058" y="2773983"/>
                </a:lnTo>
                <a:lnTo>
                  <a:pt x="4396028" y="2748583"/>
                </a:lnTo>
                <a:lnTo>
                  <a:pt x="4394586" y="2748583"/>
                </a:lnTo>
                <a:lnTo>
                  <a:pt x="4404000" y="2710483"/>
                </a:lnTo>
                <a:lnTo>
                  <a:pt x="4478273" y="2710483"/>
                </a:lnTo>
                <a:lnTo>
                  <a:pt x="4490452" y="2748583"/>
                </a:lnTo>
                <a:lnTo>
                  <a:pt x="4482535" y="2773983"/>
                </a:lnTo>
                <a:close/>
              </a:path>
              <a:path w="5528944" h="9429115">
                <a:moveTo>
                  <a:pt x="4668021" y="2748583"/>
                </a:moveTo>
                <a:lnTo>
                  <a:pt x="4633952" y="2748583"/>
                </a:lnTo>
                <a:lnTo>
                  <a:pt x="4634378" y="2710483"/>
                </a:lnTo>
                <a:lnTo>
                  <a:pt x="4670828" y="2710483"/>
                </a:lnTo>
                <a:lnTo>
                  <a:pt x="4668021" y="2748583"/>
                </a:lnTo>
                <a:close/>
              </a:path>
              <a:path w="5528944" h="9429115">
                <a:moveTo>
                  <a:pt x="104492" y="2773983"/>
                </a:moveTo>
                <a:lnTo>
                  <a:pt x="67632" y="2773983"/>
                </a:lnTo>
                <a:lnTo>
                  <a:pt x="93049" y="2748583"/>
                </a:lnTo>
                <a:lnTo>
                  <a:pt x="104492" y="2773983"/>
                </a:lnTo>
                <a:close/>
              </a:path>
              <a:path w="5528944" h="9429115">
                <a:moveTo>
                  <a:pt x="328093" y="2773983"/>
                </a:moveTo>
                <a:lnTo>
                  <a:pt x="300801" y="2773983"/>
                </a:lnTo>
                <a:lnTo>
                  <a:pt x="292630" y="2748583"/>
                </a:lnTo>
                <a:lnTo>
                  <a:pt x="340394" y="2748583"/>
                </a:lnTo>
                <a:lnTo>
                  <a:pt x="328093" y="2773983"/>
                </a:lnTo>
                <a:close/>
              </a:path>
              <a:path w="5528944" h="9429115">
                <a:moveTo>
                  <a:pt x="885571" y="2773983"/>
                </a:moveTo>
                <a:lnTo>
                  <a:pt x="795231" y="2773983"/>
                </a:lnTo>
                <a:lnTo>
                  <a:pt x="819628" y="2748583"/>
                </a:lnTo>
                <a:lnTo>
                  <a:pt x="891444" y="2748583"/>
                </a:lnTo>
                <a:lnTo>
                  <a:pt x="885571" y="2773983"/>
                </a:lnTo>
                <a:close/>
              </a:path>
              <a:path w="5528944" h="9429115">
                <a:moveTo>
                  <a:pt x="1289810" y="2773983"/>
                </a:moveTo>
                <a:lnTo>
                  <a:pt x="1277073" y="2773983"/>
                </a:lnTo>
                <a:lnTo>
                  <a:pt x="1273962" y="2748583"/>
                </a:lnTo>
                <a:lnTo>
                  <a:pt x="1287813" y="2748583"/>
                </a:lnTo>
                <a:lnTo>
                  <a:pt x="1289810" y="2773983"/>
                </a:lnTo>
                <a:close/>
              </a:path>
              <a:path w="5528944" h="9429115">
                <a:moveTo>
                  <a:pt x="1586982" y="2773983"/>
                </a:moveTo>
                <a:lnTo>
                  <a:pt x="1552077" y="2773983"/>
                </a:lnTo>
                <a:lnTo>
                  <a:pt x="1570205" y="2748583"/>
                </a:lnTo>
                <a:lnTo>
                  <a:pt x="1586982" y="2773983"/>
                </a:lnTo>
                <a:close/>
              </a:path>
              <a:path w="5528944" h="9429115">
                <a:moveTo>
                  <a:pt x="4039010" y="2773983"/>
                </a:moveTo>
                <a:lnTo>
                  <a:pt x="3977891" y="2773983"/>
                </a:lnTo>
                <a:lnTo>
                  <a:pt x="3982189" y="2748583"/>
                </a:lnTo>
                <a:lnTo>
                  <a:pt x="4029669" y="2748583"/>
                </a:lnTo>
                <a:lnTo>
                  <a:pt x="4039010" y="2773983"/>
                </a:lnTo>
                <a:close/>
              </a:path>
              <a:path w="5528944" h="9429115">
                <a:moveTo>
                  <a:pt x="4277491" y="2773983"/>
                </a:moveTo>
                <a:lnTo>
                  <a:pt x="4228991" y="2773983"/>
                </a:lnTo>
                <a:lnTo>
                  <a:pt x="4233383" y="2748583"/>
                </a:lnTo>
                <a:lnTo>
                  <a:pt x="4265907" y="2748583"/>
                </a:lnTo>
                <a:lnTo>
                  <a:pt x="4277491" y="2773983"/>
                </a:lnTo>
                <a:close/>
              </a:path>
              <a:path w="5528944" h="9429115">
                <a:moveTo>
                  <a:pt x="108420" y="2812083"/>
                </a:moveTo>
                <a:lnTo>
                  <a:pt x="36204" y="2812083"/>
                </a:lnTo>
                <a:lnTo>
                  <a:pt x="44585" y="2773983"/>
                </a:lnTo>
                <a:lnTo>
                  <a:pt x="109348" y="2773983"/>
                </a:lnTo>
                <a:lnTo>
                  <a:pt x="108420" y="2812083"/>
                </a:lnTo>
                <a:close/>
              </a:path>
              <a:path w="5528944" h="9429115">
                <a:moveTo>
                  <a:pt x="882203" y="2812083"/>
                </a:moveTo>
                <a:lnTo>
                  <a:pt x="764091" y="2812083"/>
                </a:lnTo>
                <a:lnTo>
                  <a:pt x="768349" y="2773983"/>
                </a:lnTo>
                <a:lnTo>
                  <a:pt x="883007" y="2773983"/>
                </a:lnTo>
                <a:lnTo>
                  <a:pt x="882203" y="2812083"/>
                </a:lnTo>
                <a:close/>
              </a:path>
              <a:path w="5528944" h="9429115">
                <a:moveTo>
                  <a:pt x="1256196" y="2875583"/>
                </a:moveTo>
                <a:lnTo>
                  <a:pt x="869600" y="2875583"/>
                </a:lnTo>
                <a:lnTo>
                  <a:pt x="855264" y="2837483"/>
                </a:lnTo>
                <a:lnTo>
                  <a:pt x="842966" y="2812083"/>
                </a:lnTo>
                <a:lnTo>
                  <a:pt x="975769" y="2812083"/>
                </a:lnTo>
                <a:lnTo>
                  <a:pt x="1001624" y="2773983"/>
                </a:lnTo>
                <a:lnTo>
                  <a:pt x="1154674" y="2773983"/>
                </a:lnTo>
                <a:lnTo>
                  <a:pt x="1177154" y="2812083"/>
                </a:lnTo>
                <a:lnTo>
                  <a:pt x="1222838" y="2837483"/>
                </a:lnTo>
                <a:lnTo>
                  <a:pt x="1251025" y="2837483"/>
                </a:lnTo>
                <a:lnTo>
                  <a:pt x="1256196" y="2875583"/>
                </a:lnTo>
                <a:close/>
              </a:path>
              <a:path w="5528944" h="9429115">
                <a:moveTo>
                  <a:pt x="1582976" y="2812083"/>
                </a:moveTo>
                <a:lnTo>
                  <a:pt x="1482742" y="2812083"/>
                </a:lnTo>
                <a:lnTo>
                  <a:pt x="1482289" y="2773983"/>
                </a:lnTo>
                <a:lnTo>
                  <a:pt x="1592170" y="2773983"/>
                </a:lnTo>
                <a:lnTo>
                  <a:pt x="1582976" y="2812083"/>
                </a:lnTo>
                <a:close/>
              </a:path>
              <a:path w="5528944" h="9429115">
                <a:moveTo>
                  <a:pt x="1836160" y="2812083"/>
                </a:moveTo>
                <a:lnTo>
                  <a:pt x="1829186" y="2812083"/>
                </a:lnTo>
                <a:lnTo>
                  <a:pt x="1824208" y="2773983"/>
                </a:lnTo>
                <a:lnTo>
                  <a:pt x="1841006" y="2773983"/>
                </a:lnTo>
                <a:lnTo>
                  <a:pt x="1836160" y="2812083"/>
                </a:lnTo>
                <a:close/>
              </a:path>
              <a:path w="5528944" h="9429115">
                <a:moveTo>
                  <a:pt x="2089704" y="2812083"/>
                </a:moveTo>
                <a:lnTo>
                  <a:pt x="2075297" y="2812083"/>
                </a:lnTo>
                <a:lnTo>
                  <a:pt x="2072120" y="2773983"/>
                </a:lnTo>
                <a:lnTo>
                  <a:pt x="2096810" y="2773983"/>
                </a:lnTo>
                <a:lnTo>
                  <a:pt x="2089704" y="2812083"/>
                </a:lnTo>
                <a:close/>
              </a:path>
              <a:path w="5528944" h="9429115">
                <a:moveTo>
                  <a:pt x="2343592" y="2812083"/>
                </a:moveTo>
                <a:lnTo>
                  <a:pt x="2292219" y="2812083"/>
                </a:lnTo>
                <a:lnTo>
                  <a:pt x="2294597" y="2773983"/>
                </a:lnTo>
                <a:lnTo>
                  <a:pt x="2322292" y="2773983"/>
                </a:lnTo>
                <a:lnTo>
                  <a:pt x="2343592" y="2812083"/>
                </a:lnTo>
                <a:close/>
              </a:path>
              <a:path w="5528944" h="9429115">
                <a:moveTo>
                  <a:pt x="2570891" y="2812083"/>
                </a:moveTo>
                <a:lnTo>
                  <a:pt x="2499048" y="2812083"/>
                </a:lnTo>
                <a:lnTo>
                  <a:pt x="2504917" y="2773983"/>
                </a:lnTo>
                <a:lnTo>
                  <a:pt x="2561818" y="2773983"/>
                </a:lnTo>
                <a:lnTo>
                  <a:pt x="2570891" y="2812083"/>
                </a:lnTo>
                <a:close/>
              </a:path>
              <a:path w="5528944" h="9429115">
                <a:moveTo>
                  <a:pt x="3054255" y="2812083"/>
                </a:moveTo>
                <a:lnTo>
                  <a:pt x="3000328" y="2812083"/>
                </a:lnTo>
                <a:lnTo>
                  <a:pt x="3007458" y="2773983"/>
                </a:lnTo>
                <a:lnTo>
                  <a:pt x="3053354" y="2773983"/>
                </a:lnTo>
                <a:lnTo>
                  <a:pt x="3054255" y="2812083"/>
                </a:lnTo>
                <a:close/>
              </a:path>
              <a:path w="5528944" h="9429115">
                <a:moveTo>
                  <a:pt x="4045397" y="2812083"/>
                </a:moveTo>
                <a:lnTo>
                  <a:pt x="3959985" y="2812083"/>
                </a:lnTo>
                <a:lnTo>
                  <a:pt x="3971359" y="2773983"/>
                </a:lnTo>
                <a:lnTo>
                  <a:pt x="4045670" y="2773983"/>
                </a:lnTo>
                <a:lnTo>
                  <a:pt x="4045397" y="2812083"/>
                </a:lnTo>
                <a:close/>
              </a:path>
              <a:path w="5528944" h="9429115">
                <a:moveTo>
                  <a:pt x="210227" y="2837483"/>
                </a:moveTo>
                <a:lnTo>
                  <a:pt x="164139" y="2837483"/>
                </a:lnTo>
                <a:lnTo>
                  <a:pt x="160700" y="2812083"/>
                </a:lnTo>
                <a:lnTo>
                  <a:pt x="209775" y="2812083"/>
                </a:lnTo>
                <a:lnTo>
                  <a:pt x="210227" y="2837483"/>
                </a:lnTo>
                <a:close/>
              </a:path>
              <a:path w="5528944" h="9429115">
                <a:moveTo>
                  <a:pt x="720619" y="2837483"/>
                </a:moveTo>
                <a:lnTo>
                  <a:pt x="686316" y="2837483"/>
                </a:lnTo>
                <a:lnTo>
                  <a:pt x="693821" y="2812083"/>
                </a:lnTo>
                <a:lnTo>
                  <a:pt x="708271" y="2812083"/>
                </a:lnTo>
                <a:lnTo>
                  <a:pt x="720619" y="2837483"/>
                </a:lnTo>
                <a:close/>
              </a:path>
              <a:path w="5528944" h="9429115">
                <a:moveTo>
                  <a:pt x="2364757" y="2837483"/>
                </a:moveTo>
                <a:lnTo>
                  <a:pt x="2304998" y="2837483"/>
                </a:lnTo>
                <a:lnTo>
                  <a:pt x="2296455" y="2812083"/>
                </a:lnTo>
                <a:lnTo>
                  <a:pt x="2374224" y="2812083"/>
                </a:lnTo>
                <a:lnTo>
                  <a:pt x="2364757" y="2837483"/>
                </a:lnTo>
                <a:close/>
              </a:path>
              <a:path w="5528944" h="9429115">
                <a:moveTo>
                  <a:pt x="2585612" y="2837483"/>
                </a:moveTo>
                <a:lnTo>
                  <a:pt x="2501093" y="2837483"/>
                </a:lnTo>
                <a:lnTo>
                  <a:pt x="2495528" y="2812083"/>
                </a:lnTo>
                <a:lnTo>
                  <a:pt x="2616046" y="2812083"/>
                </a:lnTo>
                <a:lnTo>
                  <a:pt x="2585612" y="2837483"/>
                </a:lnTo>
                <a:close/>
              </a:path>
              <a:path w="5528944" h="9429115">
                <a:moveTo>
                  <a:pt x="2883768" y="2837483"/>
                </a:moveTo>
                <a:lnTo>
                  <a:pt x="2819196" y="2837483"/>
                </a:lnTo>
                <a:lnTo>
                  <a:pt x="2819805" y="2812083"/>
                </a:lnTo>
                <a:lnTo>
                  <a:pt x="2877074" y="2812083"/>
                </a:lnTo>
                <a:lnTo>
                  <a:pt x="2883768" y="2837483"/>
                </a:lnTo>
                <a:close/>
              </a:path>
              <a:path w="5528944" h="9429115">
                <a:moveTo>
                  <a:pt x="3046737" y="2837483"/>
                </a:moveTo>
                <a:lnTo>
                  <a:pt x="2989108" y="2837483"/>
                </a:lnTo>
                <a:lnTo>
                  <a:pt x="2994308" y="2812083"/>
                </a:lnTo>
                <a:lnTo>
                  <a:pt x="3051917" y="2812083"/>
                </a:lnTo>
                <a:lnTo>
                  <a:pt x="3046737" y="2837483"/>
                </a:lnTo>
                <a:close/>
              </a:path>
              <a:path w="5528944" h="9429115">
                <a:moveTo>
                  <a:pt x="3938996" y="2875583"/>
                </a:moveTo>
                <a:lnTo>
                  <a:pt x="3875944" y="2875583"/>
                </a:lnTo>
                <a:lnTo>
                  <a:pt x="3869391" y="2837483"/>
                </a:lnTo>
                <a:lnTo>
                  <a:pt x="3924874" y="2837483"/>
                </a:lnTo>
                <a:lnTo>
                  <a:pt x="3944667" y="2812083"/>
                </a:lnTo>
                <a:lnTo>
                  <a:pt x="4038191" y="2812083"/>
                </a:lnTo>
                <a:lnTo>
                  <a:pt x="3971539" y="2837483"/>
                </a:lnTo>
                <a:lnTo>
                  <a:pt x="3938996" y="2875583"/>
                </a:lnTo>
                <a:close/>
              </a:path>
              <a:path w="5528944" h="9429115">
                <a:moveTo>
                  <a:pt x="4886084" y="2837483"/>
                </a:moveTo>
                <a:lnTo>
                  <a:pt x="4831568" y="2837483"/>
                </a:lnTo>
                <a:lnTo>
                  <a:pt x="4850534" y="2812083"/>
                </a:lnTo>
                <a:lnTo>
                  <a:pt x="4868533" y="2812083"/>
                </a:lnTo>
                <a:lnTo>
                  <a:pt x="4886084" y="2837483"/>
                </a:lnTo>
                <a:close/>
              </a:path>
              <a:path w="5528944" h="9429115">
                <a:moveTo>
                  <a:pt x="483567" y="2875583"/>
                </a:moveTo>
                <a:lnTo>
                  <a:pt x="416983" y="2875583"/>
                </a:lnTo>
                <a:lnTo>
                  <a:pt x="420058" y="2837483"/>
                </a:lnTo>
                <a:lnTo>
                  <a:pt x="478477" y="2837483"/>
                </a:lnTo>
                <a:lnTo>
                  <a:pt x="483567" y="2875583"/>
                </a:lnTo>
                <a:close/>
              </a:path>
              <a:path w="5528944" h="9429115">
                <a:moveTo>
                  <a:pt x="733297" y="2875583"/>
                </a:moveTo>
                <a:lnTo>
                  <a:pt x="688766" y="2875583"/>
                </a:lnTo>
                <a:lnTo>
                  <a:pt x="679628" y="2837483"/>
                </a:lnTo>
                <a:lnTo>
                  <a:pt x="734228" y="2837483"/>
                </a:lnTo>
                <a:lnTo>
                  <a:pt x="733297" y="2875583"/>
                </a:lnTo>
                <a:close/>
              </a:path>
              <a:path w="5528944" h="9429115">
                <a:moveTo>
                  <a:pt x="1988554" y="2875583"/>
                </a:moveTo>
                <a:lnTo>
                  <a:pt x="1962842" y="2875583"/>
                </a:lnTo>
                <a:lnTo>
                  <a:pt x="1968956" y="2837483"/>
                </a:lnTo>
                <a:lnTo>
                  <a:pt x="1982660" y="2837483"/>
                </a:lnTo>
                <a:lnTo>
                  <a:pt x="1988554" y="2875583"/>
                </a:lnTo>
                <a:close/>
              </a:path>
              <a:path w="5528944" h="9429115">
                <a:moveTo>
                  <a:pt x="2728401" y="2875583"/>
                </a:moveTo>
                <a:lnTo>
                  <a:pt x="2671122" y="2875583"/>
                </a:lnTo>
                <a:lnTo>
                  <a:pt x="2677381" y="2837483"/>
                </a:lnTo>
                <a:lnTo>
                  <a:pt x="2716123" y="2837483"/>
                </a:lnTo>
                <a:lnTo>
                  <a:pt x="2728401" y="2875583"/>
                </a:lnTo>
                <a:close/>
              </a:path>
              <a:path w="5528944" h="9429115">
                <a:moveTo>
                  <a:pt x="3185806" y="2875583"/>
                </a:moveTo>
                <a:lnTo>
                  <a:pt x="3143522" y="2875583"/>
                </a:lnTo>
                <a:lnTo>
                  <a:pt x="3157766" y="2837483"/>
                </a:lnTo>
                <a:lnTo>
                  <a:pt x="3171990" y="2837483"/>
                </a:lnTo>
                <a:lnTo>
                  <a:pt x="3185806" y="2875583"/>
                </a:lnTo>
                <a:close/>
              </a:path>
              <a:path w="5528944" h="9429115">
                <a:moveTo>
                  <a:pt x="3374909" y="2875583"/>
                </a:moveTo>
                <a:lnTo>
                  <a:pt x="3352136" y="2875583"/>
                </a:lnTo>
                <a:lnTo>
                  <a:pt x="3346803" y="2837483"/>
                </a:lnTo>
                <a:lnTo>
                  <a:pt x="3380967" y="2837483"/>
                </a:lnTo>
                <a:lnTo>
                  <a:pt x="3374909" y="2875583"/>
                </a:lnTo>
                <a:close/>
              </a:path>
              <a:path w="5528944" h="9429115">
                <a:moveTo>
                  <a:pt x="4329882" y="2875583"/>
                </a:moveTo>
                <a:lnTo>
                  <a:pt x="4254688" y="2875583"/>
                </a:lnTo>
                <a:lnTo>
                  <a:pt x="4277999" y="2837483"/>
                </a:lnTo>
                <a:lnTo>
                  <a:pt x="4334303" y="2837483"/>
                </a:lnTo>
                <a:lnTo>
                  <a:pt x="4329882" y="2875583"/>
                </a:lnTo>
                <a:close/>
              </a:path>
              <a:path w="5528944" h="9429115">
                <a:moveTo>
                  <a:pt x="4569220" y="2939083"/>
                </a:moveTo>
                <a:lnTo>
                  <a:pt x="4333977" y="2939083"/>
                </a:lnTo>
                <a:lnTo>
                  <a:pt x="4440529" y="2875583"/>
                </a:lnTo>
                <a:lnTo>
                  <a:pt x="4460580" y="2837483"/>
                </a:lnTo>
                <a:lnTo>
                  <a:pt x="4481235" y="2837483"/>
                </a:lnTo>
                <a:lnTo>
                  <a:pt x="4502633" y="2875583"/>
                </a:lnTo>
                <a:lnTo>
                  <a:pt x="4541233" y="2875583"/>
                </a:lnTo>
                <a:lnTo>
                  <a:pt x="4556626" y="2913683"/>
                </a:lnTo>
                <a:lnTo>
                  <a:pt x="4569220" y="2939083"/>
                </a:lnTo>
                <a:close/>
              </a:path>
              <a:path w="5528944" h="9429115">
                <a:moveTo>
                  <a:pt x="4942914" y="2875583"/>
                </a:moveTo>
                <a:lnTo>
                  <a:pt x="4592037" y="2875583"/>
                </a:lnTo>
                <a:lnTo>
                  <a:pt x="4593024" y="2837483"/>
                </a:lnTo>
                <a:lnTo>
                  <a:pt x="4922498" y="2837483"/>
                </a:lnTo>
                <a:lnTo>
                  <a:pt x="4942914" y="2875583"/>
                </a:lnTo>
                <a:close/>
              </a:path>
              <a:path w="5528944" h="9429115">
                <a:moveTo>
                  <a:pt x="5403075" y="2875583"/>
                </a:moveTo>
                <a:lnTo>
                  <a:pt x="5249822" y="2875583"/>
                </a:lnTo>
                <a:lnTo>
                  <a:pt x="5247933" y="2837483"/>
                </a:lnTo>
                <a:lnTo>
                  <a:pt x="5358825" y="2837483"/>
                </a:lnTo>
                <a:lnTo>
                  <a:pt x="5403075" y="2875583"/>
                </a:lnTo>
                <a:close/>
              </a:path>
              <a:path w="5528944" h="9429115">
                <a:moveTo>
                  <a:pt x="466992" y="2913683"/>
                </a:moveTo>
                <a:lnTo>
                  <a:pt x="441391" y="2913683"/>
                </a:lnTo>
                <a:lnTo>
                  <a:pt x="435428" y="2875583"/>
                </a:lnTo>
                <a:lnTo>
                  <a:pt x="474168" y="2875583"/>
                </a:lnTo>
                <a:lnTo>
                  <a:pt x="466992" y="2913683"/>
                </a:lnTo>
                <a:close/>
              </a:path>
              <a:path w="5528944" h="9429115">
                <a:moveTo>
                  <a:pt x="1155398" y="2913683"/>
                </a:moveTo>
                <a:lnTo>
                  <a:pt x="1047045" y="2913683"/>
                </a:lnTo>
                <a:lnTo>
                  <a:pt x="1043078" y="2875583"/>
                </a:lnTo>
                <a:lnTo>
                  <a:pt x="1175551" y="2875583"/>
                </a:lnTo>
                <a:lnTo>
                  <a:pt x="1155398" y="2913683"/>
                </a:lnTo>
                <a:close/>
              </a:path>
              <a:path w="5528944" h="9429115">
                <a:moveTo>
                  <a:pt x="1243641" y="2913683"/>
                </a:moveTo>
                <a:lnTo>
                  <a:pt x="1232460" y="2875583"/>
                </a:lnTo>
                <a:lnTo>
                  <a:pt x="1248907" y="2875583"/>
                </a:lnTo>
                <a:lnTo>
                  <a:pt x="1243641" y="2913683"/>
                </a:lnTo>
                <a:close/>
              </a:path>
              <a:path w="5528944" h="9429115">
                <a:moveTo>
                  <a:pt x="2398317" y="2913683"/>
                </a:moveTo>
                <a:lnTo>
                  <a:pt x="2373897" y="2913683"/>
                </a:lnTo>
                <a:lnTo>
                  <a:pt x="2369051" y="2875583"/>
                </a:lnTo>
                <a:lnTo>
                  <a:pt x="2403528" y="2875583"/>
                </a:lnTo>
                <a:lnTo>
                  <a:pt x="2398317" y="2913683"/>
                </a:lnTo>
                <a:close/>
              </a:path>
              <a:path w="5528944" h="9429115">
                <a:moveTo>
                  <a:pt x="2773998" y="2913683"/>
                </a:moveTo>
                <a:lnTo>
                  <a:pt x="2671352" y="2913683"/>
                </a:lnTo>
                <a:lnTo>
                  <a:pt x="2667356" y="2875583"/>
                </a:lnTo>
                <a:lnTo>
                  <a:pt x="2749121" y="2875583"/>
                </a:lnTo>
                <a:lnTo>
                  <a:pt x="2773998" y="2913683"/>
                </a:lnTo>
                <a:close/>
              </a:path>
              <a:path w="5528944" h="9429115">
                <a:moveTo>
                  <a:pt x="3250416" y="2913683"/>
                </a:moveTo>
                <a:lnTo>
                  <a:pt x="3116617" y="2913683"/>
                </a:lnTo>
                <a:lnTo>
                  <a:pt x="3113621" y="2875583"/>
                </a:lnTo>
                <a:lnTo>
                  <a:pt x="3229239" y="2875583"/>
                </a:lnTo>
                <a:lnTo>
                  <a:pt x="3250416" y="2913683"/>
                </a:lnTo>
                <a:close/>
              </a:path>
              <a:path w="5528944" h="9429115">
                <a:moveTo>
                  <a:pt x="3751477" y="2913683"/>
                </a:moveTo>
                <a:lnTo>
                  <a:pt x="3690644" y="2913683"/>
                </a:lnTo>
                <a:lnTo>
                  <a:pt x="3692174" y="2875583"/>
                </a:lnTo>
                <a:lnTo>
                  <a:pt x="3735724" y="2875583"/>
                </a:lnTo>
                <a:lnTo>
                  <a:pt x="3751477" y="2913683"/>
                </a:lnTo>
                <a:close/>
              </a:path>
              <a:path w="5528944" h="9429115">
                <a:moveTo>
                  <a:pt x="4305037" y="2913683"/>
                </a:moveTo>
                <a:lnTo>
                  <a:pt x="4202386" y="2913683"/>
                </a:lnTo>
                <a:lnTo>
                  <a:pt x="4208923" y="2875583"/>
                </a:lnTo>
                <a:lnTo>
                  <a:pt x="4327951" y="2875583"/>
                </a:lnTo>
                <a:lnTo>
                  <a:pt x="4305037" y="2913683"/>
                </a:lnTo>
                <a:close/>
              </a:path>
              <a:path w="5528944" h="9429115">
                <a:moveTo>
                  <a:pt x="4733824" y="2913683"/>
                </a:moveTo>
                <a:lnTo>
                  <a:pt x="4718892" y="2913683"/>
                </a:lnTo>
                <a:lnTo>
                  <a:pt x="4673639" y="2875583"/>
                </a:lnTo>
                <a:lnTo>
                  <a:pt x="4739096" y="2875583"/>
                </a:lnTo>
                <a:lnTo>
                  <a:pt x="4733824" y="2913683"/>
                </a:lnTo>
                <a:close/>
              </a:path>
              <a:path w="5528944" h="9429115">
                <a:moveTo>
                  <a:pt x="5055843" y="2977183"/>
                </a:moveTo>
                <a:lnTo>
                  <a:pt x="4995249" y="2977183"/>
                </a:lnTo>
                <a:lnTo>
                  <a:pt x="4915719" y="2913683"/>
                </a:lnTo>
                <a:lnTo>
                  <a:pt x="4877018" y="2875583"/>
                </a:lnTo>
                <a:lnTo>
                  <a:pt x="4987697" y="2875583"/>
                </a:lnTo>
                <a:lnTo>
                  <a:pt x="5000210" y="2913683"/>
                </a:lnTo>
                <a:lnTo>
                  <a:pt x="5016438" y="2913683"/>
                </a:lnTo>
                <a:lnTo>
                  <a:pt x="5036239" y="2939083"/>
                </a:lnTo>
                <a:lnTo>
                  <a:pt x="5059473" y="2939083"/>
                </a:lnTo>
                <a:lnTo>
                  <a:pt x="5055843" y="2977183"/>
                </a:lnTo>
                <a:close/>
              </a:path>
              <a:path w="5528944" h="9429115">
                <a:moveTo>
                  <a:pt x="5526641" y="2977183"/>
                </a:moveTo>
                <a:lnTo>
                  <a:pt x="5475548" y="2977183"/>
                </a:lnTo>
                <a:lnTo>
                  <a:pt x="5449276" y="2939083"/>
                </a:lnTo>
                <a:lnTo>
                  <a:pt x="5366128" y="2939083"/>
                </a:lnTo>
                <a:lnTo>
                  <a:pt x="5332827" y="2875583"/>
                </a:lnTo>
                <a:lnTo>
                  <a:pt x="5445501" y="2875583"/>
                </a:lnTo>
                <a:lnTo>
                  <a:pt x="5486552" y="2913683"/>
                </a:lnTo>
                <a:lnTo>
                  <a:pt x="5526641" y="2977183"/>
                </a:lnTo>
                <a:close/>
              </a:path>
              <a:path w="5528944" h="9429115">
                <a:moveTo>
                  <a:pt x="76321" y="2939083"/>
                </a:moveTo>
                <a:lnTo>
                  <a:pt x="16547" y="2939083"/>
                </a:lnTo>
                <a:lnTo>
                  <a:pt x="18903" y="2913683"/>
                </a:lnTo>
                <a:lnTo>
                  <a:pt x="63121" y="2913683"/>
                </a:lnTo>
                <a:lnTo>
                  <a:pt x="76321" y="2939083"/>
                </a:lnTo>
                <a:close/>
              </a:path>
              <a:path w="5528944" h="9429115">
                <a:moveTo>
                  <a:pt x="891060" y="2977183"/>
                </a:moveTo>
                <a:lnTo>
                  <a:pt x="716184" y="2977183"/>
                </a:lnTo>
                <a:lnTo>
                  <a:pt x="734677" y="2939083"/>
                </a:lnTo>
                <a:lnTo>
                  <a:pt x="752634" y="2939083"/>
                </a:lnTo>
                <a:lnTo>
                  <a:pt x="788417" y="2913683"/>
                </a:lnTo>
                <a:lnTo>
                  <a:pt x="856140" y="2913683"/>
                </a:lnTo>
                <a:lnTo>
                  <a:pt x="884924" y="2939083"/>
                </a:lnTo>
                <a:lnTo>
                  <a:pt x="891060" y="2977183"/>
                </a:lnTo>
                <a:close/>
              </a:path>
              <a:path w="5528944" h="9429115">
                <a:moveTo>
                  <a:pt x="1125171" y="2939083"/>
                </a:moveTo>
                <a:lnTo>
                  <a:pt x="1001064" y="2939083"/>
                </a:lnTo>
                <a:lnTo>
                  <a:pt x="1001857" y="2913683"/>
                </a:lnTo>
                <a:lnTo>
                  <a:pt x="1138542" y="2913683"/>
                </a:lnTo>
                <a:lnTo>
                  <a:pt x="1125171" y="2939083"/>
                </a:lnTo>
                <a:close/>
              </a:path>
              <a:path w="5528944" h="9429115">
                <a:moveTo>
                  <a:pt x="1609593" y="2977183"/>
                </a:moveTo>
                <a:lnTo>
                  <a:pt x="1467272" y="2977183"/>
                </a:lnTo>
                <a:lnTo>
                  <a:pt x="1485530" y="2939083"/>
                </a:lnTo>
                <a:lnTo>
                  <a:pt x="1491948" y="2913683"/>
                </a:lnTo>
                <a:lnTo>
                  <a:pt x="1519192" y="2913683"/>
                </a:lnTo>
                <a:lnTo>
                  <a:pt x="1531963" y="2939083"/>
                </a:lnTo>
                <a:lnTo>
                  <a:pt x="1609896" y="2939083"/>
                </a:lnTo>
                <a:lnTo>
                  <a:pt x="1609593" y="2977183"/>
                </a:lnTo>
                <a:close/>
              </a:path>
              <a:path w="5528944" h="9429115">
                <a:moveTo>
                  <a:pt x="2089540" y="2939083"/>
                </a:moveTo>
                <a:lnTo>
                  <a:pt x="2007285" y="2939083"/>
                </a:lnTo>
                <a:lnTo>
                  <a:pt x="2011670" y="2913683"/>
                </a:lnTo>
                <a:lnTo>
                  <a:pt x="2092783" y="2913683"/>
                </a:lnTo>
                <a:lnTo>
                  <a:pt x="2089540" y="2939083"/>
                </a:lnTo>
                <a:close/>
              </a:path>
              <a:path w="5528944" h="9429115">
                <a:moveTo>
                  <a:pt x="2779364" y="2977183"/>
                </a:moveTo>
                <a:lnTo>
                  <a:pt x="2745289" y="2939083"/>
                </a:lnTo>
                <a:lnTo>
                  <a:pt x="2723538" y="2913683"/>
                </a:lnTo>
                <a:lnTo>
                  <a:pt x="2887672" y="2913683"/>
                </a:lnTo>
                <a:lnTo>
                  <a:pt x="2881922" y="2939083"/>
                </a:lnTo>
                <a:lnTo>
                  <a:pt x="2828330" y="2939083"/>
                </a:lnTo>
                <a:lnTo>
                  <a:pt x="2779364" y="2977183"/>
                </a:lnTo>
                <a:close/>
              </a:path>
              <a:path w="5528944" h="9429115">
                <a:moveTo>
                  <a:pt x="3310480" y="2977183"/>
                </a:moveTo>
                <a:lnTo>
                  <a:pt x="3273410" y="2977183"/>
                </a:lnTo>
                <a:lnTo>
                  <a:pt x="3240258" y="2939083"/>
                </a:lnTo>
                <a:lnTo>
                  <a:pt x="3204733" y="2939083"/>
                </a:lnTo>
                <a:lnTo>
                  <a:pt x="3167830" y="2913683"/>
                </a:lnTo>
                <a:lnTo>
                  <a:pt x="3285203" y="2913683"/>
                </a:lnTo>
                <a:lnTo>
                  <a:pt x="3298248" y="2939083"/>
                </a:lnTo>
                <a:lnTo>
                  <a:pt x="3310480" y="2977183"/>
                </a:lnTo>
                <a:close/>
              </a:path>
              <a:path w="5528944" h="9429115">
                <a:moveTo>
                  <a:pt x="3641540" y="3002583"/>
                </a:moveTo>
                <a:lnTo>
                  <a:pt x="3509827" y="3002583"/>
                </a:lnTo>
                <a:lnTo>
                  <a:pt x="3502428" y="2977183"/>
                </a:lnTo>
                <a:lnTo>
                  <a:pt x="3495512" y="2977183"/>
                </a:lnTo>
                <a:lnTo>
                  <a:pt x="3497466" y="2939083"/>
                </a:lnTo>
                <a:lnTo>
                  <a:pt x="3559994" y="2939083"/>
                </a:lnTo>
                <a:lnTo>
                  <a:pt x="3613982" y="2913683"/>
                </a:lnTo>
                <a:lnTo>
                  <a:pt x="3620983" y="2977183"/>
                </a:lnTo>
                <a:lnTo>
                  <a:pt x="3641540" y="3002583"/>
                </a:lnTo>
                <a:close/>
              </a:path>
              <a:path w="5528944" h="9429115">
                <a:moveTo>
                  <a:pt x="3792574" y="2939083"/>
                </a:moveTo>
                <a:lnTo>
                  <a:pt x="3717528" y="2939083"/>
                </a:lnTo>
                <a:lnTo>
                  <a:pt x="3703635" y="2913683"/>
                </a:lnTo>
                <a:lnTo>
                  <a:pt x="3770614" y="2913683"/>
                </a:lnTo>
                <a:lnTo>
                  <a:pt x="3792574" y="2939083"/>
                </a:lnTo>
                <a:close/>
              </a:path>
              <a:path w="5528944" h="9429115">
                <a:moveTo>
                  <a:pt x="4269735" y="2939083"/>
                </a:moveTo>
                <a:lnTo>
                  <a:pt x="4203781" y="2939083"/>
                </a:lnTo>
                <a:lnTo>
                  <a:pt x="4201016" y="2913683"/>
                </a:lnTo>
                <a:lnTo>
                  <a:pt x="4286940" y="2913683"/>
                </a:lnTo>
                <a:lnTo>
                  <a:pt x="4269735" y="2939083"/>
                </a:lnTo>
                <a:close/>
              </a:path>
              <a:path w="5528944" h="9429115">
                <a:moveTo>
                  <a:pt x="84476" y="2977183"/>
                </a:moveTo>
                <a:lnTo>
                  <a:pt x="43987" y="2977183"/>
                </a:lnTo>
                <a:lnTo>
                  <a:pt x="30359" y="2939083"/>
                </a:lnTo>
                <a:lnTo>
                  <a:pt x="87483" y="2939083"/>
                </a:lnTo>
                <a:lnTo>
                  <a:pt x="84476" y="2977183"/>
                </a:lnTo>
                <a:close/>
              </a:path>
              <a:path w="5528944" h="9429115">
                <a:moveTo>
                  <a:pt x="573531" y="2977183"/>
                </a:moveTo>
                <a:lnTo>
                  <a:pt x="471526" y="2977183"/>
                </a:lnTo>
                <a:lnTo>
                  <a:pt x="482911" y="2939083"/>
                </a:lnTo>
                <a:lnTo>
                  <a:pt x="571347" y="2939083"/>
                </a:lnTo>
                <a:lnTo>
                  <a:pt x="573531" y="2977183"/>
                </a:lnTo>
                <a:close/>
              </a:path>
              <a:path w="5528944" h="9429115">
                <a:moveTo>
                  <a:pt x="1145606" y="2977183"/>
                </a:moveTo>
                <a:lnTo>
                  <a:pt x="1008887" y="2977183"/>
                </a:lnTo>
                <a:lnTo>
                  <a:pt x="1003228" y="2939083"/>
                </a:lnTo>
                <a:lnTo>
                  <a:pt x="1133247" y="2939083"/>
                </a:lnTo>
                <a:lnTo>
                  <a:pt x="1145606" y="2977183"/>
                </a:lnTo>
                <a:close/>
              </a:path>
              <a:path w="5528944" h="9429115">
                <a:moveTo>
                  <a:pt x="1412106" y="2977183"/>
                </a:moveTo>
                <a:lnTo>
                  <a:pt x="1270071" y="2977183"/>
                </a:lnTo>
                <a:lnTo>
                  <a:pt x="1271899" y="2939083"/>
                </a:lnTo>
                <a:lnTo>
                  <a:pt x="1387809" y="2939083"/>
                </a:lnTo>
                <a:lnTo>
                  <a:pt x="1412106" y="2977183"/>
                </a:lnTo>
                <a:close/>
              </a:path>
              <a:path w="5528944" h="9429115">
                <a:moveTo>
                  <a:pt x="1940862" y="2977183"/>
                </a:moveTo>
                <a:lnTo>
                  <a:pt x="1760700" y="2977183"/>
                </a:lnTo>
                <a:lnTo>
                  <a:pt x="1757966" y="2939083"/>
                </a:lnTo>
                <a:lnTo>
                  <a:pt x="1935840" y="2939083"/>
                </a:lnTo>
                <a:lnTo>
                  <a:pt x="1940862" y="2977183"/>
                </a:lnTo>
                <a:close/>
              </a:path>
              <a:path w="5528944" h="9429115">
                <a:moveTo>
                  <a:pt x="2055284" y="2977183"/>
                </a:moveTo>
                <a:lnTo>
                  <a:pt x="2013144" y="2977183"/>
                </a:lnTo>
                <a:lnTo>
                  <a:pt x="2005824" y="2939083"/>
                </a:lnTo>
                <a:lnTo>
                  <a:pt x="2070491" y="2939083"/>
                </a:lnTo>
                <a:lnTo>
                  <a:pt x="2055284" y="2977183"/>
                </a:lnTo>
                <a:close/>
              </a:path>
              <a:path w="5528944" h="9429115">
                <a:moveTo>
                  <a:pt x="2528964" y="2977183"/>
                </a:moveTo>
                <a:lnTo>
                  <a:pt x="2477933" y="2977183"/>
                </a:lnTo>
                <a:lnTo>
                  <a:pt x="2480382" y="2939083"/>
                </a:lnTo>
                <a:lnTo>
                  <a:pt x="2533660" y="2939083"/>
                </a:lnTo>
                <a:lnTo>
                  <a:pt x="2528964" y="2977183"/>
                </a:lnTo>
                <a:close/>
              </a:path>
              <a:path w="5528944" h="9429115">
                <a:moveTo>
                  <a:pt x="3895512" y="2977183"/>
                </a:moveTo>
                <a:lnTo>
                  <a:pt x="3745536" y="2977183"/>
                </a:lnTo>
                <a:lnTo>
                  <a:pt x="3731505" y="2939083"/>
                </a:lnTo>
                <a:lnTo>
                  <a:pt x="3856125" y="2939083"/>
                </a:lnTo>
                <a:lnTo>
                  <a:pt x="3895512" y="2977183"/>
                </a:lnTo>
                <a:close/>
              </a:path>
              <a:path w="5528944" h="9429115">
                <a:moveTo>
                  <a:pt x="4010929" y="2977183"/>
                </a:moveTo>
                <a:lnTo>
                  <a:pt x="4002086" y="2977183"/>
                </a:lnTo>
                <a:lnTo>
                  <a:pt x="3993167" y="2939083"/>
                </a:lnTo>
                <a:lnTo>
                  <a:pt x="4019285" y="2939083"/>
                </a:lnTo>
                <a:lnTo>
                  <a:pt x="4010929" y="2977183"/>
                </a:lnTo>
                <a:close/>
              </a:path>
              <a:path w="5528944" h="9429115">
                <a:moveTo>
                  <a:pt x="4471653" y="3040683"/>
                </a:moveTo>
                <a:lnTo>
                  <a:pt x="4336661" y="3040683"/>
                </a:lnTo>
                <a:lnTo>
                  <a:pt x="4281912" y="3002583"/>
                </a:lnTo>
                <a:lnTo>
                  <a:pt x="4285883" y="2977183"/>
                </a:lnTo>
                <a:lnTo>
                  <a:pt x="4297808" y="2977183"/>
                </a:lnTo>
                <a:lnTo>
                  <a:pt x="4306209" y="2939083"/>
                </a:lnTo>
                <a:lnTo>
                  <a:pt x="4387701" y="2939083"/>
                </a:lnTo>
                <a:lnTo>
                  <a:pt x="4382416" y="2977183"/>
                </a:lnTo>
                <a:lnTo>
                  <a:pt x="4402348" y="3002583"/>
                </a:lnTo>
                <a:lnTo>
                  <a:pt x="4458019" y="3002583"/>
                </a:lnTo>
                <a:lnTo>
                  <a:pt x="4471653" y="3040683"/>
                </a:lnTo>
                <a:close/>
              </a:path>
              <a:path w="5528944" h="9429115">
                <a:moveTo>
                  <a:pt x="4559515" y="2977183"/>
                </a:moveTo>
                <a:lnTo>
                  <a:pt x="4495950" y="2977183"/>
                </a:lnTo>
                <a:lnTo>
                  <a:pt x="4487763" y="2939083"/>
                </a:lnTo>
                <a:lnTo>
                  <a:pt x="4577141" y="2939083"/>
                </a:lnTo>
                <a:lnTo>
                  <a:pt x="4559515" y="2977183"/>
                </a:lnTo>
                <a:close/>
              </a:path>
              <a:path w="5528944" h="9429115">
                <a:moveTo>
                  <a:pt x="4930492" y="3040683"/>
                </a:moveTo>
                <a:lnTo>
                  <a:pt x="4738309" y="3040683"/>
                </a:lnTo>
                <a:lnTo>
                  <a:pt x="4742436" y="3002583"/>
                </a:lnTo>
                <a:lnTo>
                  <a:pt x="4763598" y="3002583"/>
                </a:lnTo>
                <a:lnTo>
                  <a:pt x="4788567" y="2977183"/>
                </a:lnTo>
                <a:lnTo>
                  <a:pt x="4815560" y="2977183"/>
                </a:lnTo>
                <a:lnTo>
                  <a:pt x="4842864" y="2939083"/>
                </a:lnTo>
                <a:lnTo>
                  <a:pt x="4869355" y="2939083"/>
                </a:lnTo>
                <a:lnTo>
                  <a:pt x="4884456" y="2977183"/>
                </a:lnTo>
                <a:lnTo>
                  <a:pt x="4905256" y="3002583"/>
                </a:lnTo>
                <a:lnTo>
                  <a:pt x="4930492" y="3040683"/>
                </a:lnTo>
                <a:close/>
              </a:path>
              <a:path w="5528944" h="9429115">
                <a:moveTo>
                  <a:pt x="5283296" y="3002583"/>
                </a:moveTo>
                <a:lnTo>
                  <a:pt x="5250830" y="3002583"/>
                </a:lnTo>
                <a:lnTo>
                  <a:pt x="5245036" y="2977183"/>
                </a:lnTo>
                <a:lnTo>
                  <a:pt x="5247665" y="2977183"/>
                </a:lnTo>
                <a:lnTo>
                  <a:pt x="5254426" y="2939083"/>
                </a:lnTo>
                <a:lnTo>
                  <a:pt x="5284602" y="2939083"/>
                </a:lnTo>
                <a:lnTo>
                  <a:pt x="5293855" y="2977183"/>
                </a:lnTo>
                <a:lnTo>
                  <a:pt x="5283296" y="3002583"/>
                </a:lnTo>
                <a:close/>
              </a:path>
              <a:path w="5528944" h="9429115">
                <a:moveTo>
                  <a:pt x="486251" y="3040683"/>
                </a:moveTo>
                <a:lnTo>
                  <a:pt x="451688" y="3040683"/>
                </a:lnTo>
                <a:lnTo>
                  <a:pt x="452623" y="3002583"/>
                </a:lnTo>
                <a:lnTo>
                  <a:pt x="457378" y="3002583"/>
                </a:lnTo>
                <a:lnTo>
                  <a:pt x="463344" y="2977183"/>
                </a:lnTo>
                <a:lnTo>
                  <a:pt x="569222" y="2977183"/>
                </a:lnTo>
                <a:lnTo>
                  <a:pt x="515394" y="3002583"/>
                </a:lnTo>
                <a:lnTo>
                  <a:pt x="486251" y="3040683"/>
                </a:lnTo>
                <a:close/>
              </a:path>
              <a:path w="5528944" h="9429115">
                <a:moveTo>
                  <a:pt x="612060" y="3104183"/>
                </a:moveTo>
                <a:lnTo>
                  <a:pt x="533636" y="3104183"/>
                </a:lnTo>
                <a:lnTo>
                  <a:pt x="564370" y="3066083"/>
                </a:lnTo>
                <a:lnTo>
                  <a:pt x="596416" y="3040683"/>
                </a:lnTo>
                <a:lnTo>
                  <a:pt x="632920" y="3002583"/>
                </a:lnTo>
                <a:lnTo>
                  <a:pt x="676185" y="2977183"/>
                </a:lnTo>
                <a:lnTo>
                  <a:pt x="806343" y="2977183"/>
                </a:lnTo>
                <a:lnTo>
                  <a:pt x="800144" y="3002583"/>
                </a:lnTo>
                <a:lnTo>
                  <a:pt x="773064" y="3002583"/>
                </a:lnTo>
                <a:lnTo>
                  <a:pt x="774409" y="3040683"/>
                </a:lnTo>
                <a:lnTo>
                  <a:pt x="786947" y="3040683"/>
                </a:lnTo>
                <a:lnTo>
                  <a:pt x="797263" y="3066083"/>
                </a:lnTo>
                <a:lnTo>
                  <a:pt x="618683" y="3066083"/>
                </a:lnTo>
                <a:lnTo>
                  <a:pt x="612060" y="3104183"/>
                </a:lnTo>
                <a:close/>
              </a:path>
              <a:path w="5528944" h="9429115">
                <a:moveTo>
                  <a:pt x="843301" y="3002583"/>
                </a:moveTo>
                <a:lnTo>
                  <a:pt x="800144" y="3002583"/>
                </a:lnTo>
                <a:lnTo>
                  <a:pt x="806343" y="2977183"/>
                </a:lnTo>
                <a:lnTo>
                  <a:pt x="837102" y="2977183"/>
                </a:lnTo>
                <a:lnTo>
                  <a:pt x="843301" y="3002583"/>
                </a:lnTo>
                <a:close/>
              </a:path>
              <a:path w="5528944" h="9429115">
                <a:moveTo>
                  <a:pt x="934411" y="3002583"/>
                </a:moveTo>
                <a:lnTo>
                  <a:pt x="849228" y="3002583"/>
                </a:lnTo>
                <a:lnTo>
                  <a:pt x="837091" y="2977183"/>
                </a:lnTo>
                <a:lnTo>
                  <a:pt x="905175" y="2977183"/>
                </a:lnTo>
                <a:lnTo>
                  <a:pt x="934411" y="3002583"/>
                </a:lnTo>
                <a:close/>
              </a:path>
              <a:path w="5528944" h="9429115">
                <a:moveTo>
                  <a:pt x="1175565" y="3002583"/>
                </a:moveTo>
                <a:lnTo>
                  <a:pt x="1082757" y="3002583"/>
                </a:lnTo>
                <a:lnTo>
                  <a:pt x="1073956" y="2977183"/>
                </a:lnTo>
                <a:lnTo>
                  <a:pt x="1160352" y="2977183"/>
                </a:lnTo>
                <a:lnTo>
                  <a:pt x="1175565" y="3002583"/>
                </a:lnTo>
                <a:close/>
              </a:path>
              <a:path w="5528944" h="9429115">
                <a:moveTo>
                  <a:pt x="1535205" y="3002583"/>
                </a:moveTo>
                <a:lnTo>
                  <a:pt x="1333404" y="3002583"/>
                </a:lnTo>
                <a:lnTo>
                  <a:pt x="1324039" y="2977183"/>
                </a:lnTo>
                <a:lnTo>
                  <a:pt x="1547366" y="2977183"/>
                </a:lnTo>
                <a:lnTo>
                  <a:pt x="1535205" y="3002583"/>
                </a:lnTo>
                <a:close/>
              </a:path>
              <a:path w="5528944" h="9429115">
                <a:moveTo>
                  <a:pt x="1953454" y="3002583"/>
                </a:moveTo>
                <a:lnTo>
                  <a:pt x="1776315" y="3002583"/>
                </a:lnTo>
                <a:lnTo>
                  <a:pt x="1766605" y="2977183"/>
                </a:lnTo>
                <a:lnTo>
                  <a:pt x="1944957" y="2977183"/>
                </a:lnTo>
                <a:lnTo>
                  <a:pt x="1953454" y="3002583"/>
                </a:lnTo>
                <a:close/>
              </a:path>
              <a:path w="5528944" h="9429115">
                <a:moveTo>
                  <a:pt x="2415778" y="3002583"/>
                </a:moveTo>
                <a:lnTo>
                  <a:pt x="2393577" y="3002583"/>
                </a:lnTo>
                <a:lnTo>
                  <a:pt x="2399776" y="2977183"/>
                </a:lnTo>
                <a:lnTo>
                  <a:pt x="2409644" y="2977183"/>
                </a:lnTo>
                <a:lnTo>
                  <a:pt x="2415778" y="3002583"/>
                </a:lnTo>
                <a:close/>
              </a:path>
              <a:path w="5528944" h="9429115">
                <a:moveTo>
                  <a:pt x="3126429" y="3002583"/>
                </a:moveTo>
                <a:lnTo>
                  <a:pt x="3098812" y="3002583"/>
                </a:lnTo>
                <a:lnTo>
                  <a:pt x="3106213" y="2977183"/>
                </a:lnTo>
                <a:lnTo>
                  <a:pt x="3120208" y="2977183"/>
                </a:lnTo>
                <a:lnTo>
                  <a:pt x="3126429" y="3002583"/>
                </a:lnTo>
                <a:close/>
              </a:path>
              <a:path w="5528944" h="9429115">
                <a:moveTo>
                  <a:pt x="3992133" y="3002583"/>
                </a:moveTo>
                <a:lnTo>
                  <a:pt x="3771319" y="3002583"/>
                </a:lnTo>
                <a:lnTo>
                  <a:pt x="3766858" y="2977183"/>
                </a:lnTo>
                <a:lnTo>
                  <a:pt x="3984775" y="2977183"/>
                </a:lnTo>
                <a:lnTo>
                  <a:pt x="3992133" y="3002583"/>
                </a:lnTo>
                <a:close/>
              </a:path>
              <a:path w="5528944" h="9429115">
                <a:moveTo>
                  <a:pt x="4133331" y="3002583"/>
                </a:moveTo>
                <a:lnTo>
                  <a:pt x="4067792" y="3002583"/>
                </a:lnTo>
                <a:lnTo>
                  <a:pt x="4074762" y="2977183"/>
                </a:lnTo>
                <a:lnTo>
                  <a:pt x="4119820" y="2977183"/>
                </a:lnTo>
                <a:lnTo>
                  <a:pt x="4133331" y="3002583"/>
                </a:lnTo>
                <a:close/>
              </a:path>
              <a:path w="5528944" h="9429115">
                <a:moveTo>
                  <a:pt x="187290" y="3066083"/>
                </a:moveTo>
                <a:lnTo>
                  <a:pt x="31432" y="3066083"/>
                </a:lnTo>
                <a:lnTo>
                  <a:pt x="46307" y="3040683"/>
                </a:lnTo>
                <a:lnTo>
                  <a:pt x="61680" y="3002583"/>
                </a:lnTo>
                <a:lnTo>
                  <a:pt x="189041" y="3002583"/>
                </a:lnTo>
                <a:lnTo>
                  <a:pt x="198448" y="3040683"/>
                </a:lnTo>
                <a:lnTo>
                  <a:pt x="192882" y="3040683"/>
                </a:lnTo>
                <a:lnTo>
                  <a:pt x="187290" y="3066083"/>
                </a:lnTo>
                <a:close/>
              </a:path>
              <a:path w="5528944" h="9429115">
                <a:moveTo>
                  <a:pt x="850047" y="3040683"/>
                </a:moveTo>
                <a:lnTo>
                  <a:pt x="774409" y="3040683"/>
                </a:lnTo>
                <a:lnTo>
                  <a:pt x="773064" y="3002583"/>
                </a:lnTo>
                <a:lnTo>
                  <a:pt x="855155" y="3002583"/>
                </a:lnTo>
                <a:lnTo>
                  <a:pt x="850047" y="3040683"/>
                </a:lnTo>
                <a:close/>
              </a:path>
              <a:path w="5528944" h="9429115">
                <a:moveTo>
                  <a:pt x="1094062" y="3142283"/>
                </a:moveTo>
                <a:lnTo>
                  <a:pt x="931892" y="3142283"/>
                </a:lnTo>
                <a:lnTo>
                  <a:pt x="933259" y="3104183"/>
                </a:lnTo>
                <a:lnTo>
                  <a:pt x="923923" y="3066083"/>
                </a:lnTo>
                <a:lnTo>
                  <a:pt x="817895" y="3066083"/>
                </a:lnTo>
                <a:lnTo>
                  <a:pt x="836553" y="3040683"/>
                </a:lnTo>
                <a:lnTo>
                  <a:pt x="850014" y="3040683"/>
                </a:lnTo>
                <a:lnTo>
                  <a:pt x="855155" y="3002583"/>
                </a:lnTo>
                <a:lnTo>
                  <a:pt x="995949" y="3002583"/>
                </a:lnTo>
                <a:lnTo>
                  <a:pt x="1019571" y="3040683"/>
                </a:lnTo>
                <a:lnTo>
                  <a:pt x="1013186" y="3104183"/>
                </a:lnTo>
                <a:lnTo>
                  <a:pt x="1100538" y="3104183"/>
                </a:lnTo>
                <a:lnTo>
                  <a:pt x="1094062" y="3142283"/>
                </a:lnTo>
                <a:close/>
              </a:path>
              <a:path w="5528944" h="9429115">
                <a:moveTo>
                  <a:pt x="1268682" y="3040683"/>
                </a:moveTo>
                <a:lnTo>
                  <a:pt x="1090068" y="3040683"/>
                </a:lnTo>
                <a:lnTo>
                  <a:pt x="1090562" y="3002583"/>
                </a:lnTo>
                <a:lnTo>
                  <a:pt x="1238231" y="3002583"/>
                </a:lnTo>
                <a:lnTo>
                  <a:pt x="1268682" y="3040683"/>
                </a:lnTo>
                <a:close/>
              </a:path>
              <a:path w="5528944" h="9429115">
                <a:moveTo>
                  <a:pt x="1568069" y="3142283"/>
                </a:moveTo>
                <a:lnTo>
                  <a:pt x="1184565" y="3142283"/>
                </a:lnTo>
                <a:lnTo>
                  <a:pt x="1187790" y="3104183"/>
                </a:lnTo>
                <a:lnTo>
                  <a:pt x="1190721" y="3104183"/>
                </a:lnTo>
                <a:lnTo>
                  <a:pt x="1186454" y="3066083"/>
                </a:lnTo>
                <a:lnTo>
                  <a:pt x="1081909" y="3066083"/>
                </a:lnTo>
                <a:lnTo>
                  <a:pt x="1087128" y="3040683"/>
                </a:lnTo>
                <a:lnTo>
                  <a:pt x="1357351" y="3040683"/>
                </a:lnTo>
                <a:lnTo>
                  <a:pt x="1359166" y="3002583"/>
                </a:lnTo>
                <a:lnTo>
                  <a:pt x="1508125" y="3002583"/>
                </a:lnTo>
                <a:lnTo>
                  <a:pt x="1521771" y="3040683"/>
                </a:lnTo>
                <a:lnTo>
                  <a:pt x="1534456" y="3066083"/>
                </a:lnTo>
                <a:lnTo>
                  <a:pt x="1548964" y="3104183"/>
                </a:lnTo>
                <a:lnTo>
                  <a:pt x="1568069" y="3142283"/>
                </a:lnTo>
                <a:close/>
              </a:path>
              <a:path w="5528944" h="9429115">
                <a:moveTo>
                  <a:pt x="1756561" y="3040683"/>
                </a:moveTo>
                <a:lnTo>
                  <a:pt x="1619444" y="3040683"/>
                </a:lnTo>
                <a:lnTo>
                  <a:pt x="1635110" y="3002583"/>
                </a:lnTo>
                <a:lnTo>
                  <a:pt x="1739908" y="3002583"/>
                </a:lnTo>
                <a:lnTo>
                  <a:pt x="1756561" y="3040683"/>
                </a:lnTo>
                <a:close/>
              </a:path>
              <a:path w="5528944" h="9429115">
                <a:moveTo>
                  <a:pt x="1878571" y="3066083"/>
                </a:moveTo>
                <a:lnTo>
                  <a:pt x="1863731" y="3066083"/>
                </a:lnTo>
                <a:lnTo>
                  <a:pt x="1827352" y="3002583"/>
                </a:lnTo>
                <a:lnTo>
                  <a:pt x="1953817" y="3002583"/>
                </a:lnTo>
                <a:lnTo>
                  <a:pt x="1943429" y="3040683"/>
                </a:lnTo>
                <a:lnTo>
                  <a:pt x="1892616" y="3040683"/>
                </a:lnTo>
                <a:lnTo>
                  <a:pt x="1878571" y="3066083"/>
                </a:lnTo>
                <a:close/>
              </a:path>
              <a:path w="5528944" h="9429115">
                <a:moveTo>
                  <a:pt x="2724710" y="3040683"/>
                </a:moveTo>
                <a:lnTo>
                  <a:pt x="2669797" y="3040683"/>
                </a:lnTo>
                <a:lnTo>
                  <a:pt x="2682062" y="3002583"/>
                </a:lnTo>
                <a:lnTo>
                  <a:pt x="2713276" y="3002583"/>
                </a:lnTo>
                <a:lnTo>
                  <a:pt x="2724710" y="3040683"/>
                </a:lnTo>
                <a:close/>
              </a:path>
              <a:path w="5528944" h="9429115">
                <a:moveTo>
                  <a:pt x="2961857" y="3040683"/>
                </a:moveTo>
                <a:lnTo>
                  <a:pt x="2900763" y="3040683"/>
                </a:lnTo>
                <a:lnTo>
                  <a:pt x="2910654" y="3002583"/>
                </a:lnTo>
                <a:lnTo>
                  <a:pt x="2957606" y="3002583"/>
                </a:lnTo>
                <a:lnTo>
                  <a:pt x="2961857" y="3040683"/>
                </a:lnTo>
                <a:close/>
              </a:path>
              <a:path w="5528944" h="9429115">
                <a:moveTo>
                  <a:pt x="3686253" y="3040683"/>
                </a:moveTo>
                <a:lnTo>
                  <a:pt x="3573168" y="3040683"/>
                </a:lnTo>
                <a:lnTo>
                  <a:pt x="3553757" y="3002583"/>
                </a:lnTo>
                <a:lnTo>
                  <a:pt x="3662874" y="3002583"/>
                </a:lnTo>
                <a:lnTo>
                  <a:pt x="3686253" y="3040683"/>
                </a:lnTo>
                <a:close/>
              </a:path>
              <a:path w="5528944" h="9429115">
                <a:moveTo>
                  <a:pt x="4014080" y="3040683"/>
                </a:moveTo>
                <a:lnTo>
                  <a:pt x="3841316" y="3040683"/>
                </a:lnTo>
                <a:lnTo>
                  <a:pt x="3837595" y="3002583"/>
                </a:lnTo>
                <a:lnTo>
                  <a:pt x="4012496" y="3002583"/>
                </a:lnTo>
                <a:lnTo>
                  <a:pt x="4014080" y="3040683"/>
                </a:lnTo>
                <a:close/>
              </a:path>
              <a:path w="5528944" h="9429115">
                <a:moveTo>
                  <a:pt x="4147592" y="3040683"/>
                </a:moveTo>
                <a:lnTo>
                  <a:pt x="4100194" y="3040683"/>
                </a:lnTo>
                <a:lnTo>
                  <a:pt x="4083204" y="3002583"/>
                </a:lnTo>
                <a:lnTo>
                  <a:pt x="4142767" y="3002583"/>
                </a:lnTo>
                <a:lnTo>
                  <a:pt x="4147592" y="3040683"/>
                </a:lnTo>
                <a:close/>
              </a:path>
              <a:path w="5528944" h="9429115">
                <a:moveTo>
                  <a:pt x="4710876" y="3040683"/>
                </a:moveTo>
                <a:lnTo>
                  <a:pt x="4620264" y="3040683"/>
                </a:lnTo>
                <a:lnTo>
                  <a:pt x="4624081" y="3002583"/>
                </a:lnTo>
                <a:lnTo>
                  <a:pt x="4700427" y="3002583"/>
                </a:lnTo>
                <a:lnTo>
                  <a:pt x="4710876" y="3040683"/>
                </a:lnTo>
                <a:close/>
              </a:path>
              <a:path w="5528944" h="9429115">
                <a:moveTo>
                  <a:pt x="5467052" y="3066083"/>
                </a:moveTo>
                <a:lnTo>
                  <a:pt x="5402963" y="3066083"/>
                </a:lnTo>
                <a:lnTo>
                  <a:pt x="5401330" y="3040683"/>
                </a:lnTo>
                <a:lnTo>
                  <a:pt x="5476807" y="3002583"/>
                </a:lnTo>
                <a:lnTo>
                  <a:pt x="5486630" y="3002583"/>
                </a:lnTo>
                <a:lnTo>
                  <a:pt x="5491967" y="3040683"/>
                </a:lnTo>
                <a:lnTo>
                  <a:pt x="5481504" y="3040683"/>
                </a:lnTo>
                <a:lnTo>
                  <a:pt x="5467052" y="3066083"/>
                </a:lnTo>
                <a:close/>
              </a:path>
              <a:path w="5528944" h="9429115">
                <a:moveTo>
                  <a:pt x="817875" y="3066083"/>
                </a:moveTo>
                <a:lnTo>
                  <a:pt x="797263" y="3066083"/>
                </a:lnTo>
                <a:lnTo>
                  <a:pt x="786947" y="3040683"/>
                </a:lnTo>
                <a:lnTo>
                  <a:pt x="836523" y="3040683"/>
                </a:lnTo>
                <a:lnTo>
                  <a:pt x="817875" y="3066083"/>
                </a:lnTo>
                <a:close/>
              </a:path>
              <a:path w="5528944" h="9429115">
                <a:moveTo>
                  <a:pt x="1659726" y="3104183"/>
                </a:moveTo>
                <a:lnTo>
                  <a:pt x="1584093" y="3104183"/>
                </a:lnTo>
                <a:lnTo>
                  <a:pt x="1593257" y="3066083"/>
                </a:lnTo>
                <a:lnTo>
                  <a:pt x="1605267" y="3040683"/>
                </a:lnTo>
                <a:lnTo>
                  <a:pt x="1789372" y="3040683"/>
                </a:lnTo>
                <a:lnTo>
                  <a:pt x="1808843" y="3066083"/>
                </a:lnTo>
                <a:lnTo>
                  <a:pt x="1673139" y="3066083"/>
                </a:lnTo>
                <a:lnTo>
                  <a:pt x="1659726" y="3104183"/>
                </a:lnTo>
                <a:close/>
              </a:path>
              <a:path w="5528944" h="9429115">
                <a:moveTo>
                  <a:pt x="2738970" y="3066083"/>
                </a:moveTo>
                <a:lnTo>
                  <a:pt x="2669781" y="3066083"/>
                </a:lnTo>
                <a:lnTo>
                  <a:pt x="2654194" y="3040683"/>
                </a:lnTo>
                <a:lnTo>
                  <a:pt x="2732755" y="3040683"/>
                </a:lnTo>
                <a:lnTo>
                  <a:pt x="2738970" y="3066083"/>
                </a:lnTo>
                <a:close/>
              </a:path>
              <a:path w="5528944" h="9429115">
                <a:moveTo>
                  <a:pt x="2944028" y="3066083"/>
                </a:moveTo>
                <a:lnTo>
                  <a:pt x="2911655" y="3066083"/>
                </a:lnTo>
                <a:lnTo>
                  <a:pt x="2905158" y="3040683"/>
                </a:lnTo>
                <a:lnTo>
                  <a:pt x="2950934" y="3040683"/>
                </a:lnTo>
                <a:lnTo>
                  <a:pt x="2944028" y="3066083"/>
                </a:lnTo>
                <a:close/>
              </a:path>
              <a:path w="5528944" h="9429115">
                <a:moveTo>
                  <a:pt x="3498260" y="3066083"/>
                </a:moveTo>
                <a:lnTo>
                  <a:pt x="3345624" y="3066083"/>
                </a:lnTo>
                <a:lnTo>
                  <a:pt x="3369507" y="3040683"/>
                </a:lnTo>
                <a:lnTo>
                  <a:pt x="3465811" y="3040683"/>
                </a:lnTo>
                <a:lnTo>
                  <a:pt x="3498260" y="3066083"/>
                </a:lnTo>
                <a:close/>
              </a:path>
              <a:path w="5528944" h="9429115">
                <a:moveTo>
                  <a:pt x="3738813" y="3066083"/>
                </a:moveTo>
                <a:lnTo>
                  <a:pt x="3631775" y="3066083"/>
                </a:lnTo>
                <a:lnTo>
                  <a:pt x="3608513" y="3040683"/>
                </a:lnTo>
                <a:lnTo>
                  <a:pt x="3735483" y="3040683"/>
                </a:lnTo>
                <a:lnTo>
                  <a:pt x="3738813" y="3066083"/>
                </a:lnTo>
                <a:close/>
              </a:path>
              <a:path w="5528944" h="9429115">
                <a:moveTo>
                  <a:pt x="3959147" y="3167683"/>
                </a:moveTo>
                <a:lnTo>
                  <a:pt x="3683040" y="3167683"/>
                </a:lnTo>
                <a:lnTo>
                  <a:pt x="3808781" y="3104183"/>
                </a:lnTo>
                <a:lnTo>
                  <a:pt x="3852626" y="3040683"/>
                </a:lnTo>
                <a:lnTo>
                  <a:pt x="4001188" y="3040683"/>
                </a:lnTo>
                <a:lnTo>
                  <a:pt x="3982790" y="3066083"/>
                </a:lnTo>
                <a:lnTo>
                  <a:pt x="3872555" y="3066083"/>
                </a:lnTo>
                <a:lnTo>
                  <a:pt x="3865939" y="3104183"/>
                </a:lnTo>
                <a:lnTo>
                  <a:pt x="3859734" y="3104183"/>
                </a:lnTo>
                <a:lnTo>
                  <a:pt x="3864871" y="3142283"/>
                </a:lnTo>
                <a:lnTo>
                  <a:pt x="3946587" y="3142283"/>
                </a:lnTo>
                <a:lnTo>
                  <a:pt x="3959147" y="3167683"/>
                </a:lnTo>
                <a:close/>
              </a:path>
              <a:path w="5528944" h="9429115">
                <a:moveTo>
                  <a:pt x="4492213" y="3066083"/>
                </a:moveTo>
                <a:lnTo>
                  <a:pt x="4341022" y="3066083"/>
                </a:lnTo>
                <a:lnTo>
                  <a:pt x="4339572" y="3040683"/>
                </a:lnTo>
                <a:lnTo>
                  <a:pt x="4483294" y="3040683"/>
                </a:lnTo>
                <a:lnTo>
                  <a:pt x="4492213" y="3066083"/>
                </a:lnTo>
                <a:close/>
              </a:path>
              <a:path w="5528944" h="9429115">
                <a:moveTo>
                  <a:pt x="4776538" y="3066083"/>
                </a:moveTo>
                <a:lnTo>
                  <a:pt x="4653964" y="3066083"/>
                </a:lnTo>
                <a:lnTo>
                  <a:pt x="4631299" y="3040683"/>
                </a:lnTo>
                <a:lnTo>
                  <a:pt x="4791585" y="3040683"/>
                </a:lnTo>
                <a:lnTo>
                  <a:pt x="4776538" y="3066083"/>
                </a:lnTo>
                <a:close/>
              </a:path>
              <a:path w="5528944" h="9429115">
                <a:moveTo>
                  <a:pt x="4993623" y="3066083"/>
                </a:moveTo>
                <a:lnTo>
                  <a:pt x="4842831" y="3066083"/>
                </a:lnTo>
                <a:lnTo>
                  <a:pt x="4832001" y="3040683"/>
                </a:lnTo>
                <a:lnTo>
                  <a:pt x="4985258" y="3040683"/>
                </a:lnTo>
                <a:lnTo>
                  <a:pt x="4993623" y="3066083"/>
                </a:lnTo>
                <a:close/>
              </a:path>
              <a:path w="5528944" h="9429115">
                <a:moveTo>
                  <a:pt x="5225518" y="3066083"/>
                </a:moveTo>
                <a:lnTo>
                  <a:pt x="5126125" y="3066083"/>
                </a:lnTo>
                <a:lnTo>
                  <a:pt x="5105774" y="3040683"/>
                </a:lnTo>
                <a:lnTo>
                  <a:pt x="5223344" y="3040683"/>
                </a:lnTo>
                <a:lnTo>
                  <a:pt x="5225518" y="3066083"/>
                </a:lnTo>
                <a:close/>
              </a:path>
              <a:path w="5528944" h="9429115">
                <a:moveTo>
                  <a:pt x="94257" y="3104183"/>
                </a:moveTo>
                <a:lnTo>
                  <a:pt x="3492" y="3104183"/>
                </a:lnTo>
                <a:lnTo>
                  <a:pt x="17134" y="3066083"/>
                </a:lnTo>
                <a:lnTo>
                  <a:pt x="123178" y="3066083"/>
                </a:lnTo>
                <a:lnTo>
                  <a:pt x="94257" y="3104183"/>
                </a:lnTo>
                <a:close/>
              </a:path>
              <a:path w="5528944" h="9429115">
                <a:moveTo>
                  <a:pt x="301864" y="3104183"/>
                </a:moveTo>
                <a:lnTo>
                  <a:pt x="294267" y="3104183"/>
                </a:lnTo>
                <a:lnTo>
                  <a:pt x="288243" y="3066083"/>
                </a:lnTo>
                <a:lnTo>
                  <a:pt x="309035" y="3066083"/>
                </a:lnTo>
                <a:lnTo>
                  <a:pt x="301864" y="3104183"/>
                </a:lnTo>
                <a:close/>
              </a:path>
              <a:path w="5528944" h="9429115">
                <a:moveTo>
                  <a:pt x="853362" y="3142283"/>
                </a:moveTo>
                <a:lnTo>
                  <a:pt x="813222" y="3142283"/>
                </a:lnTo>
                <a:lnTo>
                  <a:pt x="799918" y="3104183"/>
                </a:lnTo>
                <a:lnTo>
                  <a:pt x="750259" y="3104183"/>
                </a:lnTo>
                <a:lnTo>
                  <a:pt x="720217" y="3066083"/>
                </a:lnTo>
                <a:lnTo>
                  <a:pt x="867831" y="3066083"/>
                </a:lnTo>
                <a:lnTo>
                  <a:pt x="860267" y="3104183"/>
                </a:lnTo>
                <a:lnTo>
                  <a:pt x="853362" y="3142283"/>
                </a:lnTo>
                <a:close/>
              </a:path>
              <a:path w="5528944" h="9429115">
                <a:moveTo>
                  <a:pt x="1111999" y="3104183"/>
                </a:moveTo>
                <a:lnTo>
                  <a:pt x="1064186" y="3104183"/>
                </a:lnTo>
                <a:lnTo>
                  <a:pt x="1069992" y="3066083"/>
                </a:lnTo>
                <a:lnTo>
                  <a:pt x="1117963" y="3066083"/>
                </a:lnTo>
                <a:lnTo>
                  <a:pt x="1111999" y="3104183"/>
                </a:lnTo>
                <a:close/>
              </a:path>
              <a:path w="5528944" h="9429115">
                <a:moveTo>
                  <a:pt x="1190721" y="3104183"/>
                </a:moveTo>
                <a:lnTo>
                  <a:pt x="1112020" y="3104183"/>
                </a:lnTo>
                <a:lnTo>
                  <a:pt x="1117963" y="3066083"/>
                </a:lnTo>
                <a:lnTo>
                  <a:pt x="1186454" y="3066083"/>
                </a:lnTo>
                <a:lnTo>
                  <a:pt x="1190721" y="3104183"/>
                </a:lnTo>
                <a:close/>
              </a:path>
              <a:path w="5528944" h="9429115">
                <a:moveTo>
                  <a:pt x="1723361" y="3104183"/>
                </a:moveTo>
                <a:lnTo>
                  <a:pt x="1659743" y="3104183"/>
                </a:lnTo>
                <a:lnTo>
                  <a:pt x="1673153" y="3066083"/>
                </a:lnTo>
                <a:lnTo>
                  <a:pt x="1714971" y="3066083"/>
                </a:lnTo>
                <a:lnTo>
                  <a:pt x="1723361" y="3104183"/>
                </a:lnTo>
                <a:close/>
              </a:path>
              <a:path w="5528944" h="9429115">
                <a:moveTo>
                  <a:pt x="1841263" y="3142283"/>
                </a:moveTo>
                <a:lnTo>
                  <a:pt x="1719723" y="3142283"/>
                </a:lnTo>
                <a:lnTo>
                  <a:pt x="1724831" y="3104183"/>
                </a:lnTo>
                <a:lnTo>
                  <a:pt x="1723362" y="3104183"/>
                </a:lnTo>
                <a:lnTo>
                  <a:pt x="1714972" y="3066083"/>
                </a:lnTo>
                <a:lnTo>
                  <a:pt x="1824118" y="3066083"/>
                </a:lnTo>
                <a:lnTo>
                  <a:pt x="1834954" y="3104183"/>
                </a:lnTo>
                <a:lnTo>
                  <a:pt x="1841263" y="3142283"/>
                </a:lnTo>
                <a:close/>
              </a:path>
              <a:path w="5528944" h="9429115">
                <a:moveTo>
                  <a:pt x="2056010" y="3104183"/>
                </a:moveTo>
                <a:lnTo>
                  <a:pt x="2020170" y="3104183"/>
                </a:lnTo>
                <a:lnTo>
                  <a:pt x="2027438" y="3066083"/>
                </a:lnTo>
                <a:lnTo>
                  <a:pt x="2045674" y="3066083"/>
                </a:lnTo>
                <a:lnTo>
                  <a:pt x="2056010" y="3104183"/>
                </a:lnTo>
                <a:close/>
              </a:path>
              <a:path w="5528944" h="9429115">
                <a:moveTo>
                  <a:pt x="2438635" y="3104183"/>
                </a:moveTo>
                <a:lnTo>
                  <a:pt x="2380194" y="3104183"/>
                </a:lnTo>
                <a:lnTo>
                  <a:pt x="2379722" y="3066083"/>
                </a:lnTo>
                <a:lnTo>
                  <a:pt x="2429553" y="3066083"/>
                </a:lnTo>
                <a:lnTo>
                  <a:pt x="2438635" y="3104183"/>
                </a:lnTo>
                <a:close/>
              </a:path>
              <a:path w="5528944" h="9429115">
                <a:moveTo>
                  <a:pt x="3576118" y="3142283"/>
                </a:moveTo>
                <a:lnTo>
                  <a:pt x="3527386" y="3142283"/>
                </a:lnTo>
                <a:lnTo>
                  <a:pt x="3496446" y="3104183"/>
                </a:lnTo>
                <a:lnTo>
                  <a:pt x="3295904" y="3104183"/>
                </a:lnTo>
                <a:lnTo>
                  <a:pt x="3321347" y="3066083"/>
                </a:lnTo>
                <a:lnTo>
                  <a:pt x="3540461" y="3066083"/>
                </a:lnTo>
                <a:lnTo>
                  <a:pt x="3559365" y="3104183"/>
                </a:lnTo>
                <a:lnTo>
                  <a:pt x="3576118" y="3142283"/>
                </a:lnTo>
                <a:close/>
              </a:path>
              <a:path w="5528944" h="9429115">
                <a:moveTo>
                  <a:pt x="3729194" y="3104183"/>
                </a:moveTo>
                <a:lnTo>
                  <a:pt x="3685288" y="3104183"/>
                </a:lnTo>
                <a:lnTo>
                  <a:pt x="3657626" y="3066083"/>
                </a:lnTo>
                <a:lnTo>
                  <a:pt x="3735194" y="3066083"/>
                </a:lnTo>
                <a:lnTo>
                  <a:pt x="3729194" y="3104183"/>
                </a:lnTo>
                <a:close/>
              </a:path>
              <a:path w="5528944" h="9429115">
                <a:moveTo>
                  <a:pt x="4054540" y="3104183"/>
                </a:moveTo>
                <a:lnTo>
                  <a:pt x="4029284" y="3104183"/>
                </a:lnTo>
                <a:lnTo>
                  <a:pt x="4032559" y="3066083"/>
                </a:lnTo>
                <a:lnTo>
                  <a:pt x="4045427" y="3066083"/>
                </a:lnTo>
                <a:lnTo>
                  <a:pt x="4054540" y="3104183"/>
                </a:lnTo>
                <a:close/>
              </a:path>
              <a:path w="5528944" h="9429115">
                <a:moveTo>
                  <a:pt x="4232701" y="3104183"/>
                </a:moveTo>
                <a:lnTo>
                  <a:pt x="4199894" y="3104183"/>
                </a:lnTo>
                <a:lnTo>
                  <a:pt x="4207152" y="3066083"/>
                </a:lnTo>
                <a:lnTo>
                  <a:pt x="4217044" y="3066083"/>
                </a:lnTo>
                <a:lnTo>
                  <a:pt x="4232701" y="3104183"/>
                </a:lnTo>
                <a:close/>
              </a:path>
              <a:path w="5528944" h="9429115">
                <a:moveTo>
                  <a:pt x="4482843" y="3142283"/>
                </a:moveTo>
                <a:lnTo>
                  <a:pt x="4474322" y="3104183"/>
                </a:lnTo>
                <a:lnTo>
                  <a:pt x="4349458" y="3104183"/>
                </a:lnTo>
                <a:lnTo>
                  <a:pt x="4342654" y="3066083"/>
                </a:lnTo>
                <a:lnTo>
                  <a:pt x="4495778" y="3066083"/>
                </a:lnTo>
                <a:lnTo>
                  <a:pt x="4492945" y="3104183"/>
                </a:lnTo>
                <a:lnTo>
                  <a:pt x="4482843" y="3142283"/>
                </a:lnTo>
                <a:close/>
              </a:path>
              <a:path w="5528944" h="9429115">
                <a:moveTo>
                  <a:pt x="4727995" y="3104183"/>
                </a:moveTo>
                <a:lnTo>
                  <a:pt x="4677375" y="3066083"/>
                </a:lnTo>
                <a:lnTo>
                  <a:pt x="4761288" y="3066083"/>
                </a:lnTo>
                <a:lnTo>
                  <a:pt x="4727995" y="3104183"/>
                </a:lnTo>
                <a:close/>
              </a:path>
              <a:path w="5528944" h="9429115">
                <a:moveTo>
                  <a:pt x="4880553" y="3104183"/>
                </a:moveTo>
                <a:lnTo>
                  <a:pt x="4862903" y="3104183"/>
                </a:lnTo>
                <a:lnTo>
                  <a:pt x="4857806" y="3066083"/>
                </a:lnTo>
                <a:lnTo>
                  <a:pt x="4998861" y="3066083"/>
                </a:lnTo>
                <a:lnTo>
                  <a:pt x="4880553" y="3104183"/>
                </a:lnTo>
                <a:close/>
              </a:path>
              <a:path w="5528944" h="9429115">
                <a:moveTo>
                  <a:pt x="5181061" y="3104183"/>
                </a:moveTo>
                <a:lnTo>
                  <a:pt x="5152156" y="3066083"/>
                </a:lnTo>
                <a:lnTo>
                  <a:pt x="5210033" y="3066083"/>
                </a:lnTo>
                <a:lnTo>
                  <a:pt x="5181061" y="3104183"/>
                </a:lnTo>
                <a:close/>
              </a:path>
              <a:path w="5528944" h="9429115">
                <a:moveTo>
                  <a:pt x="5429950" y="3104183"/>
                </a:moveTo>
                <a:lnTo>
                  <a:pt x="5414850" y="3104183"/>
                </a:lnTo>
                <a:lnTo>
                  <a:pt x="5407470" y="3066083"/>
                </a:lnTo>
                <a:lnTo>
                  <a:pt x="5432635" y="3066083"/>
                </a:lnTo>
                <a:lnTo>
                  <a:pt x="5429950" y="3104183"/>
                </a:lnTo>
                <a:close/>
              </a:path>
              <a:path w="5528944" h="9429115">
                <a:moveTo>
                  <a:pt x="40519" y="3167683"/>
                </a:moveTo>
                <a:lnTo>
                  <a:pt x="8993" y="3167683"/>
                </a:lnTo>
                <a:lnTo>
                  <a:pt x="0" y="3142283"/>
                </a:lnTo>
                <a:lnTo>
                  <a:pt x="0" y="3104183"/>
                </a:lnTo>
                <a:lnTo>
                  <a:pt x="70046" y="3104183"/>
                </a:lnTo>
                <a:lnTo>
                  <a:pt x="50853" y="3142283"/>
                </a:lnTo>
                <a:lnTo>
                  <a:pt x="46126" y="3142283"/>
                </a:lnTo>
                <a:lnTo>
                  <a:pt x="40519" y="3167683"/>
                </a:lnTo>
                <a:close/>
              </a:path>
              <a:path w="5528944" h="9429115">
                <a:moveTo>
                  <a:pt x="549953" y="3142283"/>
                </a:moveTo>
                <a:lnTo>
                  <a:pt x="545028" y="3142283"/>
                </a:lnTo>
                <a:lnTo>
                  <a:pt x="539465" y="3104183"/>
                </a:lnTo>
                <a:lnTo>
                  <a:pt x="567505" y="3104183"/>
                </a:lnTo>
                <a:lnTo>
                  <a:pt x="549953" y="3142283"/>
                </a:lnTo>
                <a:close/>
              </a:path>
              <a:path w="5528944" h="9429115">
                <a:moveTo>
                  <a:pt x="1184565" y="3142283"/>
                </a:moveTo>
                <a:lnTo>
                  <a:pt x="1094098" y="3142283"/>
                </a:lnTo>
                <a:lnTo>
                  <a:pt x="1100573" y="3104183"/>
                </a:lnTo>
                <a:lnTo>
                  <a:pt x="1187790" y="3104183"/>
                </a:lnTo>
                <a:lnTo>
                  <a:pt x="1184565" y="3142283"/>
                </a:lnTo>
                <a:close/>
              </a:path>
              <a:path w="5528944" h="9429115">
                <a:moveTo>
                  <a:pt x="1652918" y="3142283"/>
                </a:moveTo>
                <a:lnTo>
                  <a:pt x="1568083" y="3142283"/>
                </a:lnTo>
                <a:lnTo>
                  <a:pt x="1573267" y="3104183"/>
                </a:lnTo>
                <a:lnTo>
                  <a:pt x="1652692" y="3104183"/>
                </a:lnTo>
                <a:lnTo>
                  <a:pt x="1652918" y="3142283"/>
                </a:lnTo>
                <a:close/>
              </a:path>
              <a:path w="5528944" h="9429115">
                <a:moveTo>
                  <a:pt x="1719722" y="3142283"/>
                </a:moveTo>
                <a:lnTo>
                  <a:pt x="1652953" y="3142283"/>
                </a:lnTo>
                <a:lnTo>
                  <a:pt x="1652711" y="3104183"/>
                </a:lnTo>
                <a:lnTo>
                  <a:pt x="1724830" y="3104183"/>
                </a:lnTo>
                <a:lnTo>
                  <a:pt x="1719722" y="3142283"/>
                </a:lnTo>
                <a:close/>
              </a:path>
              <a:path w="5528944" h="9429115">
                <a:moveTo>
                  <a:pt x="2086371" y="3142283"/>
                </a:moveTo>
                <a:lnTo>
                  <a:pt x="2004942" y="3142283"/>
                </a:lnTo>
                <a:lnTo>
                  <a:pt x="2002983" y="3104183"/>
                </a:lnTo>
                <a:lnTo>
                  <a:pt x="2082915" y="3104183"/>
                </a:lnTo>
                <a:lnTo>
                  <a:pt x="2086371" y="3142283"/>
                </a:lnTo>
                <a:close/>
              </a:path>
              <a:path w="5528944" h="9429115">
                <a:moveTo>
                  <a:pt x="2334981" y="3142283"/>
                </a:moveTo>
                <a:lnTo>
                  <a:pt x="2279103" y="3142283"/>
                </a:lnTo>
                <a:lnTo>
                  <a:pt x="2282804" y="3104183"/>
                </a:lnTo>
                <a:lnTo>
                  <a:pt x="2329573" y="3104183"/>
                </a:lnTo>
                <a:lnTo>
                  <a:pt x="2334981" y="3142283"/>
                </a:lnTo>
                <a:close/>
              </a:path>
              <a:path w="5528944" h="9429115">
                <a:moveTo>
                  <a:pt x="3130693" y="3142283"/>
                </a:moveTo>
                <a:lnTo>
                  <a:pt x="3080480" y="3142283"/>
                </a:lnTo>
                <a:lnTo>
                  <a:pt x="3083511" y="3104183"/>
                </a:lnTo>
                <a:lnTo>
                  <a:pt x="3125097" y="3104183"/>
                </a:lnTo>
                <a:lnTo>
                  <a:pt x="3130693" y="3142283"/>
                </a:lnTo>
                <a:close/>
              </a:path>
              <a:path w="5528944" h="9429115">
                <a:moveTo>
                  <a:pt x="3376579" y="3142283"/>
                </a:moveTo>
                <a:lnTo>
                  <a:pt x="3238510" y="3142283"/>
                </a:lnTo>
                <a:lnTo>
                  <a:pt x="3268521" y="3104183"/>
                </a:lnTo>
                <a:lnTo>
                  <a:pt x="3375174" y="3104183"/>
                </a:lnTo>
                <a:lnTo>
                  <a:pt x="3376579" y="3142283"/>
                </a:lnTo>
                <a:close/>
              </a:path>
              <a:path w="5528944" h="9429115">
                <a:moveTo>
                  <a:pt x="3527386" y="3142283"/>
                </a:moveTo>
                <a:lnTo>
                  <a:pt x="3376579" y="3142283"/>
                </a:lnTo>
                <a:lnTo>
                  <a:pt x="3375174" y="3104183"/>
                </a:lnTo>
                <a:lnTo>
                  <a:pt x="3496446" y="3104183"/>
                </a:lnTo>
                <a:lnTo>
                  <a:pt x="3527386" y="3142283"/>
                </a:lnTo>
                <a:close/>
              </a:path>
              <a:path w="5528944" h="9429115">
                <a:moveTo>
                  <a:pt x="4048913" y="3142283"/>
                </a:moveTo>
                <a:lnTo>
                  <a:pt x="4037945" y="3104183"/>
                </a:lnTo>
                <a:lnTo>
                  <a:pt x="4065205" y="3104183"/>
                </a:lnTo>
                <a:lnTo>
                  <a:pt x="4048913" y="3142283"/>
                </a:lnTo>
                <a:close/>
              </a:path>
              <a:path w="5528944" h="9429115">
                <a:moveTo>
                  <a:pt x="4404733" y="3205783"/>
                </a:moveTo>
                <a:lnTo>
                  <a:pt x="4320354" y="3205783"/>
                </a:lnTo>
                <a:lnTo>
                  <a:pt x="4292320" y="3167683"/>
                </a:lnTo>
                <a:lnTo>
                  <a:pt x="4202735" y="3104183"/>
                </a:lnTo>
                <a:lnTo>
                  <a:pt x="4307571" y="3104183"/>
                </a:lnTo>
                <a:lnTo>
                  <a:pt x="4336828" y="3142283"/>
                </a:lnTo>
                <a:lnTo>
                  <a:pt x="4365806" y="3167683"/>
                </a:lnTo>
                <a:lnTo>
                  <a:pt x="4394587" y="3167683"/>
                </a:lnTo>
                <a:lnTo>
                  <a:pt x="4404733" y="3205783"/>
                </a:lnTo>
                <a:close/>
              </a:path>
              <a:path w="5528944" h="9429115">
                <a:moveTo>
                  <a:pt x="4465210" y="3142283"/>
                </a:moveTo>
                <a:lnTo>
                  <a:pt x="4458179" y="3104183"/>
                </a:lnTo>
                <a:lnTo>
                  <a:pt x="4474322" y="3104183"/>
                </a:lnTo>
                <a:lnTo>
                  <a:pt x="4465210" y="3142283"/>
                </a:lnTo>
                <a:close/>
              </a:path>
              <a:path w="5528944" h="9429115">
                <a:moveTo>
                  <a:pt x="4603022" y="3142283"/>
                </a:moveTo>
                <a:lnTo>
                  <a:pt x="4582536" y="3142283"/>
                </a:lnTo>
                <a:lnTo>
                  <a:pt x="4591744" y="3104183"/>
                </a:lnTo>
                <a:lnTo>
                  <a:pt x="4603022" y="3142283"/>
                </a:lnTo>
                <a:close/>
              </a:path>
              <a:path w="5528944" h="9429115">
                <a:moveTo>
                  <a:pt x="5085404" y="3142283"/>
                </a:moveTo>
                <a:lnTo>
                  <a:pt x="5077190" y="3142283"/>
                </a:lnTo>
                <a:lnTo>
                  <a:pt x="5080757" y="3104183"/>
                </a:lnTo>
                <a:lnTo>
                  <a:pt x="5085404" y="3142283"/>
                </a:lnTo>
                <a:close/>
              </a:path>
              <a:path w="5528944" h="9429115">
                <a:moveTo>
                  <a:pt x="992273" y="3205783"/>
                </a:moveTo>
                <a:lnTo>
                  <a:pt x="916907" y="3205783"/>
                </a:lnTo>
                <a:lnTo>
                  <a:pt x="919359" y="3167683"/>
                </a:lnTo>
                <a:lnTo>
                  <a:pt x="926383" y="3142283"/>
                </a:lnTo>
                <a:lnTo>
                  <a:pt x="1020129" y="3142283"/>
                </a:lnTo>
                <a:lnTo>
                  <a:pt x="1012985" y="3167683"/>
                </a:lnTo>
                <a:lnTo>
                  <a:pt x="1002420" y="3167683"/>
                </a:lnTo>
                <a:lnTo>
                  <a:pt x="992273" y="3205783"/>
                </a:lnTo>
                <a:close/>
              </a:path>
              <a:path w="5528944" h="9429115">
                <a:moveTo>
                  <a:pt x="1064328" y="3269283"/>
                </a:moveTo>
                <a:lnTo>
                  <a:pt x="977287" y="3269283"/>
                </a:lnTo>
                <a:lnTo>
                  <a:pt x="972166" y="3231183"/>
                </a:lnTo>
                <a:lnTo>
                  <a:pt x="973152" y="3231183"/>
                </a:lnTo>
                <a:lnTo>
                  <a:pt x="982519" y="3205783"/>
                </a:lnTo>
                <a:lnTo>
                  <a:pt x="992273" y="3205783"/>
                </a:lnTo>
                <a:lnTo>
                  <a:pt x="1002420" y="3167683"/>
                </a:lnTo>
                <a:lnTo>
                  <a:pt x="1012985" y="3167683"/>
                </a:lnTo>
                <a:lnTo>
                  <a:pt x="1020129" y="3142283"/>
                </a:lnTo>
                <a:lnTo>
                  <a:pt x="1175119" y="3142283"/>
                </a:lnTo>
                <a:lnTo>
                  <a:pt x="1147890" y="3167683"/>
                </a:lnTo>
                <a:lnTo>
                  <a:pt x="1120293" y="3205783"/>
                </a:lnTo>
                <a:lnTo>
                  <a:pt x="1064328" y="3269283"/>
                </a:lnTo>
                <a:close/>
              </a:path>
              <a:path w="5528944" h="9429115">
                <a:moveTo>
                  <a:pt x="1123908" y="3269283"/>
                </a:moveTo>
                <a:lnTo>
                  <a:pt x="1064328" y="3269283"/>
                </a:lnTo>
                <a:lnTo>
                  <a:pt x="1120293" y="3205783"/>
                </a:lnTo>
                <a:lnTo>
                  <a:pt x="1147890" y="3167683"/>
                </a:lnTo>
                <a:lnTo>
                  <a:pt x="1175119" y="3142283"/>
                </a:lnTo>
                <a:lnTo>
                  <a:pt x="1659699" y="3142283"/>
                </a:lnTo>
                <a:lnTo>
                  <a:pt x="1664326" y="3167683"/>
                </a:lnTo>
                <a:lnTo>
                  <a:pt x="1255368" y="3167683"/>
                </a:lnTo>
                <a:lnTo>
                  <a:pt x="1253836" y="3205783"/>
                </a:lnTo>
                <a:lnTo>
                  <a:pt x="1268215" y="3205783"/>
                </a:lnTo>
                <a:lnTo>
                  <a:pt x="1283649" y="3231183"/>
                </a:lnTo>
                <a:lnTo>
                  <a:pt x="1130922" y="3231183"/>
                </a:lnTo>
                <a:lnTo>
                  <a:pt x="1123908" y="3269283"/>
                </a:lnTo>
                <a:close/>
              </a:path>
              <a:path w="5528944" h="9429115">
                <a:moveTo>
                  <a:pt x="1699376" y="3167683"/>
                </a:moveTo>
                <a:lnTo>
                  <a:pt x="1664327" y="3167683"/>
                </a:lnTo>
                <a:lnTo>
                  <a:pt x="1659704" y="3142283"/>
                </a:lnTo>
                <a:lnTo>
                  <a:pt x="1711151" y="3142283"/>
                </a:lnTo>
                <a:lnTo>
                  <a:pt x="1699376" y="3167683"/>
                </a:lnTo>
                <a:close/>
              </a:path>
              <a:path w="5528944" h="9429115">
                <a:moveTo>
                  <a:pt x="1822738" y="3167683"/>
                </a:moveTo>
                <a:lnTo>
                  <a:pt x="1699377" y="3167683"/>
                </a:lnTo>
                <a:lnTo>
                  <a:pt x="1711152" y="3142283"/>
                </a:lnTo>
                <a:lnTo>
                  <a:pt x="1837416" y="3142283"/>
                </a:lnTo>
                <a:lnTo>
                  <a:pt x="1822738" y="3167683"/>
                </a:lnTo>
                <a:close/>
              </a:path>
              <a:path w="5528944" h="9429115">
                <a:moveTo>
                  <a:pt x="2071732" y="3167683"/>
                </a:moveTo>
                <a:lnTo>
                  <a:pt x="2035511" y="3167683"/>
                </a:lnTo>
                <a:lnTo>
                  <a:pt x="2028185" y="3142283"/>
                </a:lnTo>
                <a:lnTo>
                  <a:pt x="2080442" y="3142283"/>
                </a:lnTo>
                <a:lnTo>
                  <a:pt x="2071732" y="3167683"/>
                </a:lnTo>
                <a:close/>
              </a:path>
              <a:path w="5528944" h="9429115">
                <a:moveTo>
                  <a:pt x="2318659" y="3167683"/>
                </a:moveTo>
                <a:lnTo>
                  <a:pt x="2296507" y="3167683"/>
                </a:lnTo>
                <a:lnTo>
                  <a:pt x="2286339" y="3142283"/>
                </a:lnTo>
                <a:lnTo>
                  <a:pt x="2327044" y="3142283"/>
                </a:lnTo>
                <a:lnTo>
                  <a:pt x="2318659" y="3167683"/>
                </a:lnTo>
                <a:close/>
              </a:path>
              <a:path w="5528944" h="9429115">
                <a:moveTo>
                  <a:pt x="2607499" y="3167683"/>
                </a:moveTo>
                <a:lnTo>
                  <a:pt x="2506041" y="3167683"/>
                </a:lnTo>
                <a:lnTo>
                  <a:pt x="2501141" y="3142283"/>
                </a:lnTo>
                <a:lnTo>
                  <a:pt x="2608618" y="3142283"/>
                </a:lnTo>
                <a:lnTo>
                  <a:pt x="2607499" y="3167683"/>
                </a:lnTo>
                <a:close/>
              </a:path>
              <a:path w="5528944" h="9429115">
                <a:moveTo>
                  <a:pt x="2857703" y="3167683"/>
                </a:moveTo>
                <a:lnTo>
                  <a:pt x="2851547" y="3167683"/>
                </a:lnTo>
                <a:lnTo>
                  <a:pt x="2846993" y="3142283"/>
                </a:lnTo>
                <a:lnTo>
                  <a:pt x="2864420" y="3142283"/>
                </a:lnTo>
                <a:lnTo>
                  <a:pt x="2857703" y="3167683"/>
                </a:lnTo>
                <a:close/>
              </a:path>
              <a:path w="5528944" h="9429115">
                <a:moveTo>
                  <a:pt x="3299399" y="3205783"/>
                </a:moveTo>
                <a:lnTo>
                  <a:pt x="3110657" y="3205783"/>
                </a:lnTo>
                <a:lnTo>
                  <a:pt x="3096980" y="3167683"/>
                </a:lnTo>
                <a:lnTo>
                  <a:pt x="3079571" y="3142283"/>
                </a:lnTo>
                <a:lnTo>
                  <a:pt x="3144523" y="3142283"/>
                </a:lnTo>
                <a:lnTo>
                  <a:pt x="3165570" y="3167683"/>
                </a:lnTo>
                <a:lnTo>
                  <a:pt x="3315543" y="3167683"/>
                </a:lnTo>
                <a:lnTo>
                  <a:pt x="3299399" y="3205783"/>
                </a:lnTo>
                <a:close/>
              </a:path>
              <a:path w="5528944" h="9429115">
                <a:moveTo>
                  <a:pt x="3425914" y="3167683"/>
                </a:moveTo>
                <a:lnTo>
                  <a:pt x="3204475" y="3167683"/>
                </a:lnTo>
                <a:lnTo>
                  <a:pt x="3221716" y="3142283"/>
                </a:lnTo>
                <a:lnTo>
                  <a:pt x="3406984" y="3142283"/>
                </a:lnTo>
                <a:lnTo>
                  <a:pt x="3425914" y="3167683"/>
                </a:lnTo>
                <a:close/>
              </a:path>
              <a:path w="5528944" h="9429115">
                <a:moveTo>
                  <a:pt x="3520703" y="3167683"/>
                </a:moveTo>
                <a:lnTo>
                  <a:pt x="3425914" y="3167683"/>
                </a:lnTo>
                <a:lnTo>
                  <a:pt x="3406984" y="3142283"/>
                </a:lnTo>
                <a:lnTo>
                  <a:pt x="3526682" y="3142283"/>
                </a:lnTo>
                <a:lnTo>
                  <a:pt x="3520703" y="3167683"/>
                </a:lnTo>
                <a:close/>
              </a:path>
              <a:path w="5528944" h="9429115">
                <a:moveTo>
                  <a:pt x="3683040" y="3167683"/>
                </a:moveTo>
                <a:lnTo>
                  <a:pt x="3520703" y="3167683"/>
                </a:lnTo>
                <a:lnTo>
                  <a:pt x="3526682" y="3142283"/>
                </a:lnTo>
                <a:lnTo>
                  <a:pt x="3658511" y="3142283"/>
                </a:lnTo>
                <a:lnTo>
                  <a:pt x="3683040" y="3167683"/>
                </a:lnTo>
                <a:close/>
              </a:path>
              <a:path w="5528944" h="9429115">
                <a:moveTo>
                  <a:pt x="4621167" y="3167683"/>
                </a:moveTo>
                <a:lnTo>
                  <a:pt x="4573670" y="3167683"/>
                </a:lnTo>
                <a:lnTo>
                  <a:pt x="4569999" y="3142283"/>
                </a:lnTo>
                <a:lnTo>
                  <a:pt x="4622295" y="3142283"/>
                </a:lnTo>
                <a:lnTo>
                  <a:pt x="4621167" y="3167683"/>
                </a:lnTo>
                <a:close/>
              </a:path>
              <a:path w="5528944" h="9429115">
                <a:moveTo>
                  <a:pt x="4811397" y="3167683"/>
                </a:moveTo>
                <a:lnTo>
                  <a:pt x="4760118" y="3167683"/>
                </a:lnTo>
                <a:lnTo>
                  <a:pt x="4770121" y="3142283"/>
                </a:lnTo>
                <a:lnTo>
                  <a:pt x="4793340" y="3142283"/>
                </a:lnTo>
                <a:lnTo>
                  <a:pt x="4811397" y="3167683"/>
                </a:lnTo>
                <a:close/>
              </a:path>
              <a:path w="5528944" h="9429115">
                <a:moveTo>
                  <a:pt x="5074402" y="3167683"/>
                </a:moveTo>
                <a:lnTo>
                  <a:pt x="4985600" y="3167683"/>
                </a:lnTo>
                <a:lnTo>
                  <a:pt x="5005300" y="3142283"/>
                </a:lnTo>
                <a:lnTo>
                  <a:pt x="5096946" y="3142283"/>
                </a:lnTo>
                <a:lnTo>
                  <a:pt x="5074402" y="3167683"/>
                </a:lnTo>
                <a:close/>
              </a:path>
              <a:path w="5528944" h="9429115">
                <a:moveTo>
                  <a:pt x="92886" y="3205783"/>
                </a:moveTo>
                <a:lnTo>
                  <a:pt x="77771" y="3205783"/>
                </a:lnTo>
                <a:lnTo>
                  <a:pt x="85250" y="3167683"/>
                </a:lnTo>
                <a:lnTo>
                  <a:pt x="92886" y="3205783"/>
                </a:lnTo>
                <a:close/>
              </a:path>
              <a:path w="5528944" h="9429115">
                <a:moveTo>
                  <a:pt x="216302" y="3205783"/>
                </a:moveTo>
                <a:lnTo>
                  <a:pt x="200289" y="3205783"/>
                </a:lnTo>
                <a:lnTo>
                  <a:pt x="196458" y="3167683"/>
                </a:lnTo>
                <a:lnTo>
                  <a:pt x="212700" y="3167683"/>
                </a:lnTo>
                <a:lnTo>
                  <a:pt x="216302" y="3205783"/>
                </a:lnTo>
                <a:close/>
              </a:path>
              <a:path w="5528944" h="9429115">
                <a:moveTo>
                  <a:pt x="753636" y="3205783"/>
                </a:moveTo>
                <a:lnTo>
                  <a:pt x="613208" y="3205783"/>
                </a:lnTo>
                <a:lnTo>
                  <a:pt x="622243" y="3167683"/>
                </a:lnTo>
                <a:lnTo>
                  <a:pt x="734526" y="3167683"/>
                </a:lnTo>
                <a:lnTo>
                  <a:pt x="753636" y="3205783"/>
                </a:lnTo>
                <a:close/>
              </a:path>
              <a:path w="5528944" h="9429115">
                <a:moveTo>
                  <a:pt x="1339989" y="3205783"/>
                </a:moveTo>
                <a:lnTo>
                  <a:pt x="1253841" y="3205783"/>
                </a:lnTo>
                <a:lnTo>
                  <a:pt x="1255380" y="3167683"/>
                </a:lnTo>
                <a:lnTo>
                  <a:pt x="1347934" y="3167683"/>
                </a:lnTo>
                <a:lnTo>
                  <a:pt x="1339989" y="3205783"/>
                </a:lnTo>
                <a:close/>
              </a:path>
              <a:path w="5528944" h="9429115">
                <a:moveTo>
                  <a:pt x="1551030" y="3205783"/>
                </a:moveTo>
                <a:lnTo>
                  <a:pt x="1339989" y="3205783"/>
                </a:lnTo>
                <a:lnTo>
                  <a:pt x="1347934" y="3167683"/>
                </a:lnTo>
                <a:lnTo>
                  <a:pt x="1556038" y="3167683"/>
                </a:lnTo>
                <a:lnTo>
                  <a:pt x="1551030" y="3205783"/>
                </a:lnTo>
                <a:close/>
              </a:path>
              <a:path w="5528944" h="9429115">
                <a:moveTo>
                  <a:pt x="1752500" y="3205783"/>
                </a:moveTo>
                <a:lnTo>
                  <a:pt x="1584625" y="3205783"/>
                </a:lnTo>
                <a:lnTo>
                  <a:pt x="1579289" y="3167683"/>
                </a:lnTo>
                <a:lnTo>
                  <a:pt x="1763080" y="3167683"/>
                </a:lnTo>
                <a:lnTo>
                  <a:pt x="1752500" y="3205783"/>
                </a:lnTo>
                <a:close/>
              </a:path>
              <a:path w="5528944" h="9429115">
                <a:moveTo>
                  <a:pt x="1956337" y="3205783"/>
                </a:moveTo>
                <a:lnTo>
                  <a:pt x="1883757" y="3205783"/>
                </a:lnTo>
                <a:lnTo>
                  <a:pt x="1906475" y="3167683"/>
                </a:lnTo>
                <a:lnTo>
                  <a:pt x="1930949" y="3167683"/>
                </a:lnTo>
                <a:lnTo>
                  <a:pt x="1956337" y="3205783"/>
                </a:lnTo>
                <a:close/>
              </a:path>
              <a:path w="5528944" h="9429115">
                <a:moveTo>
                  <a:pt x="2685211" y="3205783"/>
                </a:moveTo>
                <a:lnTo>
                  <a:pt x="2638202" y="3205783"/>
                </a:lnTo>
                <a:lnTo>
                  <a:pt x="2647210" y="3167683"/>
                </a:lnTo>
                <a:lnTo>
                  <a:pt x="2672951" y="3167683"/>
                </a:lnTo>
                <a:lnTo>
                  <a:pt x="2685211" y="3205783"/>
                </a:lnTo>
                <a:close/>
              </a:path>
              <a:path w="5528944" h="9429115">
                <a:moveTo>
                  <a:pt x="3994246" y="3205783"/>
                </a:moveTo>
                <a:lnTo>
                  <a:pt x="3365085" y="3205783"/>
                </a:lnTo>
                <a:lnTo>
                  <a:pt x="3348592" y="3167683"/>
                </a:lnTo>
                <a:lnTo>
                  <a:pt x="3993067" y="3167683"/>
                </a:lnTo>
                <a:lnTo>
                  <a:pt x="3994246" y="3205783"/>
                </a:lnTo>
                <a:close/>
              </a:path>
              <a:path w="5528944" h="9429115">
                <a:moveTo>
                  <a:pt x="4165469" y="3205783"/>
                </a:moveTo>
                <a:lnTo>
                  <a:pt x="4099228" y="3205783"/>
                </a:lnTo>
                <a:lnTo>
                  <a:pt x="4102292" y="3167683"/>
                </a:lnTo>
                <a:lnTo>
                  <a:pt x="4157084" y="3167683"/>
                </a:lnTo>
                <a:lnTo>
                  <a:pt x="4165469" y="3205783"/>
                </a:lnTo>
                <a:close/>
              </a:path>
              <a:path w="5528944" h="9429115">
                <a:moveTo>
                  <a:pt x="4778357" y="3205783"/>
                </a:moveTo>
                <a:lnTo>
                  <a:pt x="4771579" y="3205783"/>
                </a:lnTo>
                <a:lnTo>
                  <a:pt x="4762639" y="3167683"/>
                </a:lnTo>
                <a:lnTo>
                  <a:pt x="4789473" y="3167683"/>
                </a:lnTo>
                <a:lnTo>
                  <a:pt x="4778357" y="3205783"/>
                </a:lnTo>
                <a:close/>
              </a:path>
              <a:path w="5528944" h="9429115">
                <a:moveTo>
                  <a:pt x="5312378" y="3205783"/>
                </a:moveTo>
                <a:lnTo>
                  <a:pt x="5267853" y="3205783"/>
                </a:lnTo>
                <a:lnTo>
                  <a:pt x="5261601" y="3167683"/>
                </a:lnTo>
                <a:lnTo>
                  <a:pt x="5319751" y="3167683"/>
                </a:lnTo>
                <a:lnTo>
                  <a:pt x="5312378" y="3205783"/>
                </a:lnTo>
                <a:close/>
              </a:path>
              <a:path w="5528944" h="9429115">
                <a:moveTo>
                  <a:pt x="806166" y="3231183"/>
                </a:moveTo>
                <a:lnTo>
                  <a:pt x="621341" y="3231183"/>
                </a:lnTo>
                <a:lnTo>
                  <a:pt x="612600" y="3205783"/>
                </a:lnTo>
                <a:lnTo>
                  <a:pt x="803486" y="3205783"/>
                </a:lnTo>
                <a:lnTo>
                  <a:pt x="806166" y="3231183"/>
                </a:lnTo>
                <a:close/>
              </a:path>
              <a:path w="5528944" h="9429115">
                <a:moveTo>
                  <a:pt x="977287" y="3269283"/>
                </a:moveTo>
                <a:lnTo>
                  <a:pt x="935593" y="3269283"/>
                </a:lnTo>
                <a:lnTo>
                  <a:pt x="929176" y="3231183"/>
                </a:lnTo>
                <a:lnTo>
                  <a:pt x="919895" y="3205783"/>
                </a:lnTo>
                <a:lnTo>
                  <a:pt x="982519" y="3205783"/>
                </a:lnTo>
                <a:lnTo>
                  <a:pt x="973152" y="3231183"/>
                </a:lnTo>
                <a:lnTo>
                  <a:pt x="972166" y="3231183"/>
                </a:lnTo>
                <a:lnTo>
                  <a:pt x="977287" y="3269283"/>
                </a:lnTo>
                <a:close/>
              </a:path>
              <a:path w="5528944" h="9429115">
                <a:moveTo>
                  <a:pt x="1301033" y="3231183"/>
                </a:moveTo>
                <a:lnTo>
                  <a:pt x="1283649" y="3231183"/>
                </a:lnTo>
                <a:lnTo>
                  <a:pt x="1268215" y="3205783"/>
                </a:lnTo>
                <a:lnTo>
                  <a:pt x="1318397" y="3205783"/>
                </a:lnTo>
                <a:lnTo>
                  <a:pt x="1301033" y="3231183"/>
                </a:lnTo>
                <a:close/>
              </a:path>
              <a:path w="5528944" h="9429115">
                <a:moveTo>
                  <a:pt x="1548883" y="3231183"/>
                </a:moveTo>
                <a:lnTo>
                  <a:pt x="1301033" y="3231183"/>
                </a:lnTo>
                <a:lnTo>
                  <a:pt x="1318397" y="3205783"/>
                </a:lnTo>
                <a:lnTo>
                  <a:pt x="1548016" y="3205783"/>
                </a:lnTo>
                <a:lnTo>
                  <a:pt x="1548883" y="3231183"/>
                </a:lnTo>
                <a:close/>
              </a:path>
              <a:path w="5528944" h="9429115">
                <a:moveTo>
                  <a:pt x="1751924" y="3231183"/>
                </a:moveTo>
                <a:lnTo>
                  <a:pt x="1598954" y="3231183"/>
                </a:lnTo>
                <a:lnTo>
                  <a:pt x="1592186" y="3205783"/>
                </a:lnTo>
                <a:lnTo>
                  <a:pt x="1748833" y="3205783"/>
                </a:lnTo>
                <a:lnTo>
                  <a:pt x="1751924" y="3231183"/>
                </a:lnTo>
                <a:close/>
              </a:path>
              <a:path w="5528944" h="9429115">
                <a:moveTo>
                  <a:pt x="2015750" y="3231183"/>
                </a:moveTo>
                <a:lnTo>
                  <a:pt x="1854548" y="3231183"/>
                </a:lnTo>
                <a:lnTo>
                  <a:pt x="1863636" y="3205783"/>
                </a:lnTo>
                <a:lnTo>
                  <a:pt x="1996175" y="3205783"/>
                </a:lnTo>
                <a:lnTo>
                  <a:pt x="2015750" y="3231183"/>
                </a:lnTo>
                <a:close/>
              </a:path>
              <a:path w="5528944" h="9429115">
                <a:moveTo>
                  <a:pt x="2497626" y="3231183"/>
                </a:moveTo>
                <a:lnTo>
                  <a:pt x="2367492" y="3231183"/>
                </a:lnTo>
                <a:lnTo>
                  <a:pt x="2365454" y="3205783"/>
                </a:lnTo>
                <a:lnTo>
                  <a:pt x="2490426" y="3205783"/>
                </a:lnTo>
                <a:lnTo>
                  <a:pt x="2497626" y="3231183"/>
                </a:lnTo>
                <a:close/>
              </a:path>
              <a:path w="5528944" h="9429115">
                <a:moveTo>
                  <a:pt x="2676794" y="3231183"/>
                </a:moveTo>
                <a:lnTo>
                  <a:pt x="2646160" y="3231183"/>
                </a:lnTo>
                <a:lnTo>
                  <a:pt x="2629799" y="3205783"/>
                </a:lnTo>
                <a:lnTo>
                  <a:pt x="2701445" y="3205783"/>
                </a:lnTo>
                <a:lnTo>
                  <a:pt x="2676794" y="3231183"/>
                </a:lnTo>
                <a:close/>
              </a:path>
              <a:path w="5528944" h="9429115">
                <a:moveTo>
                  <a:pt x="2889753" y="3231183"/>
                </a:moveTo>
                <a:lnTo>
                  <a:pt x="2872616" y="3231183"/>
                </a:lnTo>
                <a:lnTo>
                  <a:pt x="2879413" y="3205783"/>
                </a:lnTo>
                <a:lnTo>
                  <a:pt x="2886028" y="3205783"/>
                </a:lnTo>
                <a:lnTo>
                  <a:pt x="2889753" y="3231183"/>
                </a:lnTo>
                <a:close/>
              </a:path>
              <a:path w="5528944" h="9429115">
                <a:moveTo>
                  <a:pt x="3113015" y="3294683"/>
                </a:moveTo>
                <a:lnTo>
                  <a:pt x="2973543" y="3294683"/>
                </a:lnTo>
                <a:lnTo>
                  <a:pt x="2956433" y="3269283"/>
                </a:lnTo>
                <a:lnTo>
                  <a:pt x="2944659" y="3269283"/>
                </a:lnTo>
                <a:lnTo>
                  <a:pt x="2940116" y="3231183"/>
                </a:lnTo>
                <a:lnTo>
                  <a:pt x="2953742" y="3205783"/>
                </a:lnTo>
                <a:lnTo>
                  <a:pt x="3028840" y="3205783"/>
                </a:lnTo>
                <a:lnTo>
                  <a:pt x="3040965" y="3231183"/>
                </a:lnTo>
                <a:lnTo>
                  <a:pt x="3067539" y="3231183"/>
                </a:lnTo>
                <a:lnTo>
                  <a:pt x="3083164" y="3269283"/>
                </a:lnTo>
                <a:lnTo>
                  <a:pt x="3113015" y="3294683"/>
                </a:lnTo>
                <a:close/>
              </a:path>
              <a:path w="5528944" h="9429115">
                <a:moveTo>
                  <a:pt x="3234739" y="3231183"/>
                </a:moveTo>
                <a:lnTo>
                  <a:pt x="3139214" y="3231183"/>
                </a:lnTo>
                <a:lnTo>
                  <a:pt x="3124677" y="3205783"/>
                </a:lnTo>
                <a:lnTo>
                  <a:pt x="3258058" y="3205783"/>
                </a:lnTo>
                <a:lnTo>
                  <a:pt x="3234739" y="3231183"/>
                </a:lnTo>
                <a:close/>
              </a:path>
              <a:path w="5528944" h="9429115">
                <a:moveTo>
                  <a:pt x="3475784" y="3231183"/>
                </a:moveTo>
                <a:lnTo>
                  <a:pt x="3402536" y="3231183"/>
                </a:lnTo>
                <a:lnTo>
                  <a:pt x="3388666" y="3205783"/>
                </a:lnTo>
                <a:lnTo>
                  <a:pt x="3492823" y="3205783"/>
                </a:lnTo>
                <a:lnTo>
                  <a:pt x="3475784" y="3231183"/>
                </a:lnTo>
                <a:close/>
              </a:path>
              <a:path w="5528944" h="9429115">
                <a:moveTo>
                  <a:pt x="3752705" y="3231183"/>
                </a:moveTo>
                <a:lnTo>
                  <a:pt x="3662078" y="3231183"/>
                </a:lnTo>
                <a:lnTo>
                  <a:pt x="3641023" y="3205783"/>
                </a:lnTo>
                <a:lnTo>
                  <a:pt x="3762406" y="3205783"/>
                </a:lnTo>
                <a:lnTo>
                  <a:pt x="3752705" y="3231183"/>
                </a:lnTo>
                <a:close/>
              </a:path>
              <a:path w="5528944" h="9429115">
                <a:moveTo>
                  <a:pt x="4155962" y="3231183"/>
                </a:moveTo>
                <a:lnTo>
                  <a:pt x="4108370" y="3231183"/>
                </a:lnTo>
                <a:lnTo>
                  <a:pt x="4101112" y="3205783"/>
                </a:lnTo>
                <a:lnTo>
                  <a:pt x="4163829" y="3205783"/>
                </a:lnTo>
                <a:lnTo>
                  <a:pt x="4155962" y="3231183"/>
                </a:lnTo>
                <a:close/>
              </a:path>
              <a:path w="5528944" h="9429115">
                <a:moveTo>
                  <a:pt x="4431896" y="3231183"/>
                </a:moveTo>
                <a:lnTo>
                  <a:pt x="4333223" y="3231183"/>
                </a:lnTo>
                <a:lnTo>
                  <a:pt x="4333118" y="3205783"/>
                </a:lnTo>
                <a:lnTo>
                  <a:pt x="4414364" y="3205783"/>
                </a:lnTo>
                <a:lnTo>
                  <a:pt x="4431896" y="3231183"/>
                </a:lnTo>
                <a:close/>
              </a:path>
              <a:path w="5528944" h="9429115">
                <a:moveTo>
                  <a:pt x="4961716" y="3231183"/>
                </a:moveTo>
                <a:lnTo>
                  <a:pt x="4859350" y="3231183"/>
                </a:lnTo>
                <a:lnTo>
                  <a:pt x="4867129" y="3205783"/>
                </a:lnTo>
                <a:lnTo>
                  <a:pt x="4945573" y="3205783"/>
                </a:lnTo>
                <a:lnTo>
                  <a:pt x="4961716" y="3231183"/>
                </a:lnTo>
                <a:close/>
              </a:path>
              <a:path w="5528944" h="9429115">
                <a:moveTo>
                  <a:pt x="908696" y="3332783"/>
                </a:moveTo>
                <a:lnTo>
                  <a:pt x="829519" y="3332783"/>
                </a:lnTo>
                <a:lnTo>
                  <a:pt x="813193" y="3294683"/>
                </a:lnTo>
                <a:lnTo>
                  <a:pt x="786055" y="3294683"/>
                </a:lnTo>
                <a:lnTo>
                  <a:pt x="775162" y="3269283"/>
                </a:lnTo>
                <a:lnTo>
                  <a:pt x="754393" y="3269283"/>
                </a:lnTo>
                <a:lnTo>
                  <a:pt x="729913" y="3231183"/>
                </a:lnTo>
                <a:lnTo>
                  <a:pt x="826127" y="3231183"/>
                </a:lnTo>
                <a:lnTo>
                  <a:pt x="851711" y="3269283"/>
                </a:lnTo>
                <a:lnTo>
                  <a:pt x="908696" y="3332783"/>
                </a:lnTo>
                <a:close/>
              </a:path>
              <a:path w="5528944" h="9429115">
                <a:moveTo>
                  <a:pt x="1194375" y="3269283"/>
                </a:moveTo>
                <a:lnTo>
                  <a:pt x="1123908" y="3269283"/>
                </a:lnTo>
                <a:lnTo>
                  <a:pt x="1130922" y="3231183"/>
                </a:lnTo>
                <a:lnTo>
                  <a:pt x="1185169" y="3231183"/>
                </a:lnTo>
                <a:lnTo>
                  <a:pt x="1194375" y="3269283"/>
                </a:lnTo>
                <a:close/>
              </a:path>
              <a:path w="5528944" h="9429115">
                <a:moveTo>
                  <a:pt x="1551427" y="3294683"/>
                </a:moveTo>
                <a:lnTo>
                  <a:pt x="1195342" y="3294683"/>
                </a:lnTo>
                <a:lnTo>
                  <a:pt x="1198125" y="3269283"/>
                </a:lnTo>
                <a:lnTo>
                  <a:pt x="1194375" y="3269283"/>
                </a:lnTo>
                <a:lnTo>
                  <a:pt x="1185169" y="3231183"/>
                </a:lnTo>
                <a:lnTo>
                  <a:pt x="1552588" y="3231183"/>
                </a:lnTo>
                <a:lnTo>
                  <a:pt x="1555152" y="3269283"/>
                </a:lnTo>
                <a:lnTo>
                  <a:pt x="1551427" y="3294683"/>
                </a:lnTo>
                <a:close/>
              </a:path>
              <a:path w="5528944" h="9429115">
                <a:moveTo>
                  <a:pt x="1680950" y="3269283"/>
                </a:moveTo>
                <a:lnTo>
                  <a:pt x="1609190" y="3269283"/>
                </a:lnTo>
                <a:lnTo>
                  <a:pt x="1602745" y="3231183"/>
                </a:lnTo>
                <a:lnTo>
                  <a:pt x="1693683" y="3231183"/>
                </a:lnTo>
                <a:lnTo>
                  <a:pt x="1680950" y="3269283"/>
                </a:lnTo>
                <a:close/>
              </a:path>
              <a:path w="5528944" h="9429115">
                <a:moveTo>
                  <a:pt x="1761964" y="3269283"/>
                </a:moveTo>
                <a:lnTo>
                  <a:pt x="1757674" y="3269283"/>
                </a:lnTo>
                <a:lnTo>
                  <a:pt x="1693530" y="3231183"/>
                </a:lnTo>
                <a:lnTo>
                  <a:pt x="1758990" y="3231183"/>
                </a:lnTo>
                <a:lnTo>
                  <a:pt x="1761964" y="3269283"/>
                </a:lnTo>
                <a:close/>
              </a:path>
              <a:path w="5528944" h="9429115">
                <a:moveTo>
                  <a:pt x="1922644" y="3269283"/>
                </a:moveTo>
                <a:lnTo>
                  <a:pt x="1829319" y="3269283"/>
                </a:lnTo>
                <a:lnTo>
                  <a:pt x="1837354" y="3231183"/>
                </a:lnTo>
                <a:lnTo>
                  <a:pt x="1931611" y="3231183"/>
                </a:lnTo>
                <a:lnTo>
                  <a:pt x="1922644" y="3269283"/>
                </a:lnTo>
                <a:close/>
              </a:path>
              <a:path w="5528944" h="9429115">
                <a:moveTo>
                  <a:pt x="2056668" y="3269283"/>
                </a:moveTo>
                <a:lnTo>
                  <a:pt x="1970385" y="3269283"/>
                </a:lnTo>
                <a:lnTo>
                  <a:pt x="1964644" y="3231183"/>
                </a:lnTo>
                <a:lnTo>
                  <a:pt x="2052202" y="3231183"/>
                </a:lnTo>
                <a:lnTo>
                  <a:pt x="2056668" y="3269283"/>
                </a:lnTo>
                <a:close/>
              </a:path>
              <a:path w="5528944" h="9429115">
                <a:moveTo>
                  <a:pt x="2478929" y="3269283"/>
                </a:moveTo>
                <a:lnTo>
                  <a:pt x="2473802" y="3269283"/>
                </a:lnTo>
                <a:lnTo>
                  <a:pt x="2450804" y="3231183"/>
                </a:lnTo>
                <a:lnTo>
                  <a:pt x="2485066" y="3231183"/>
                </a:lnTo>
                <a:lnTo>
                  <a:pt x="2478929" y="3269283"/>
                </a:lnTo>
                <a:close/>
              </a:path>
              <a:path w="5528944" h="9429115">
                <a:moveTo>
                  <a:pt x="3810415" y="3269283"/>
                </a:moveTo>
                <a:lnTo>
                  <a:pt x="3685164" y="3269283"/>
                </a:lnTo>
                <a:lnTo>
                  <a:pt x="3678277" y="3231183"/>
                </a:lnTo>
                <a:lnTo>
                  <a:pt x="3785073" y="3231183"/>
                </a:lnTo>
                <a:lnTo>
                  <a:pt x="3810415" y="3269283"/>
                </a:lnTo>
                <a:close/>
              </a:path>
              <a:path w="5528944" h="9429115">
                <a:moveTo>
                  <a:pt x="3925253" y="3269283"/>
                </a:moveTo>
                <a:lnTo>
                  <a:pt x="3913114" y="3231183"/>
                </a:lnTo>
                <a:lnTo>
                  <a:pt x="3936737" y="3231183"/>
                </a:lnTo>
                <a:lnTo>
                  <a:pt x="3925253" y="3269283"/>
                </a:lnTo>
                <a:close/>
              </a:path>
              <a:path w="5528944" h="9429115">
                <a:moveTo>
                  <a:pt x="4141101" y="3370883"/>
                </a:moveTo>
                <a:lnTo>
                  <a:pt x="4016974" y="3370883"/>
                </a:lnTo>
                <a:lnTo>
                  <a:pt x="4007581" y="3332783"/>
                </a:lnTo>
                <a:lnTo>
                  <a:pt x="3997058" y="3332783"/>
                </a:lnTo>
                <a:lnTo>
                  <a:pt x="3998145" y="3294683"/>
                </a:lnTo>
                <a:lnTo>
                  <a:pt x="4028696" y="3294683"/>
                </a:lnTo>
                <a:lnTo>
                  <a:pt x="4021026" y="3231183"/>
                </a:lnTo>
                <a:lnTo>
                  <a:pt x="4068975" y="3231183"/>
                </a:lnTo>
                <a:lnTo>
                  <a:pt x="4075128" y="3269283"/>
                </a:lnTo>
                <a:lnTo>
                  <a:pt x="4079089" y="3269283"/>
                </a:lnTo>
                <a:lnTo>
                  <a:pt x="4093030" y="3294683"/>
                </a:lnTo>
                <a:lnTo>
                  <a:pt x="4114073" y="3332783"/>
                </a:lnTo>
                <a:lnTo>
                  <a:pt x="4141101" y="3370883"/>
                </a:lnTo>
                <a:close/>
              </a:path>
              <a:path w="5528944" h="9429115">
                <a:moveTo>
                  <a:pt x="4604155" y="3332783"/>
                </a:moveTo>
                <a:lnTo>
                  <a:pt x="4461188" y="3332783"/>
                </a:lnTo>
                <a:lnTo>
                  <a:pt x="4455460" y="3294683"/>
                </a:lnTo>
                <a:lnTo>
                  <a:pt x="4184136" y="3294683"/>
                </a:lnTo>
                <a:lnTo>
                  <a:pt x="4183572" y="3269283"/>
                </a:lnTo>
                <a:lnTo>
                  <a:pt x="4187221" y="3231183"/>
                </a:lnTo>
                <a:lnTo>
                  <a:pt x="4251661" y="3231183"/>
                </a:lnTo>
                <a:lnTo>
                  <a:pt x="4265388" y="3269283"/>
                </a:lnTo>
                <a:lnTo>
                  <a:pt x="4568291" y="3269283"/>
                </a:lnTo>
                <a:lnTo>
                  <a:pt x="4586963" y="3294683"/>
                </a:lnTo>
                <a:lnTo>
                  <a:pt x="4604155" y="3332783"/>
                </a:lnTo>
                <a:close/>
              </a:path>
              <a:path w="5528944" h="9429115">
                <a:moveTo>
                  <a:pt x="4548281" y="3269283"/>
                </a:moveTo>
                <a:lnTo>
                  <a:pt x="4308304" y="3269283"/>
                </a:lnTo>
                <a:lnTo>
                  <a:pt x="4317055" y="3231183"/>
                </a:lnTo>
                <a:lnTo>
                  <a:pt x="4527031" y="3231183"/>
                </a:lnTo>
                <a:lnTo>
                  <a:pt x="4548281" y="3269283"/>
                </a:lnTo>
                <a:close/>
              </a:path>
              <a:path w="5528944" h="9429115">
                <a:moveTo>
                  <a:pt x="4695048" y="3269283"/>
                </a:moveTo>
                <a:lnTo>
                  <a:pt x="4638860" y="3269283"/>
                </a:lnTo>
                <a:lnTo>
                  <a:pt x="4637584" y="3231183"/>
                </a:lnTo>
                <a:lnTo>
                  <a:pt x="4702961" y="3231183"/>
                </a:lnTo>
                <a:lnTo>
                  <a:pt x="4695048" y="3269283"/>
                </a:lnTo>
                <a:close/>
              </a:path>
              <a:path w="5528944" h="9429115">
                <a:moveTo>
                  <a:pt x="4976730" y="3269283"/>
                </a:moveTo>
                <a:lnTo>
                  <a:pt x="4868864" y="3269283"/>
                </a:lnTo>
                <a:lnTo>
                  <a:pt x="4862893" y="3231183"/>
                </a:lnTo>
                <a:lnTo>
                  <a:pt x="4978368" y="3231183"/>
                </a:lnTo>
                <a:lnTo>
                  <a:pt x="4976730" y="3269283"/>
                </a:lnTo>
                <a:close/>
              </a:path>
              <a:path w="5528944" h="9429115">
                <a:moveTo>
                  <a:pt x="318138" y="3294683"/>
                </a:moveTo>
                <a:lnTo>
                  <a:pt x="254515" y="3294683"/>
                </a:lnTo>
                <a:lnTo>
                  <a:pt x="250620" y="3269283"/>
                </a:lnTo>
                <a:lnTo>
                  <a:pt x="318330" y="3269283"/>
                </a:lnTo>
                <a:lnTo>
                  <a:pt x="318138" y="3294683"/>
                </a:lnTo>
                <a:close/>
              </a:path>
              <a:path w="5528944" h="9429115">
                <a:moveTo>
                  <a:pt x="1027148" y="3332783"/>
                </a:moveTo>
                <a:lnTo>
                  <a:pt x="908696" y="3332783"/>
                </a:lnTo>
                <a:lnTo>
                  <a:pt x="924346" y="3294683"/>
                </a:lnTo>
                <a:lnTo>
                  <a:pt x="933644" y="3269283"/>
                </a:lnTo>
                <a:lnTo>
                  <a:pt x="1121961" y="3269283"/>
                </a:lnTo>
                <a:lnTo>
                  <a:pt x="1125506" y="3294683"/>
                </a:lnTo>
                <a:lnTo>
                  <a:pt x="1042503" y="3294683"/>
                </a:lnTo>
                <a:lnTo>
                  <a:pt x="1027148" y="3332783"/>
                </a:lnTo>
                <a:close/>
              </a:path>
              <a:path w="5528944" h="9429115">
                <a:moveTo>
                  <a:pt x="1195337" y="3294683"/>
                </a:moveTo>
                <a:lnTo>
                  <a:pt x="1125506" y="3294683"/>
                </a:lnTo>
                <a:lnTo>
                  <a:pt x="1121961" y="3269283"/>
                </a:lnTo>
                <a:lnTo>
                  <a:pt x="1198125" y="3269283"/>
                </a:lnTo>
                <a:lnTo>
                  <a:pt x="1195337" y="3294683"/>
                </a:lnTo>
                <a:close/>
              </a:path>
              <a:path w="5528944" h="9429115">
                <a:moveTo>
                  <a:pt x="1915799" y="3294683"/>
                </a:moveTo>
                <a:lnTo>
                  <a:pt x="1820957" y="3294683"/>
                </a:lnTo>
                <a:lnTo>
                  <a:pt x="1822193" y="3269283"/>
                </a:lnTo>
                <a:lnTo>
                  <a:pt x="1913019" y="3269283"/>
                </a:lnTo>
                <a:lnTo>
                  <a:pt x="1915799" y="3294683"/>
                </a:lnTo>
                <a:close/>
              </a:path>
              <a:path w="5528944" h="9429115">
                <a:moveTo>
                  <a:pt x="2047090" y="3294683"/>
                </a:moveTo>
                <a:lnTo>
                  <a:pt x="2011270" y="3294683"/>
                </a:lnTo>
                <a:lnTo>
                  <a:pt x="2004342" y="3269283"/>
                </a:lnTo>
                <a:lnTo>
                  <a:pt x="2056177" y="3269283"/>
                </a:lnTo>
                <a:lnTo>
                  <a:pt x="2047090" y="3294683"/>
                </a:lnTo>
                <a:close/>
              </a:path>
              <a:path w="5528944" h="9429115">
                <a:moveTo>
                  <a:pt x="3857845" y="3370883"/>
                </a:moveTo>
                <a:lnTo>
                  <a:pt x="3780421" y="3370883"/>
                </a:lnTo>
                <a:lnTo>
                  <a:pt x="3776197" y="3294683"/>
                </a:lnTo>
                <a:lnTo>
                  <a:pt x="3702484" y="3294683"/>
                </a:lnTo>
                <a:lnTo>
                  <a:pt x="3692535" y="3269283"/>
                </a:lnTo>
                <a:lnTo>
                  <a:pt x="3827013" y="3269283"/>
                </a:lnTo>
                <a:lnTo>
                  <a:pt x="3845084" y="3294683"/>
                </a:lnTo>
                <a:lnTo>
                  <a:pt x="3862946" y="3332783"/>
                </a:lnTo>
                <a:lnTo>
                  <a:pt x="3878918" y="3332783"/>
                </a:lnTo>
                <a:lnTo>
                  <a:pt x="3857845" y="3370883"/>
                </a:lnTo>
                <a:close/>
              </a:path>
              <a:path w="5528944" h="9429115">
                <a:moveTo>
                  <a:pt x="614120" y="3459783"/>
                </a:moveTo>
                <a:lnTo>
                  <a:pt x="494110" y="3459783"/>
                </a:lnTo>
                <a:lnTo>
                  <a:pt x="509014" y="3434383"/>
                </a:lnTo>
                <a:lnTo>
                  <a:pt x="509484" y="3396283"/>
                </a:lnTo>
                <a:lnTo>
                  <a:pt x="493254" y="3370883"/>
                </a:lnTo>
                <a:lnTo>
                  <a:pt x="458058" y="3294683"/>
                </a:lnTo>
                <a:lnTo>
                  <a:pt x="553412" y="3294683"/>
                </a:lnTo>
                <a:lnTo>
                  <a:pt x="556031" y="3370883"/>
                </a:lnTo>
                <a:lnTo>
                  <a:pt x="572063" y="3396283"/>
                </a:lnTo>
                <a:lnTo>
                  <a:pt x="592070" y="3396283"/>
                </a:lnTo>
                <a:lnTo>
                  <a:pt x="611200" y="3434383"/>
                </a:lnTo>
                <a:lnTo>
                  <a:pt x="618836" y="3434383"/>
                </a:lnTo>
                <a:lnTo>
                  <a:pt x="614120" y="3459783"/>
                </a:lnTo>
                <a:close/>
              </a:path>
              <a:path w="5528944" h="9429115">
                <a:moveTo>
                  <a:pt x="1261686" y="3332783"/>
                </a:moveTo>
                <a:lnTo>
                  <a:pt x="1088792" y="3332783"/>
                </a:lnTo>
                <a:lnTo>
                  <a:pt x="1077299" y="3294683"/>
                </a:lnTo>
                <a:lnTo>
                  <a:pt x="1282041" y="3294683"/>
                </a:lnTo>
                <a:lnTo>
                  <a:pt x="1261686" y="3332783"/>
                </a:lnTo>
                <a:close/>
              </a:path>
              <a:path w="5528944" h="9429115">
                <a:moveTo>
                  <a:pt x="1525383" y="3332783"/>
                </a:moveTo>
                <a:lnTo>
                  <a:pt x="1347193" y="3332783"/>
                </a:lnTo>
                <a:lnTo>
                  <a:pt x="1334543" y="3294683"/>
                </a:lnTo>
                <a:lnTo>
                  <a:pt x="1541482" y="3294683"/>
                </a:lnTo>
                <a:lnTo>
                  <a:pt x="1525383" y="3332783"/>
                </a:lnTo>
                <a:close/>
              </a:path>
              <a:path w="5528944" h="9429115">
                <a:moveTo>
                  <a:pt x="1935144" y="3332783"/>
                </a:moveTo>
                <a:lnTo>
                  <a:pt x="1843219" y="3332783"/>
                </a:lnTo>
                <a:lnTo>
                  <a:pt x="1835901" y="3294683"/>
                </a:lnTo>
                <a:lnTo>
                  <a:pt x="1928173" y="3294683"/>
                </a:lnTo>
                <a:lnTo>
                  <a:pt x="1935144" y="3332783"/>
                </a:lnTo>
                <a:close/>
              </a:path>
              <a:path w="5528944" h="9429115">
                <a:moveTo>
                  <a:pt x="2335847" y="3332783"/>
                </a:moveTo>
                <a:lnTo>
                  <a:pt x="2324648" y="3332783"/>
                </a:lnTo>
                <a:lnTo>
                  <a:pt x="2316069" y="3294683"/>
                </a:lnTo>
                <a:lnTo>
                  <a:pt x="2332999" y="3294683"/>
                </a:lnTo>
                <a:lnTo>
                  <a:pt x="2335847" y="3332783"/>
                </a:lnTo>
                <a:close/>
              </a:path>
              <a:path w="5528944" h="9429115">
                <a:moveTo>
                  <a:pt x="3079285" y="3332783"/>
                </a:moveTo>
                <a:lnTo>
                  <a:pt x="2994119" y="3332783"/>
                </a:lnTo>
                <a:lnTo>
                  <a:pt x="3052633" y="3294683"/>
                </a:lnTo>
                <a:lnTo>
                  <a:pt x="3070872" y="3294683"/>
                </a:lnTo>
                <a:lnTo>
                  <a:pt x="3079285" y="3332783"/>
                </a:lnTo>
                <a:close/>
              </a:path>
              <a:path w="5528944" h="9429115">
                <a:moveTo>
                  <a:pt x="3294848" y="3370883"/>
                </a:moveTo>
                <a:lnTo>
                  <a:pt x="3193141" y="3370883"/>
                </a:lnTo>
                <a:lnTo>
                  <a:pt x="3213130" y="3332783"/>
                </a:lnTo>
                <a:lnTo>
                  <a:pt x="3231040" y="3332783"/>
                </a:lnTo>
                <a:lnTo>
                  <a:pt x="3252456" y="3294683"/>
                </a:lnTo>
                <a:lnTo>
                  <a:pt x="3282961" y="3332783"/>
                </a:lnTo>
                <a:lnTo>
                  <a:pt x="3294848" y="3370883"/>
                </a:lnTo>
                <a:close/>
              </a:path>
              <a:path w="5528944" h="9429115">
                <a:moveTo>
                  <a:pt x="4355374" y="3332783"/>
                </a:moveTo>
                <a:lnTo>
                  <a:pt x="4266958" y="3332783"/>
                </a:lnTo>
                <a:lnTo>
                  <a:pt x="4232827" y="3294683"/>
                </a:lnTo>
                <a:lnTo>
                  <a:pt x="4359910" y="3294683"/>
                </a:lnTo>
                <a:lnTo>
                  <a:pt x="4355374" y="3332783"/>
                </a:lnTo>
                <a:close/>
              </a:path>
              <a:path w="5528944" h="9429115">
                <a:moveTo>
                  <a:pt x="4838495" y="3332783"/>
                </a:moveTo>
                <a:lnTo>
                  <a:pt x="4725472" y="3332783"/>
                </a:lnTo>
                <a:lnTo>
                  <a:pt x="4748239" y="3294683"/>
                </a:lnTo>
                <a:lnTo>
                  <a:pt x="4824623" y="3294683"/>
                </a:lnTo>
                <a:lnTo>
                  <a:pt x="4838495" y="3332783"/>
                </a:lnTo>
                <a:close/>
              </a:path>
              <a:path w="5528944" h="9429115">
                <a:moveTo>
                  <a:pt x="5330338" y="3332783"/>
                </a:moveTo>
                <a:lnTo>
                  <a:pt x="5324837" y="3332783"/>
                </a:lnTo>
                <a:lnTo>
                  <a:pt x="5329715" y="3294683"/>
                </a:lnTo>
                <a:lnTo>
                  <a:pt x="5330338" y="3332783"/>
                </a:lnTo>
                <a:close/>
              </a:path>
              <a:path w="5528944" h="9429115">
                <a:moveTo>
                  <a:pt x="498645" y="3535983"/>
                </a:moveTo>
                <a:lnTo>
                  <a:pt x="344269" y="3535983"/>
                </a:lnTo>
                <a:lnTo>
                  <a:pt x="293154" y="3434383"/>
                </a:lnTo>
                <a:lnTo>
                  <a:pt x="309222" y="3396283"/>
                </a:lnTo>
                <a:lnTo>
                  <a:pt x="328179" y="3370883"/>
                </a:lnTo>
                <a:lnTo>
                  <a:pt x="349474" y="3370883"/>
                </a:lnTo>
                <a:lnTo>
                  <a:pt x="372560" y="3332783"/>
                </a:lnTo>
                <a:lnTo>
                  <a:pt x="405038" y="3332783"/>
                </a:lnTo>
                <a:lnTo>
                  <a:pt x="410087" y="3370883"/>
                </a:lnTo>
                <a:lnTo>
                  <a:pt x="376195" y="3396283"/>
                </a:lnTo>
                <a:lnTo>
                  <a:pt x="390236" y="3434383"/>
                </a:lnTo>
                <a:lnTo>
                  <a:pt x="411233" y="3434383"/>
                </a:lnTo>
                <a:lnTo>
                  <a:pt x="444190" y="3459783"/>
                </a:lnTo>
                <a:lnTo>
                  <a:pt x="552982" y="3459783"/>
                </a:lnTo>
                <a:lnTo>
                  <a:pt x="538767" y="3497883"/>
                </a:lnTo>
                <a:lnTo>
                  <a:pt x="520169" y="3497883"/>
                </a:lnTo>
                <a:lnTo>
                  <a:pt x="498645" y="3535983"/>
                </a:lnTo>
                <a:close/>
              </a:path>
              <a:path w="5528944" h="9429115">
                <a:moveTo>
                  <a:pt x="991527" y="3497883"/>
                </a:moveTo>
                <a:lnTo>
                  <a:pt x="903453" y="3497883"/>
                </a:lnTo>
                <a:lnTo>
                  <a:pt x="908892" y="3459783"/>
                </a:lnTo>
                <a:lnTo>
                  <a:pt x="911419" y="3459783"/>
                </a:lnTo>
                <a:lnTo>
                  <a:pt x="911741" y="3434383"/>
                </a:lnTo>
                <a:lnTo>
                  <a:pt x="910164" y="3396283"/>
                </a:lnTo>
                <a:lnTo>
                  <a:pt x="899115" y="3396283"/>
                </a:lnTo>
                <a:lnTo>
                  <a:pt x="888918" y="3370883"/>
                </a:lnTo>
                <a:lnTo>
                  <a:pt x="875617" y="3370883"/>
                </a:lnTo>
                <a:lnTo>
                  <a:pt x="861932" y="3332783"/>
                </a:lnTo>
                <a:lnTo>
                  <a:pt x="1014068" y="3332783"/>
                </a:lnTo>
                <a:lnTo>
                  <a:pt x="991945" y="3370883"/>
                </a:lnTo>
                <a:lnTo>
                  <a:pt x="978417" y="3396283"/>
                </a:lnTo>
                <a:lnTo>
                  <a:pt x="977083" y="3434383"/>
                </a:lnTo>
                <a:lnTo>
                  <a:pt x="991527" y="3497883"/>
                </a:lnTo>
                <a:close/>
              </a:path>
              <a:path w="5528944" h="9429115">
                <a:moveTo>
                  <a:pt x="1200486" y="3370883"/>
                </a:moveTo>
                <a:lnTo>
                  <a:pt x="1140380" y="3370883"/>
                </a:lnTo>
                <a:lnTo>
                  <a:pt x="1121243" y="3332783"/>
                </a:lnTo>
                <a:lnTo>
                  <a:pt x="1206334" y="3332783"/>
                </a:lnTo>
                <a:lnTo>
                  <a:pt x="1200486" y="3370883"/>
                </a:lnTo>
                <a:close/>
              </a:path>
              <a:path w="5528944" h="9429115">
                <a:moveTo>
                  <a:pt x="1505344" y="3370883"/>
                </a:moveTo>
                <a:lnTo>
                  <a:pt x="1369645" y="3370883"/>
                </a:lnTo>
                <a:lnTo>
                  <a:pt x="1365689" y="3332783"/>
                </a:lnTo>
                <a:lnTo>
                  <a:pt x="1503083" y="3332783"/>
                </a:lnTo>
                <a:lnTo>
                  <a:pt x="1505344" y="3370883"/>
                </a:lnTo>
                <a:close/>
              </a:path>
              <a:path w="5528944" h="9429115">
                <a:moveTo>
                  <a:pt x="1752078" y="3370883"/>
                </a:moveTo>
                <a:lnTo>
                  <a:pt x="1594900" y="3370883"/>
                </a:lnTo>
                <a:lnTo>
                  <a:pt x="1607172" y="3332783"/>
                </a:lnTo>
                <a:lnTo>
                  <a:pt x="1735931" y="3332783"/>
                </a:lnTo>
                <a:lnTo>
                  <a:pt x="1752078" y="3370883"/>
                </a:lnTo>
                <a:close/>
              </a:path>
              <a:path w="5528944" h="9429115">
                <a:moveTo>
                  <a:pt x="1929793" y="3434383"/>
                </a:moveTo>
                <a:lnTo>
                  <a:pt x="1864488" y="3434383"/>
                </a:lnTo>
                <a:lnTo>
                  <a:pt x="1864814" y="3396283"/>
                </a:lnTo>
                <a:lnTo>
                  <a:pt x="1865109" y="3332783"/>
                </a:lnTo>
                <a:lnTo>
                  <a:pt x="1942290" y="3332783"/>
                </a:lnTo>
                <a:lnTo>
                  <a:pt x="1953721" y="3370883"/>
                </a:lnTo>
                <a:lnTo>
                  <a:pt x="1957782" y="3370883"/>
                </a:lnTo>
                <a:lnTo>
                  <a:pt x="1954506" y="3396283"/>
                </a:lnTo>
                <a:lnTo>
                  <a:pt x="1943927" y="3396283"/>
                </a:lnTo>
                <a:lnTo>
                  <a:pt x="1929793" y="3434383"/>
                </a:lnTo>
                <a:close/>
              </a:path>
              <a:path w="5528944" h="9429115">
                <a:moveTo>
                  <a:pt x="3646823" y="3370883"/>
                </a:moveTo>
                <a:lnTo>
                  <a:pt x="3577534" y="3370883"/>
                </a:lnTo>
                <a:lnTo>
                  <a:pt x="3580121" y="3332783"/>
                </a:lnTo>
                <a:lnTo>
                  <a:pt x="3641785" y="3332783"/>
                </a:lnTo>
                <a:lnTo>
                  <a:pt x="3646823" y="3370883"/>
                </a:lnTo>
                <a:close/>
              </a:path>
              <a:path w="5528944" h="9429115">
                <a:moveTo>
                  <a:pt x="4594471" y="3370883"/>
                </a:moveTo>
                <a:lnTo>
                  <a:pt x="4449861" y="3370883"/>
                </a:lnTo>
                <a:lnTo>
                  <a:pt x="4458167" y="3332783"/>
                </a:lnTo>
                <a:lnTo>
                  <a:pt x="4601096" y="3332783"/>
                </a:lnTo>
                <a:lnTo>
                  <a:pt x="4594471" y="3370883"/>
                </a:lnTo>
                <a:close/>
              </a:path>
              <a:path w="5528944" h="9429115">
                <a:moveTo>
                  <a:pt x="4762263" y="3396283"/>
                </a:moveTo>
                <a:lnTo>
                  <a:pt x="4658317" y="3396283"/>
                </a:lnTo>
                <a:lnTo>
                  <a:pt x="4685957" y="3370883"/>
                </a:lnTo>
                <a:lnTo>
                  <a:pt x="4709779" y="3332783"/>
                </a:lnTo>
                <a:lnTo>
                  <a:pt x="4859366" y="3332783"/>
                </a:lnTo>
                <a:lnTo>
                  <a:pt x="4861756" y="3370883"/>
                </a:lnTo>
                <a:lnTo>
                  <a:pt x="4751570" y="3370883"/>
                </a:lnTo>
                <a:lnTo>
                  <a:pt x="4762263" y="3396283"/>
                </a:lnTo>
                <a:close/>
              </a:path>
              <a:path w="5528944" h="9429115">
                <a:moveTo>
                  <a:pt x="245449" y="3396283"/>
                </a:moveTo>
                <a:lnTo>
                  <a:pt x="212557" y="3396283"/>
                </a:lnTo>
                <a:lnTo>
                  <a:pt x="209076" y="3370883"/>
                </a:lnTo>
                <a:lnTo>
                  <a:pt x="248032" y="3370883"/>
                </a:lnTo>
                <a:lnTo>
                  <a:pt x="245449" y="3396283"/>
                </a:lnTo>
                <a:close/>
              </a:path>
              <a:path w="5528944" h="9429115">
                <a:moveTo>
                  <a:pt x="1524528" y="3396283"/>
                </a:moveTo>
                <a:lnTo>
                  <a:pt x="1353239" y="3396283"/>
                </a:lnTo>
                <a:lnTo>
                  <a:pt x="1362748" y="3370883"/>
                </a:lnTo>
                <a:lnTo>
                  <a:pt x="1512944" y="3370883"/>
                </a:lnTo>
                <a:lnTo>
                  <a:pt x="1524528" y="3396283"/>
                </a:lnTo>
                <a:close/>
              </a:path>
              <a:path w="5528944" h="9429115">
                <a:moveTo>
                  <a:pt x="1787046" y="3396283"/>
                </a:moveTo>
                <a:lnTo>
                  <a:pt x="1568704" y="3396283"/>
                </a:lnTo>
                <a:lnTo>
                  <a:pt x="1576044" y="3370883"/>
                </a:lnTo>
                <a:lnTo>
                  <a:pt x="1777752" y="3370883"/>
                </a:lnTo>
                <a:lnTo>
                  <a:pt x="1787046" y="3396283"/>
                </a:lnTo>
                <a:close/>
              </a:path>
              <a:path w="5528944" h="9429115">
                <a:moveTo>
                  <a:pt x="2704687" y="3396283"/>
                </a:moveTo>
                <a:lnTo>
                  <a:pt x="2673922" y="3396283"/>
                </a:lnTo>
                <a:lnTo>
                  <a:pt x="2669307" y="3370883"/>
                </a:lnTo>
                <a:lnTo>
                  <a:pt x="2703900" y="3370883"/>
                </a:lnTo>
                <a:lnTo>
                  <a:pt x="2704687" y="3396283"/>
                </a:lnTo>
                <a:close/>
              </a:path>
              <a:path w="5528944" h="9429115">
                <a:moveTo>
                  <a:pt x="2970575" y="3396283"/>
                </a:moveTo>
                <a:lnTo>
                  <a:pt x="2951223" y="3396283"/>
                </a:lnTo>
                <a:lnTo>
                  <a:pt x="2950208" y="3370883"/>
                </a:lnTo>
                <a:lnTo>
                  <a:pt x="2976699" y="3370883"/>
                </a:lnTo>
                <a:lnTo>
                  <a:pt x="2970575" y="3396283"/>
                </a:lnTo>
                <a:close/>
              </a:path>
              <a:path w="5528944" h="9429115">
                <a:moveTo>
                  <a:pt x="3310221" y="3396283"/>
                </a:moveTo>
                <a:lnTo>
                  <a:pt x="3140487" y="3396283"/>
                </a:lnTo>
                <a:lnTo>
                  <a:pt x="3146283" y="3370883"/>
                </a:lnTo>
                <a:lnTo>
                  <a:pt x="3301396" y="3370883"/>
                </a:lnTo>
                <a:lnTo>
                  <a:pt x="3310221" y="3396283"/>
                </a:lnTo>
                <a:close/>
              </a:path>
              <a:path w="5528944" h="9429115">
                <a:moveTo>
                  <a:pt x="3503427" y="3396283"/>
                </a:moveTo>
                <a:lnTo>
                  <a:pt x="3376064" y="3396283"/>
                </a:lnTo>
                <a:lnTo>
                  <a:pt x="3388546" y="3370883"/>
                </a:lnTo>
                <a:lnTo>
                  <a:pt x="3490544" y="3370883"/>
                </a:lnTo>
                <a:lnTo>
                  <a:pt x="3503427" y="3396283"/>
                </a:lnTo>
                <a:close/>
              </a:path>
              <a:path w="5528944" h="9429115">
                <a:moveTo>
                  <a:pt x="3647898" y="3396283"/>
                </a:moveTo>
                <a:lnTo>
                  <a:pt x="3603887" y="3396283"/>
                </a:lnTo>
                <a:lnTo>
                  <a:pt x="3587588" y="3370883"/>
                </a:lnTo>
                <a:lnTo>
                  <a:pt x="3649918" y="3370883"/>
                </a:lnTo>
                <a:lnTo>
                  <a:pt x="3647898" y="3396283"/>
                </a:lnTo>
                <a:close/>
              </a:path>
              <a:path w="5528944" h="9429115">
                <a:moveTo>
                  <a:pt x="4211975" y="3396283"/>
                </a:moveTo>
                <a:lnTo>
                  <a:pt x="4072149" y="3396283"/>
                </a:lnTo>
                <a:lnTo>
                  <a:pt x="4058638" y="3370883"/>
                </a:lnTo>
                <a:lnTo>
                  <a:pt x="4173002" y="3370883"/>
                </a:lnTo>
                <a:lnTo>
                  <a:pt x="4211975" y="3396283"/>
                </a:lnTo>
                <a:close/>
              </a:path>
              <a:path w="5528944" h="9429115">
                <a:moveTo>
                  <a:pt x="4531564" y="3434383"/>
                </a:moveTo>
                <a:lnTo>
                  <a:pt x="4331192" y="3434383"/>
                </a:lnTo>
                <a:lnTo>
                  <a:pt x="4376806" y="3370883"/>
                </a:lnTo>
                <a:lnTo>
                  <a:pt x="4493052" y="3370883"/>
                </a:lnTo>
                <a:lnTo>
                  <a:pt x="4512491" y="3396283"/>
                </a:lnTo>
                <a:lnTo>
                  <a:pt x="4531564" y="3434383"/>
                </a:lnTo>
                <a:close/>
              </a:path>
              <a:path w="5528944" h="9429115">
                <a:moveTo>
                  <a:pt x="5014575" y="3396283"/>
                </a:moveTo>
                <a:lnTo>
                  <a:pt x="4915711" y="3396283"/>
                </a:lnTo>
                <a:lnTo>
                  <a:pt x="4938214" y="3370883"/>
                </a:lnTo>
                <a:lnTo>
                  <a:pt x="5006053" y="3370883"/>
                </a:lnTo>
                <a:lnTo>
                  <a:pt x="5014575" y="3396283"/>
                </a:lnTo>
                <a:close/>
              </a:path>
              <a:path w="5528944" h="9429115">
                <a:moveTo>
                  <a:pt x="5184455" y="3434383"/>
                </a:moveTo>
                <a:lnTo>
                  <a:pt x="4828505" y="3434383"/>
                </a:lnTo>
                <a:lnTo>
                  <a:pt x="4850354" y="3396283"/>
                </a:lnTo>
                <a:lnTo>
                  <a:pt x="5167782" y="3396283"/>
                </a:lnTo>
                <a:lnTo>
                  <a:pt x="5182393" y="3370883"/>
                </a:lnTo>
                <a:lnTo>
                  <a:pt x="5219463" y="3370883"/>
                </a:lnTo>
                <a:lnTo>
                  <a:pt x="5204236" y="3396283"/>
                </a:lnTo>
                <a:lnTo>
                  <a:pt x="5184455" y="3434383"/>
                </a:lnTo>
                <a:close/>
              </a:path>
              <a:path w="5528944" h="9429115">
                <a:moveTo>
                  <a:pt x="95852" y="3434383"/>
                </a:moveTo>
                <a:lnTo>
                  <a:pt x="22440" y="3434383"/>
                </a:lnTo>
                <a:lnTo>
                  <a:pt x="29650" y="3396283"/>
                </a:lnTo>
                <a:lnTo>
                  <a:pt x="85380" y="3396283"/>
                </a:lnTo>
                <a:lnTo>
                  <a:pt x="95852" y="3434383"/>
                </a:lnTo>
                <a:close/>
              </a:path>
              <a:path w="5528944" h="9429115">
                <a:moveTo>
                  <a:pt x="1138372" y="3434383"/>
                </a:moveTo>
                <a:lnTo>
                  <a:pt x="1059486" y="3434383"/>
                </a:lnTo>
                <a:lnTo>
                  <a:pt x="1073468" y="3396283"/>
                </a:lnTo>
                <a:lnTo>
                  <a:pt x="1119147" y="3396283"/>
                </a:lnTo>
                <a:lnTo>
                  <a:pt x="1138372" y="3434383"/>
                </a:lnTo>
                <a:close/>
              </a:path>
              <a:path w="5528944" h="9429115">
                <a:moveTo>
                  <a:pt x="1663688" y="3459783"/>
                </a:moveTo>
                <a:lnTo>
                  <a:pt x="1044436" y="3459783"/>
                </a:lnTo>
                <a:lnTo>
                  <a:pt x="1034273" y="3434383"/>
                </a:lnTo>
                <a:lnTo>
                  <a:pt x="1202384" y="3434383"/>
                </a:lnTo>
                <a:lnTo>
                  <a:pt x="1315616" y="3396283"/>
                </a:lnTo>
                <a:lnTo>
                  <a:pt x="1680297" y="3396283"/>
                </a:lnTo>
                <a:lnTo>
                  <a:pt x="1665822" y="3434383"/>
                </a:lnTo>
                <a:lnTo>
                  <a:pt x="1663688" y="3459783"/>
                </a:lnTo>
                <a:close/>
              </a:path>
              <a:path w="5528944" h="9429115">
                <a:moveTo>
                  <a:pt x="1805907" y="3434383"/>
                </a:moveTo>
                <a:lnTo>
                  <a:pt x="1712664" y="3434383"/>
                </a:lnTo>
                <a:lnTo>
                  <a:pt x="1704091" y="3396283"/>
                </a:lnTo>
                <a:lnTo>
                  <a:pt x="1800455" y="3396283"/>
                </a:lnTo>
                <a:lnTo>
                  <a:pt x="1805907" y="3434383"/>
                </a:lnTo>
                <a:close/>
              </a:path>
              <a:path w="5528944" h="9429115">
                <a:moveTo>
                  <a:pt x="3448705" y="3434383"/>
                </a:moveTo>
                <a:lnTo>
                  <a:pt x="3160205" y="3434383"/>
                </a:lnTo>
                <a:lnTo>
                  <a:pt x="3147538" y="3396283"/>
                </a:lnTo>
                <a:lnTo>
                  <a:pt x="3469084" y="3396283"/>
                </a:lnTo>
                <a:lnTo>
                  <a:pt x="3448705" y="3434383"/>
                </a:lnTo>
                <a:close/>
              </a:path>
              <a:path w="5528944" h="9429115">
                <a:moveTo>
                  <a:pt x="3749937" y="3434383"/>
                </a:moveTo>
                <a:lnTo>
                  <a:pt x="3733859" y="3434383"/>
                </a:lnTo>
                <a:lnTo>
                  <a:pt x="3737003" y="3396283"/>
                </a:lnTo>
                <a:lnTo>
                  <a:pt x="3758352" y="3396283"/>
                </a:lnTo>
                <a:lnTo>
                  <a:pt x="3749937" y="3434383"/>
                </a:lnTo>
                <a:close/>
              </a:path>
              <a:path w="5528944" h="9429115">
                <a:moveTo>
                  <a:pt x="4037986" y="3434383"/>
                </a:moveTo>
                <a:lnTo>
                  <a:pt x="3946404" y="3434383"/>
                </a:lnTo>
                <a:lnTo>
                  <a:pt x="3951450" y="3396283"/>
                </a:lnTo>
                <a:lnTo>
                  <a:pt x="4006995" y="3396283"/>
                </a:lnTo>
                <a:lnTo>
                  <a:pt x="4037986" y="3434383"/>
                </a:lnTo>
                <a:close/>
              </a:path>
              <a:path w="5528944" h="9429115">
                <a:moveTo>
                  <a:pt x="4331192" y="3434383"/>
                </a:moveTo>
                <a:lnTo>
                  <a:pt x="4079451" y="3434383"/>
                </a:lnTo>
                <a:lnTo>
                  <a:pt x="4082954" y="3396283"/>
                </a:lnTo>
                <a:lnTo>
                  <a:pt x="4291666" y="3396283"/>
                </a:lnTo>
                <a:lnTo>
                  <a:pt x="4331192" y="3434383"/>
                </a:lnTo>
                <a:close/>
              </a:path>
              <a:path w="5528944" h="9429115">
                <a:moveTo>
                  <a:pt x="4788915" y="3434383"/>
                </a:moveTo>
                <a:lnTo>
                  <a:pt x="4631203" y="3434383"/>
                </a:lnTo>
                <a:lnTo>
                  <a:pt x="4631167" y="3396283"/>
                </a:lnTo>
                <a:lnTo>
                  <a:pt x="4774459" y="3396283"/>
                </a:lnTo>
                <a:lnTo>
                  <a:pt x="4788915" y="3434383"/>
                </a:lnTo>
                <a:close/>
              </a:path>
              <a:path w="5528944" h="9429115">
                <a:moveTo>
                  <a:pt x="155065" y="3459783"/>
                </a:moveTo>
                <a:lnTo>
                  <a:pt x="18293" y="3459783"/>
                </a:lnTo>
                <a:lnTo>
                  <a:pt x="14299" y="3434383"/>
                </a:lnTo>
                <a:lnTo>
                  <a:pt x="130521" y="3434383"/>
                </a:lnTo>
                <a:lnTo>
                  <a:pt x="155065" y="3459783"/>
                </a:lnTo>
                <a:close/>
              </a:path>
              <a:path w="5528944" h="9429115">
                <a:moveTo>
                  <a:pt x="1916912" y="3459783"/>
                </a:moveTo>
                <a:lnTo>
                  <a:pt x="1739136" y="3459783"/>
                </a:lnTo>
                <a:lnTo>
                  <a:pt x="1720148" y="3434383"/>
                </a:lnTo>
                <a:lnTo>
                  <a:pt x="1923016" y="3434383"/>
                </a:lnTo>
                <a:lnTo>
                  <a:pt x="1916912" y="3459783"/>
                </a:lnTo>
                <a:close/>
              </a:path>
              <a:path w="5528944" h="9429115">
                <a:moveTo>
                  <a:pt x="2324322" y="3459783"/>
                </a:moveTo>
                <a:lnTo>
                  <a:pt x="2294458" y="3459783"/>
                </a:lnTo>
                <a:lnTo>
                  <a:pt x="2300680" y="3434383"/>
                </a:lnTo>
                <a:lnTo>
                  <a:pt x="2321178" y="3434383"/>
                </a:lnTo>
                <a:lnTo>
                  <a:pt x="2324322" y="3459783"/>
                </a:lnTo>
                <a:close/>
              </a:path>
              <a:path w="5528944" h="9429115">
                <a:moveTo>
                  <a:pt x="3095867" y="3459783"/>
                </a:moveTo>
                <a:lnTo>
                  <a:pt x="3017695" y="3459783"/>
                </a:lnTo>
                <a:lnTo>
                  <a:pt x="3018743" y="3434383"/>
                </a:lnTo>
                <a:lnTo>
                  <a:pt x="3074103" y="3434383"/>
                </a:lnTo>
                <a:lnTo>
                  <a:pt x="3095867" y="3459783"/>
                </a:lnTo>
                <a:close/>
              </a:path>
              <a:path w="5528944" h="9429115">
                <a:moveTo>
                  <a:pt x="3372162" y="3497883"/>
                </a:moveTo>
                <a:lnTo>
                  <a:pt x="3341948" y="3497883"/>
                </a:lnTo>
                <a:lnTo>
                  <a:pt x="3212986" y="3434383"/>
                </a:lnTo>
                <a:lnTo>
                  <a:pt x="3428406" y="3434383"/>
                </a:lnTo>
                <a:lnTo>
                  <a:pt x="3409102" y="3459783"/>
                </a:lnTo>
                <a:lnTo>
                  <a:pt x="3382883" y="3459783"/>
                </a:lnTo>
                <a:lnTo>
                  <a:pt x="3372162" y="3497883"/>
                </a:lnTo>
                <a:close/>
              </a:path>
              <a:path w="5528944" h="9429115">
                <a:moveTo>
                  <a:pt x="3872203" y="3459783"/>
                </a:moveTo>
                <a:lnTo>
                  <a:pt x="3795019" y="3459783"/>
                </a:lnTo>
                <a:lnTo>
                  <a:pt x="3800430" y="3434383"/>
                </a:lnTo>
                <a:lnTo>
                  <a:pt x="3837865" y="3434383"/>
                </a:lnTo>
                <a:lnTo>
                  <a:pt x="3872203" y="3459783"/>
                </a:lnTo>
                <a:close/>
              </a:path>
              <a:path w="5528944" h="9429115">
                <a:moveTo>
                  <a:pt x="4146788" y="3497883"/>
                </a:moveTo>
                <a:lnTo>
                  <a:pt x="3783753" y="3497883"/>
                </a:lnTo>
                <a:lnTo>
                  <a:pt x="3789534" y="3459783"/>
                </a:lnTo>
                <a:lnTo>
                  <a:pt x="3945989" y="3459783"/>
                </a:lnTo>
                <a:lnTo>
                  <a:pt x="3946841" y="3434383"/>
                </a:lnTo>
                <a:lnTo>
                  <a:pt x="4161772" y="3434383"/>
                </a:lnTo>
                <a:lnTo>
                  <a:pt x="4146788" y="3497883"/>
                </a:lnTo>
                <a:close/>
              </a:path>
              <a:path w="5528944" h="9429115">
                <a:moveTo>
                  <a:pt x="4592842" y="3497883"/>
                </a:moveTo>
                <a:lnTo>
                  <a:pt x="4224724" y="3497883"/>
                </a:lnTo>
                <a:lnTo>
                  <a:pt x="4233647" y="3459783"/>
                </a:lnTo>
                <a:lnTo>
                  <a:pt x="4225113" y="3434383"/>
                </a:lnTo>
                <a:lnTo>
                  <a:pt x="4552412" y="3434383"/>
                </a:lnTo>
                <a:lnTo>
                  <a:pt x="4577174" y="3459783"/>
                </a:lnTo>
                <a:lnTo>
                  <a:pt x="4594128" y="3459783"/>
                </a:lnTo>
                <a:lnTo>
                  <a:pt x="4592842" y="3497883"/>
                </a:lnTo>
                <a:close/>
              </a:path>
              <a:path w="5528944" h="9429115">
                <a:moveTo>
                  <a:pt x="5130168" y="3459783"/>
                </a:moveTo>
                <a:lnTo>
                  <a:pt x="4679785" y="3459783"/>
                </a:lnTo>
                <a:lnTo>
                  <a:pt x="4664528" y="3434383"/>
                </a:lnTo>
                <a:lnTo>
                  <a:pt x="5159855" y="3434383"/>
                </a:lnTo>
                <a:lnTo>
                  <a:pt x="5130168" y="3459783"/>
                </a:lnTo>
                <a:close/>
              </a:path>
              <a:path w="5528944" h="9429115">
                <a:moveTo>
                  <a:pt x="5300296" y="3459783"/>
                </a:moveTo>
                <a:lnTo>
                  <a:pt x="5249003" y="3459783"/>
                </a:lnTo>
                <a:lnTo>
                  <a:pt x="5257538" y="3434383"/>
                </a:lnTo>
                <a:lnTo>
                  <a:pt x="5275720" y="3434383"/>
                </a:lnTo>
                <a:lnTo>
                  <a:pt x="5300296" y="3459783"/>
                </a:lnTo>
                <a:close/>
              </a:path>
              <a:path w="5528944" h="9429115">
                <a:moveTo>
                  <a:pt x="203062" y="3497883"/>
                </a:moveTo>
                <a:lnTo>
                  <a:pt x="88992" y="3497883"/>
                </a:lnTo>
                <a:lnTo>
                  <a:pt x="63287" y="3459783"/>
                </a:lnTo>
                <a:lnTo>
                  <a:pt x="179283" y="3459783"/>
                </a:lnTo>
                <a:lnTo>
                  <a:pt x="203062" y="3497883"/>
                </a:lnTo>
                <a:close/>
              </a:path>
              <a:path w="5528944" h="9429115">
                <a:moveTo>
                  <a:pt x="1164008" y="3662983"/>
                </a:moveTo>
                <a:lnTo>
                  <a:pt x="1075781" y="3662983"/>
                </a:lnTo>
                <a:lnTo>
                  <a:pt x="1048482" y="3624883"/>
                </a:lnTo>
                <a:lnTo>
                  <a:pt x="1024907" y="3599483"/>
                </a:lnTo>
                <a:lnTo>
                  <a:pt x="1019603" y="3599483"/>
                </a:lnTo>
                <a:lnTo>
                  <a:pt x="1047338" y="3561383"/>
                </a:lnTo>
                <a:lnTo>
                  <a:pt x="1060554" y="3535983"/>
                </a:lnTo>
                <a:lnTo>
                  <a:pt x="1065898" y="3497883"/>
                </a:lnTo>
                <a:lnTo>
                  <a:pt x="1063417" y="3497883"/>
                </a:lnTo>
                <a:lnTo>
                  <a:pt x="1053297" y="3459783"/>
                </a:lnTo>
                <a:lnTo>
                  <a:pt x="1226387" y="3459783"/>
                </a:lnTo>
                <a:lnTo>
                  <a:pt x="1216835" y="3497883"/>
                </a:lnTo>
                <a:lnTo>
                  <a:pt x="1206184" y="3535983"/>
                </a:lnTo>
                <a:lnTo>
                  <a:pt x="1137811" y="3535983"/>
                </a:lnTo>
                <a:lnTo>
                  <a:pt x="1135886" y="3561383"/>
                </a:lnTo>
                <a:lnTo>
                  <a:pt x="1141984" y="3599483"/>
                </a:lnTo>
                <a:lnTo>
                  <a:pt x="1149072" y="3624883"/>
                </a:lnTo>
                <a:lnTo>
                  <a:pt x="1164008" y="3662983"/>
                </a:lnTo>
                <a:close/>
              </a:path>
              <a:path w="5528944" h="9429115">
                <a:moveTo>
                  <a:pt x="1506002" y="3497883"/>
                </a:moveTo>
                <a:lnTo>
                  <a:pt x="1342266" y="3497883"/>
                </a:lnTo>
                <a:lnTo>
                  <a:pt x="1326914" y="3459783"/>
                </a:lnTo>
                <a:lnTo>
                  <a:pt x="1508812" y="3459783"/>
                </a:lnTo>
                <a:lnTo>
                  <a:pt x="1506002" y="3497883"/>
                </a:lnTo>
                <a:close/>
              </a:path>
              <a:path w="5528944" h="9429115">
                <a:moveTo>
                  <a:pt x="1695419" y="3497883"/>
                </a:moveTo>
                <a:lnTo>
                  <a:pt x="1589366" y="3497883"/>
                </a:lnTo>
                <a:lnTo>
                  <a:pt x="1567954" y="3459783"/>
                </a:lnTo>
                <a:lnTo>
                  <a:pt x="1673649" y="3459783"/>
                </a:lnTo>
                <a:lnTo>
                  <a:pt x="1695419" y="3497883"/>
                </a:lnTo>
                <a:close/>
              </a:path>
              <a:path w="5528944" h="9429115">
                <a:moveTo>
                  <a:pt x="1919278" y="3497883"/>
                </a:moveTo>
                <a:lnTo>
                  <a:pt x="1845032" y="3497883"/>
                </a:lnTo>
                <a:lnTo>
                  <a:pt x="1835459" y="3459783"/>
                </a:lnTo>
                <a:lnTo>
                  <a:pt x="1913989" y="3459783"/>
                </a:lnTo>
                <a:lnTo>
                  <a:pt x="1919278" y="3497883"/>
                </a:lnTo>
                <a:close/>
              </a:path>
              <a:path w="5528944" h="9429115">
                <a:moveTo>
                  <a:pt x="3107019" y="3497883"/>
                </a:moveTo>
                <a:lnTo>
                  <a:pt x="3074836" y="3497883"/>
                </a:lnTo>
                <a:lnTo>
                  <a:pt x="3055786" y="3459783"/>
                </a:lnTo>
                <a:lnTo>
                  <a:pt x="3111388" y="3459783"/>
                </a:lnTo>
                <a:lnTo>
                  <a:pt x="3107019" y="3497883"/>
                </a:lnTo>
                <a:close/>
              </a:path>
              <a:path w="5528944" h="9429115">
                <a:moveTo>
                  <a:pt x="3636245" y="3497883"/>
                </a:moveTo>
                <a:lnTo>
                  <a:pt x="3475652" y="3497883"/>
                </a:lnTo>
                <a:lnTo>
                  <a:pt x="3527908" y="3459783"/>
                </a:lnTo>
                <a:lnTo>
                  <a:pt x="3581602" y="3459783"/>
                </a:lnTo>
                <a:lnTo>
                  <a:pt x="3636245" y="3497883"/>
                </a:lnTo>
                <a:close/>
              </a:path>
              <a:path w="5528944" h="9429115">
                <a:moveTo>
                  <a:pt x="4861511" y="3497883"/>
                </a:moveTo>
                <a:lnTo>
                  <a:pt x="4726765" y="3497883"/>
                </a:lnTo>
                <a:lnTo>
                  <a:pt x="4721347" y="3459783"/>
                </a:lnTo>
                <a:lnTo>
                  <a:pt x="4870161" y="3459783"/>
                </a:lnTo>
                <a:lnTo>
                  <a:pt x="4861511" y="3497883"/>
                </a:lnTo>
                <a:close/>
              </a:path>
              <a:path w="5528944" h="9429115">
                <a:moveTo>
                  <a:pt x="5348937" y="3497883"/>
                </a:moveTo>
                <a:lnTo>
                  <a:pt x="5238158" y="3497883"/>
                </a:lnTo>
                <a:lnTo>
                  <a:pt x="5238320" y="3459783"/>
                </a:lnTo>
                <a:lnTo>
                  <a:pt x="5324731" y="3459783"/>
                </a:lnTo>
                <a:lnTo>
                  <a:pt x="5348937" y="3497883"/>
                </a:lnTo>
                <a:close/>
              </a:path>
              <a:path w="5528944" h="9429115">
                <a:moveTo>
                  <a:pt x="224520" y="3535983"/>
                </a:moveTo>
                <a:lnTo>
                  <a:pt x="136797" y="3535983"/>
                </a:lnTo>
                <a:lnTo>
                  <a:pt x="113249" y="3497883"/>
                </a:lnTo>
                <a:lnTo>
                  <a:pt x="219064" y="3497883"/>
                </a:lnTo>
                <a:lnTo>
                  <a:pt x="224520" y="3535983"/>
                </a:lnTo>
                <a:close/>
              </a:path>
              <a:path w="5528944" h="9429115">
                <a:moveTo>
                  <a:pt x="693795" y="3535983"/>
                </a:moveTo>
                <a:lnTo>
                  <a:pt x="666938" y="3535983"/>
                </a:lnTo>
                <a:lnTo>
                  <a:pt x="673465" y="3497883"/>
                </a:lnTo>
                <a:lnTo>
                  <a:pt x="689782" y="3497883"/>
                </a:lnTo>
                <a:lnTo>
                  <a:pt x="693795" y="3535983"/>
                </a:lnTo>
                <a:close/>
              </a:path>
              <a:path w="5528944" h="9429115">
                <a:moveTo>
                  <a:pt x="982482" y="3535983"/>
                </a:moveTo>
                <a:lnTo>
                  <a:pt x="887993" y="3535983"/>
                </a:lnTo>
                <a:lnTo>
                  <a:pt x="894365" y="3497883"/>
                </a:lnTo>
                <a:lnTo>
                  <a:pt x="996248" y="3497883"/>
                </a:lnTo>
                <a:lnTo>
                  <a:pt x="982482" y="3535983"/>
                </a:lnTo>
                <a:close/>
              </a:path>
              <a:path w="5528944" h="9429115">
                <a:moveTo>
                  <a:pt x="1507753" y="3535983"/>
                </a:moveTo>
                <a:lnTo>
                  <a:pt x="1411602" y="3535983"/>
                </a:lnTo>
                <a:lnTo>
                  <a:pt x="1373722" y="3497883"/>
                </a:lnTo>
                <a:lnTo>
                  <a:pt x="1502646" y="3497883"/>
                </a:lnTo>
                <a:lnTo>
                  <a:pt x="1507753" y="3535983"/>
                </a:lnTo>
                <a:close/>
              </a:path>
              <a:path w="5528944" h="9429115">
                <a:moveTo>
                  <a:pt x="1755457" y="3535983"/>
                </a:moveTo>
                <a:lnTo>
                  <a:pt x="1615648" y="3535983"/>
                </a:lnTo>
                <a:lnTo>
                  <a:pt x="1609727" y="3497883"/>
                </a:lnTo>
                <a:lnTo>
                  <a:pt x="1737437" y="3497883"/>
                </a:lnTo>
                <a:lnTo>
                  <a:pt x="1755457" y="3535983"/>
                </a:lnTo>
                <a:close/>
              </a:path>
              <a:path w="5528944" h="9429115">
                <a:moveTo>
                  <a:pt x="1973152" y="3535983"/>
                </a:moveTo>
                <a:lnTo>
                  <a:pt x="1863491" y="3535983"/>
                </a:lnTo>
                <a:lnTo>
                  <a:pt x="1864616" y="3497883"/>
                </a:lnTo>
                <a:lnTo>
                  <a:pt x="1928421" y="3497883"/>
                </a:lnTo>
                <a:lnTo>
                  <a:pt x="1973152" y="3535983"/>
                </a:lnTo>
                <a:close/>
              </a:path>
              <a:path w="5528944" h="9429115">
                <a:moveTo>
                  <a:pt x="2236142" y="3535983"/>
                </a:moveTo>
                <a:lnTo>
                  <a:pt x="2075147" y="3535983"/>
                </a:lnTo>
                <a:lnTo>
                  <a:pt x="2122276" y="3497883"/>
                </a:lnTo>
                <a:lnTo>
                  <a:pt x="2217931" y="3497883"/>
                </a:lnTo>
                <a:lnTo>
                  <a:pt x="2236142" y="3535983"/>
                </a:lnTo>
                <a:close/>
              </a:path>
              <a:path w="5528944" h="9429115">
                <a:moveTo>
                  <a:pt x="2921301" y="3535983"/>
                </a:moveTo>
                <a:lnTo>
                  <a:pt x="2883120" y="3535983"/>
                </a:lnTo>
                <a:lnTo>
                  <a:pt x="2889568" y="3497883"/>
                </a:lnTo>
                <a:lnTo>
                  <a:pt x="2904695" y="3497883"/>
                </a:lnTo>
                <a:lnTo>
                  <a:pt x="2921301" y="3535983"/>
                </a:lnTo>
                <a:close/>
              </a:path>
              <a:path w="5528944" h="9429115">
                <a:moveTo>
                  <a:pt x="3335452" y="3561383"/>
                </a:moveTo>
                <a:lnTo>
                  <a:pt x="3128116" y="3561383"/>
                </a:lnTo>
                <a:lnTo>
                  <a:pt x="3132177" y="3535983"/>
                </a:lnTo>
                <a:lnTo>
                  <a:pt x="3182843" y="3535983"/>
                </a:lnTo>
                <a:lnTo>
                  <a:pt x="3283868" y="3497883"/>
                </a:lnTo>
                <a:lnTo>
                  <a:pt x="3309567" y="3535983"/>
                </a:lnTo>
                <a:lnTo>
                  <a:pt x="3335452" y="3561383"/>
                </a:lnTo>
                <a:close/>
              </a:path>
              <a:path w="5528944" h="9429115">
                <a:moveTo>
                  <a:pt x="3519598" y="3535983"/>
                </a:moveTo>
                <a:lnTo>
                  <a:pt x="3376055" y="3535983"/>
                </a:lnTo>
                <a:lnTo>
                  <a:pt x="3424930" y="3497883"/>
                </a:lnTo>
                <a:lnTo>
                  <a:pt x="3533619" y="3497883"/>
                </a:lnTo>
                <a:lnTo>
                  <a:pt x="3519598" y="3535983"/>
                </a:lnTo>
                <a:close/>
              </a:path>
              <a:path w="5528944" h="9429115">
                <a:moveTo>
                  <a:pt x="3731894" y="3535983"/>
                </a:moveTo>
                <a:lnTo>
                  <a:pt x="3616468" y="3535983"/>
                </a:lnTo>
                <a:lnTo>
                  <a:pt x="3596197" y="3497883"/>
                </a:lnTo>
                <a:lnTo>
                  <a:pt x="3712287" y="3497883"/>
                </a:lnTo>
                <a:lnTo>
                  <a:pt x="3731894" y="3535983"/>
                </a:lnTo>
                <a:close/>
              </a:path>
              <a:path w="5528944" h="9429115">
                <a:moveTo>
                  <a:pt x="3992166" y="3599483"/>
                </a:moveTo>
                <a:lnTo>
                  <a:pt x="3893785" y="3599483"/>
                </a:lnTo>
                <a:lnTo>
                  <a:pt x="3871161" y="3561383"/>
                </a:lnTo>
                <a:lnTo>
                  <a:pt x="3674101" y="3561383"/>
                </a:lnTo>
                <a:lnTo>
                  <a:pt x="3655930" y="3535983"/>
                </a:lnTo>
                <a:lnTo>
                  <a:pt x="3760964" y="3535983"/>
                </a:lnTo>
                <a:lnTo>
                  <a:pt x="3770325" y="3497883"/>
                </a:lnTo>
                <a:lnTo>
                  <a:pt x="3992669" y="3497883"/>
                </a:lnTo>
                <a:lnTo>
                  <a:pt x="3975092" y="3535983"/>
                </a:lnTo>
                <a:lnTo>
                  <a:pt x="3999127" y="3561383"/>
                </a:lnTo>
                <a:lnTo>
                  <a:pt x="3992166" y="3599483"/>
                </a:lnTo>
                <a:close/>
              </a:path>
              <a:path w="5528944" h="9429115">
                <a:moveTo>
                  <a:pt x="4225918" y="3599483"/>
                </a:moveTo>
                <a:lnTo>
                  <a:pt x="4199690" y="3599483"/>
                </a:lnTo>
                <a:lnTo>
                  <a:pt x="4193730" y="3561383"/>
                </a:lnTo>
                <a:lnTo>
                  <a:pt x="4178013" y="3561383"/>
                </a:lnTo>
                <a:lnTo>
                  <a:pt x="4179290" y="3535983"/>
                </a:lnTo>
                <a:lnTo>
                  <a:pt x="4202330" y="3535983"/>
                </a:lnTo>
                <a:lnTo>
                  <a:pt x="4213824" y="3497883"/>
                </a:lnTo>
                <a:lnTo>
                  <a:pt x="4299426" y="3497883"/>
                </a:lnTo>
                <a:lnTo>
                  <a:pt x="4268196" y="3535983"/>
                </a:lnTo>
                <a:lnTo>
                  <a:pt x="4244520" y="3561383"/>
                </a:lnTo>
                <a:lnTo>
                  <a:pt x="4225918" y="3599483"/>
                </a:lnTo>
                <a:close/>
              </a:path>
              <a:path w="5528944" h="9429115">
                <a:moveTo>
                  <a:pt x="4507394" y="3535983"/>
                </a:moveTo>
                <a:lnTo>
                  <a:pt x="4352080" y="3535983"/>
                </a:lnTo>
                <a:lnTo>
                  <a:pt x="4340439" y="3497883"/>
                </a:lnTo>
                <a:lnTo>
                  <a:pt x="4513890" y="3497883"/>
                </a:lnTo>
                <a:lnTo>
                  <a:pt x="4507394" y="3535983"/>
                </a:lnTo>
                <a:close/>
              </a:path>
              <a:path w="5528944" h="9429115">
                <a:moveTo>
                  <a:pt x="4800375" y="3535983"/>
                </a:moveTo>
                <a:lnTo>
                  <a:pt x="4753331" y="3535983"/>
                </a:lnTo>
                <a:lnTo>
                  <a:pt x="4732343" y="3497883"/>
                </a:lnTo>
                <a:lnTo>
                  <a:pt x="4827195" y="3497883"/>
                </a:lnTo>
                <a:lnTo>
                  <a:pt x="4800375" y="3535983"/>
                </a:lnTo>
                <a:close/>
              </a:path>
              <a:path w="5528944" h="9429115">
                <a:moveTo>
                  <a:pt x="5185938" y="3535983"/>
                </a:moveTo>
                <a:lnTo>
                  <a:pt x="5029052" y="3535983"/>
                </a:lnTo>
                <a:lnTo>
                  <a:pt x="5038077" y="3497883"/>
                </a:lnTo>
                <a:lnTo>
                  <a:pt x="5170108" y="3497883"/>
                </a:lnTo>
                <a:lnTo>
                  <a:pt x="5185938" y="3535983"/>
                </a:lnTo>
                <a:close/>
              </a:path>
              <a:path w="5528944" h="9429115">
                <a:moveTo>
                  <a:pt x="5420289" y="3535983"/>
                </a:moveTo>
                <a:lnTo>
                  <a:pt x="5301164" y="3535983"/>
                </a:lnTo>
                <a:lnTo>
                  <a:pt x="5271605" y="3497883"/>
                </a:lnTo>
                <a:lnTo>
                  <a:pt x="5397059" y="3497883"/>
                </a:lnTo>
                <a:lnTo>
                  <a:pt x="5420289" y="3535983"/>
                </a:lnTo>
                <a:close/>
              </a:path>
              <a:path w="5528944" h="9429115">
                <a:moveTo>
                  <a:pt x="939676" y="3561383"/>
                </a:moveTo>
                <a:lnTo>
                  <a:pt x="900027" y="3561383"/>
                </a:lnTo>
                <a:lnTo>
                  <a:pt x="889638" y="3535983"/>
                </a:lnTo>
                <a:lnTo>
                  <a:pt x="962086" y="3535983"/>
                </a:lnTo>
                <a:lnTo>
                  <a:pt x="939676" y="3561383"/>
                </a:lnTo>
                <a:close/>
              </a:path>
              <a:path w="5528944" h="9429115">
                <a:moveTo>
                  <a:pt x="1534156" y="3599483"/>
                </a:moveTo>
                <a:lnTo>
                  <a:pt x="1465850" y="3599483"/>
                </a:lnTo>
                <a:lnTo>
                  <a:pt x="1450215" y="3561383"/>
                </a:lnTo>
                <a:lnTo>
                  <a:pt x="1431906" y="3535983"/>
                </a:lnTo>
                <a:lnTo>
                  <a:pt x="1520837" y="3535983"/>
                </a:lnTo>
                <a:lnTo>
                  <a:pt x="1532706" y="3561383"/>
                </a:lnTo>
                <a:lnTo>
                  <a:pt x="1534156" y="3599483"/>
                </a:lnTo>
                <a:close/>
              </a:path>
              <a:path w="5528944" h="9429115">
                <a:moveTo>
                  <a:pt x="1774534" y="3561383"/>
                </a:moveTo>
                <a:lnTo>
                  <a:pt x="1628561" y="3561383"/>
                </a:lnTo>
                <a:lnTo>
                  <a:pt x="1626367" y="3535983"/>
                </a:lnTo>
                <a:lnTo>
                  <a:pt x="1767780" y="3535983"/>
                </a:lnTo>
                <a:lnTo>
                  <a:pt x="1774534" y="3561383"/>
                </a:lnTo>
                <a:close/>
              </a:path>
              <a:path w="5528944" h="9429115">
                <a:moveTo>
                  <a:pt x="2235884" y="3561383"/>
                </a:moveTo>
                <a:lnTo>
                  <a:pt x="1850932" y="3561383"/>
                </a:lnTo>
                <a:lnTo>
                  <a:pt x="1860100" y="3535983"/>
                </a:lnTo>
                <a:lnTo>
                  <a:pt x="2239821" y="3535983"/>
                </a:lnTo>
                <a:lnTo>
                  <a:pt x="2235884" y="3561383"/>
                </a:lnTo>
                <a:close/>
              </a:path>
              <a:path w="5528944" h="9429115">
                <a:moveTo>
                  <a:pt x="2495624" y="3561383"/>
                </a:moveTo>
                <a:lnTo>
                  <a:pt x="2369838" y="3561383"/>
                </a:lnTo>
                <a:lnTo>
                  <a:pt x="2372261" y="3535983"/>
                </a:lnTo>
                <a:lnTo>
                  <a:pt x="2492156" y="3535983"/>
                </a:lnTo>
                <a:lnTo>
                  <a:pt x="2495624" y="3561383"/>
                </a:lnTo>
                <a:close/>
              </a:path>
              <a:path w="5528944" h="9429115">
                <a:moveTo>
                  <a:pt x="2787628" y="3599483"/>
                </a:moveTo>
                <a:lnTo>
                  <a:pt x="2707289" y="3599483"/>
                </a:lnTo>
                <a:lnTo>
                  <a:pt x="2679787" y="3561383"/>
                </a:lnTo>
                <a:lnTo>
                  <a:pt x="2589128" y="3561383"/>
                </a:lnTo>
                <a:lnTo>
                  <a:pt x="2605229" y="3535983"/>
                </a:lnTo>
                <a:lnTo>
                  <a:pt x="2790739" y="3535983"/>
                </a:lnTo>
                <a:lnTo>
                  <a:pt x="2787628" y="3599483"/>
                </a:lnTo>
                <a:close/>
              </a:path>
              <a:path w="5528944" h="9429115">
                <a:moveTo>
                  <a:pt x="2984297" y="3599483"/>
                </a:moveTo>
                <a:lnTo>
                  <a:pt x="2909216" y="3599483"/>
                </a:lnTo>
                <a:lnTo>
                  <a:pt x="2895372" y="3561383"/>
                </a:lnTo>
                <a:lnTo>
                  <a:pt x="2885256" y="3535983"/>
                </a:lnTo>
                <a:lnTo>
                  <a:pt x="2975106" y="3535983"/>
                </a:lnTo>
                <a:lnTo>
                  <a:pt x="2979916" y="3561383"/>
                </a:lnTo>
                <a:lnTo>
                  <a:pt x="2988258" y="3561383"/>
                </a:lnTo>
                <a:lnTo>
                  <a:pt x="2984297" y="3599483"/>
                </a:lnTo>
                <a:close/>
              </a:path>
              <a:path w="5528944" h="9429115">
                <a:moveTo>
                  <a:pt x="3496363" y="3561383"/>
                </a:moveTo>
                <a:lnTo>
                  <a:pt x="3335452" y="3561383"/>
                </a:lnTo>
                <a:lnTo>
                  <a:pt x="3346097" y="3535983"/>
                </a:lnTo>
                <a:lnTo>
                  <a:pt x="3499564" y="3535983"/>
                </a:lnTo>
                <a:lnTo>
                  <a:pt x="3496363" y="3561383"/>
                </a:lnTo>
                <a:close/>
              </a:path>
              <a:path w="5528944" h="9429115">
                <a:moveTo>
                  <a:pt x="4446226" y="3561383"/>
                </a:moveTo>
                <a:lnTo>
                  <a:pt x="4401746" y="3561383"/>
                </a:lnTo>
                <a:lnTo>
                  <a:pt x="4381783" y="3535983"/>
                </a:lnTo>
                <a:lnTo>
                  <a:pt x="4463142" y="3535983"/>
                </a:lnTo>
                <a:lnTo>
                  <a:pt x="4446226" y="3561383"/>
                </a:lnTo>
                <a:close/>
              </a:path>
              <a:path w="5528944" h="9429115">
                <a:moveTo>
                  <a:pt x="4696968" y="3561383"/>
                </a:moveTo>
                <a:lnTo>
                  <a:pt x="4643874" y="3561383"/>
                </a:lnTo>
                <a:lnTo>
                  <a:pt x="4646160" y="3535983"/>
                </a:lnTo>
                <a:lnTo>
                  <a:pt x="4696693" y="3535983"/>
                </a:lnTo>
                <a:lnTo>
                  <a:pt x="4696968" y="3561383"/>
                </a:lnTo>
                <a:close/>
              </a:path>
              <a:path w="5528944" h="9429115">
                <a:moveTo>
                  <a:pt x="5044451" y="3599483"/>
                </a:moveTo>
                <a:lnTo>
                  <a:pt x="4938101" y="3599483"/>
                </a:lnTo>
                <a:lnTo>
                  <a:pt x="4892473" y="3535983"/>
                </a:lnTo>
                <a:lnTo>
                  <a:pt x="4979742" y="3535983"/>
                </a:lnTo>
                <a:lnTo>
                  <a:pt x="4996287" y="3561383"/>
                </a:lnTo>
                <a:lnTo>
                  <a:pt x="5028594" y="3561383"/>
                </a:lnTo>
                <a:lnTo>
                  <a:pt x="5044451" y="3599483"/>
                </a:lnTo>
                <a:close/>
              </a:path>
              <a:path w="5528944" h="9429115">
                <a:moveTo>
                  <a:pt x="5212947" y="3561383"/>
                </a:moveTo>
                <a:lnTo>
                  <a:pt x="5073872" y="3561383"/>
                </a:lnTo>
                <a:lnTo>
                  <a:pt x="5065497" y="3535983"/>
                </a:lnTo>
                <a:lnTo>
                  <a:pt x="5213243" y="3535983"/>
                </a:lnTo>
                <a:lnTo>
                  <a:pt x="5212947" y="3561383"/>
                </a:lnTo>
                <a:close/>
              </a:path>
              <a:path w="5528944" h="9429115">
                <a:moveTo>
                  <a:pt x="5425326" y="3561383"/>
                </a:moveTo>
                <a:lnTo>
                  <a:pt x="5384335" y="3561383"/>
                </a:lnTo>
                <a:lnTo>
                  <a:pt x="5357262" y="3535983"/>
                </a:lnTo>
                <a:lnTo>
                  <a:pt x="5424627" y="3535983"/>
                </a:lnTo>
                <a:lnTo>
                  <a:pt x="5425326" y="3561383"/>
                </a:lnTo>
                <a:close/>
              </a:path>
              <a:path w="5528944" h="9429115">
                <a:moveTo>
                  <a:pt x="2057" y="3662983"/>
                </a:moveTo>
                <a:lnTo>
                  <a:pt x="0" y="3662983"/>
                </a:lnTo>
                <a:lnTo>
                  <a:pt x="0" y="3574083"/>
                </a:lnTo>
                <a:lnTo>
                  <a:pt x="4976" y="3561383"/>
                </a:lnTo>
                <a:lnTo>
                  <a:pt x="97440" y="3561383"/>
                </a:lnTo>
                <a:lnTo>
                  <a:pt x="101481" y="3599483"/>
                </a:lnTo>
                <a:lnTo>
                  <a:pt x="107782" y="3599483"/>
                </a:lnTo>
                <a:lnTo>
                  <a:pt x="111160" y="3624883"/>
                </a:lnTo>
                <a:lnTo>
                  <a:pt x="7196" y="3624883"/>
                </a:lnTo>
                <a:lnTo>
                  <a:pt x="2057" y="3662983"/>
                </a:lnTo>
                <a:close/>
              </a:path>
              <a:path w="5528944" h="9429115">
                <a:moveTo>
                  <a:pt x="320104" y="3599483"/>
                </a:moveTo>
                <a:lnTo>
                  <a:pt x="265126" y="3599483"/>
                </a:lnTo>
                <a:lnTo>
                  <a:pt x="278307" y="3561383"/>
                </a:lnTo>
                <a:lnTo>
                  <a:pt x="306020" y="3561383"/>
                </a:lnTo>
                <a:lnTo>
                  <a:pt x="320104" y="3599483"/>
                </a:lnTo>
                <a:close/>
              </a:path>
              <a:path w="5528944" h="9429115">
                <a:moveTo>
                  <a:pt x="1370150" y="3599483"/>
                </a:moveTo>
                <a:lnTo>
                  <a:pt x="1297951" y="3599483"/>
                </a:lnTo>
                <a:lnTo>
                  <a:pt x="1308660" y="3561383"/>
                </a:lnTo>
                <a:lnTo>
                  <a:pt x="1368202" y="3561383"/>
                </a:lnTo>
                <a:lnTo>
                  <a:pt x="1370150" y="3599483"/>
                </a:lnTo>
                <a:close/>
              </a:path>
              <a:path w="5528944" h="9429115">
                <a:moveTo>
                  <a:pt x="1774324" y="3599483"/>
                </a:moveTo>
                <a:lnTo>
                  <a:pt x="1719993" y="3599483"/>
                </a:lnTo>
                <a:lnTo>
                  <a:pt x="1703894" y="3561383"/>
                </a:lnTo>
                <a:lnTo>
                  <a:pt x="1775814" y="3561383"/>
                </a:lnTo>
                <a:lnTo>
                  <a:pt x="1774324" y="3599483"/>
                </a:lnTo>
                <a:close/>
              </a:path>
              <a:path w="5528944" h="9429115">
                <a:moveTo>
                  <a:pt x="1902472" y="3624883"/>
                </a:moveTo>
                <a:lnTo>
                  <a:pt x="1823556" y="3624883"/>
                </a:lnTo>
                <a:lnTo>
                  <a:pt x="1832338" y="3599483"/>
                </a:lnTo>
                <a:lnTo>
                  <a:pt x="1841570" y="3561383"/>
                </a:lnTo>
                <a:lnTo>
                  <a:pt x="2072385" y="3561383"/>
                </a:lnTo>
                <a:lnTo>
                  <a:pt x="2051563" y="3599483"/>
                </a:lnTo>
                <a:lnTo>
                  <a:pt x="1918694" y="3599483"/>
                </a:lnTo>
                <a:lnTo>
                  <a:pt x="1902472" y="3624883"/>
                </a:lnTo>
                <a:close/>
              </a:path>
              <a:path w="5528944" h="9429115">
                <a:moveTo>
                  <a:pt x="2487919" y="3599483"/>
                </a:moveTo>
                <a:lnTo>
                  <a:pt x="2422499" y="3599483"/>
                </a:lnTo>
                <a:lnTo>
                  <a:pt x="2394024" y="3561383"/>
                </a:lnTo>
                <a:lnTo>
                  <a:pt x="2493052" y="3561383"/>
                </a:lnTo>
                <a:lnTo>
                  <a:pt x="2487919" y="3599483"/>
                </a:lnTo>
                <a:close/>
              </a:path>
              <a:path w="5528944" h="9429115">
                <a:moveTo>
                  <a:pt x="3329884" y="3599483"/>
                </a:moveTo>
                <a:lnTo>
                  <a:pt x="3287057" y="3599483"/>
                </a:lnTo>
                <a:lnTo>
                  <a:pt x="3250248" y="3561383"/>
                </a:lnTo>
                <a:lnTo>
                  <a:pt x="3351335" y="3561383"/>
                </a:lnTo>
                <a:lnTo>
                  <a:pt x="3329884" y="3599483"/>
                </a:lnTo>
                <a:close/>
              </a:path>
              <a:path w="5528944" h="9429115">
                <a:moveTo>
                  <a:pt x="3438441" y="3688383"/>
                </a:moveTo>
                <a:lnTo>
                  <a:pt x="3313968" y="3688383"/>
                </a:lnTo>
                <a:lnTo>
                  <a:pt x="3311538" y="3662983"/>
                </a:lnTo>
                <a:lnTo>
                  <a:pt x="3312729" y="3624883"/>
                </a:lnTo>
                <a:lnTo>
                  <a:pt x="3377727" y="3599483"/>
                </a:lnTo>
                <a:lnTo>
                  <a:pt x="3367085" y="3561383"/>
                </a:lnTo>
                <a:lnTo>
                  <a:pt x="3506584" y="3561383"/>
                </a:lnTo>
                <a:lnTo>
                  <a:pt x="3519910" y="3599483"/>
                </a:lnTo>
                <a:lnTo>
                  <a:pt x="3581720" y="3599483"/>
                </a:lnTo>
                <a:lnTo>
                  <a:pt x="3610037" y="3624883"/>
                </a:lnTo>
                <a:lnTo>
                  <a:pt x="3427598" y="3624883"/>
                </a:lnTo>
                <a:lnTo>
                  <a:pt x="3421900" y="3662983"/>
                </a:lnTo>
                <a:lnTo>
                  <a:pt x="3431627" y="3662983"/>
                </a:lnTo>
                <a:lnTo>
                  <a:pt x="3438441" y="3688383"/>
                </a:lnTo>
                <a:close/>
              </a:path>
              <a:path w="5528944" h="9429115">
                <a:moveTo>
                  <a:pt x="3732878" y="3599483"/>
                </a:moveTo>
                <a:lnTo>
                  <a:pt x="3703358" y="3561383"/>
                </a:lnTo>
                <a:lnTo>
                  <a:pt x="3763037" y="3561383"/>
                </a:lnTo>
                <a:lnTo>
                  <a:pt x="3732878" y="3599483"/>
                </a:lnTo>
                <a:close/>
              </a:path>
              <a:path w="5528944" h="9429115">
                <a:moveTo>
                  <a:pt x="5157223" y="3599483"/>
                </a:moveTo>
                <a:lnTo>
                  <a:pt x="5130874" y="3599483"/>
                </a:lnTo>
                <a:lnTo>
                  <a:pt x="5096113" y="3561383"/>
                </a:lnTo>
                <a:lnTo>
                  <a:pt x="5178870" y="3561383"/>
                </a:lnTo>
                <a:lnTo>
                  <a:pt x="5157223" y="3599483"/>
                </a:lnTo>
                <a:close/>
              </a:path>
              <a:path w="5528944" h="9429115">
                <a:moveTo>
                  <a:pt x="303653" y="3624883"/>
                </a:moveTo>
                <a:lnTo>
                  <a:pt x="224686" y="3624883"/>
                </a:lnTo>
                <a:lnTo>
                  <a:pt x="234550" y="3599483"/>
                </a:lnTo>
                <a:lnTo>
                  <a:pt x="324786" y="3599483"/>
                </a:lnTo>
                <a:lnTo>
                  <a:pt x="303653" y="3624883"/>
                </a:lnTo>
                <a:close/>
              </a:path>
              <a:path w="5528944" h="9429115">
                <a:moveTo>
                  <a:pt x="895869" y="3624883"/>
                </a:moveTo>
                <a:lnTo>
                  <a:pt x="767235" y="3624883"/>
                </a:lnTo>
                <a:lnTo>
                  <a:pt x="795472" y="3599483"/>
                </a:lnTo>
                <a:lnTo>
                  <a:pt x="887496" y="3599483"/>
                </a:lnTo>
                <a:lnTo>
                  <a:pt x="895869" y="3624883"/>
                </a:lnTo>
                <a:close/>
              </a:path>
              <a:path w="5528944" h="9429115">
                <a:moveTo>
                  <a:pt x="1354972" y="3624883"/>
                </a:moveTo>
                <a:lnTo>
                  <a:pt x="1296082" y="3624883"/>
                </a:lnTo>
                <a:lnTo>
                  <a:pt x="1292578" y="3599483"/>
                </a:lnTo>
                <a:lnTo>
                  <a:pt x="1365517" y="3599483"/>
                </a:lnTo>
                <a:lnTo>
                  <a:pt x="1354972" y="3624883"/>
                </a:lnTo>
                <a:close/>
              </a:path>
              <a:path w="5528944" h="9429115">
                <a:moveTo>
                  <a:pt x="2177035" y="3624883"/>
                </a:moveTo>
                <a:lnTo>
                  <a:pt x="2136177" y="3624883"/>
                </a:lnTo>
                <a:lnTo>
                  <a:pt x="2140806" y="3599483"/>
                </a:lnTo>
                <a:lnTo>
                  <a:pt x="2170693" y="3599483"/>
                </a:lnTo>
                <a:lnTo>
                  <a:pt x="2177035" y="3624883"/>
                </a:lnTo>
                <a:close/>
              </a:path>
              <a:path w="5528944" h="9429115">
                <a:moveTo>
                  <a:pt x="2861119" y="3624883"/>
                </a:moveTo>
                <a:lnTo>
                  <a:pt x="2754884" y="3624883"/>
                </a:lnTo>
                <a:lnTo>
                  <a:pt x="2744081" y="3599483"/>
                </a:lnTo>
                <a:lnTo>
                  <a:pt x="2848203" y="3599483"/>
                </a:lnTo>
                <a:lnTo>
                  <a:pt x="2861119" y="3624883"/>
                </a:lnTo>
                <a:close/>
              </a:path>
              <a:path w="5528944" h="9429115">
                <a:moveTo>
                  <a:pt x="4084132" y="3624883"/>
                </a:moveTo>
                <a:lnTo>
                  <a:pt x="4055121" y="3624883"/>
                </a:lnTo>
                <a:lnTo>
                  <a:pt x="4061606" y="3599483"/>
                </a:lnTo>
                <a:lnTo>
                  <a:pt x="4076689" y="3599483"/>
                </a:lnTo>
                <a:lnTo>
                  <a:pt x="4084132" y="3624883"/>
                </a:lnTo>
                <a:close/>
              </a:path>
              <a:path w="5528944" h="9429115">
                <a:moveTo>
                  <a:pt x="4787559" y="3624883"/>
                </a:moveTo>
                <a:lnTo>
                  <a:pt x="4737434" y="3624883"/>
                </a:lnTo>
                <a:lnTo>
                  <a:pt x="4732568" y="3599483"/>
                </a:lnTo>
                <a:lnTo>
                  <a:pt x="4789719" y="3599483"/>
                </a:lnTo>
                <a:lnTo>
                  <a:pt x="4787559" y="3624883"/>
                </a:lnTo>
                <a:close/>
              </a:path>
              <a:path w="5528944" h="9429115">
                <a:moveTo>
                  <a:pt x="5044669" y="3624883"/>
                </a:moveTo>
                <a:lnTo>
                  <a:pt x="4974163" y="3624883"/>
                </a:lnTo>
                <a:lnTo>
                  <a:pt x="4965053" y="3599483"/>
                </a:lnTo>
                <a:lnTo>
                  <a:pt x="5049800" y="3599483"/>
                </a:lnTo>
                <a:lnTo>
                  <a:pt x="5044669" y="3624883"/>
                </a:lnTo>
                <a:close/>
              </a:path>
              <a:path w="5528944" h="9429115">
                <a:moveTo>
                  <a:pt x="5312689" y="3624883"/>
                </a:moveTo>
                <a:lnTo>
                  <a:pt x="5283776" y="3624883"/>
                </a:lnTo>
                <a:lnTo>
                  <a:pt x="5284103" y="3599483"/>
                </a:lnTo>
                <a:lnTo>
                  <a:pt x="5309316" y="3599483"/>
                </a:lnTo>
                <a:lnTo>
                  <a:pt x="5312689" y="3624883"/>
                </a:lnTo>
                <a:close/>
              </a:path>
              <a:path w="5528944" h="9429115">
                <a:moveTo>
                  <a:pt x="5527119" y="3624883"/>
                </a:moveTo>
                <a:lnTo>
                  <a:pt x="5494685" y="3624883"/>
                </a:lnTo>
                <a:lnTo>
                  <a:pt x="5501678" y="3599483"/>
                </a:lnTo>
                <a:lnTo>
                  <a:pt x="5523468" y="3599483"/>
                </a:lnTo>
                <a:lnTo>
                  <a:pt x="5527119" y="3624883"/>
                </a:lnTo>
                <a:close/>
              </a:path>
              <a:path w="5528944" h="9429115">
                <a:moveTo>
                  <a:pt x="265845" y="3662983"/>
                </a:moveTo>
                <a:lnTo>
                  <a:pt x="85694" y="3662983"/>
                </a:lnTo>
                <a:lnTo>
                  <a:pt x="78458" y="3624883"/>
                </a:lnTo>
                <a:lnTo>
                  <a:pt x="283994" y="3624883"/>
                </a:lnTo>
                <a:lnTo>
                  <a:pt x="265845" y="3662983"/>
                </a:lnTo>
                <a:close/>
              </a:path>
              <a:path w="5528944" h="9429115">
                <a:moveTo>
                  <a:pt x="672119" y="3662983"/>
                </a:moveTo>
                <a:lnTo>
                  <a:pt x="653358" y="3662983"/>
                </a:lnTo>
                <a:lnTo>
                  <a:pt x="647486" y="3624883"/>
                </a:lnTo>
                <a:lnTo>
                  <a:pt x="662480" y="3624883"/>
                </a:lnTo>
                <a:lnTo>
                  <a:pt x="672119" y="3662983"/>
                </a:lnTo>
                <a:close/>
              </a:path>
              <a:path w="5528944" h="9429115">
                <a:moveTo>
                  <a:pt x="979033" y="3662983"/>
                </a:moveTo>
                <a:lnTo>
                  <a:pt x="945220" y="3662983"/>
                </a:lnTo>
                <a:lnTo>
                  <a:pt x="949616" y="3624883"/>
                </a:lnTo>
                <a:lnTo>
                  <a:pt x="973075" y="3624883"/>
                </a:lnTo>
                <a:lnTo>
                  <a:pt x="979033" y="3662983"/>
                </a:lnTo>
                <a:close/>
              </a:path>
              <a:path w="5528944" h="9429115">
                <a:moveTo>
                  <a:pt x="1873472" y="3662983"/>
                </a:moveTo>
                <a:lnTo>
                  <a:pt x="1821023" y="3662983"/>
                </a:lnTo>
                <a:lnTo>
                  <a:pt x="1821085" y="3624883"/>
                </a:lnTo>
                <a:lnTo>
                  <a:pt x="1889521" y="3624883"/>
                </a:lnTo>
                <a:lnTo>
                  <a:pt x="1873472" y="3662983"/>
                </a:lnTo>
                <a:close/>
              </a:path>
              <a:path w="5528944" h="9429115">
                <a:moveTo>
                  <a:pt x="2199006" y="3726483"/>
                </a:moveTo>
                <a:lnTo>
                  <a:pt x="2137642" y="3726483"/>
                </a:lnTo>
                <a:lnTo>
                  <a:pt x="2135166" y="3662983"/>
                </a:lnTo>
                <a:lnTo>
                  <a:pt x="2134092" y="3662983"/>
                </a:lnTo>
                <a:lnTo>
                  <a:pt x="2133254" y="3624883"/>
                </a:lnTo>
                <a:lnTo>
                  <a:pt x="2194061" y="3624883"/>
                </a:lnTo>
                <a:lnTo>
                  <a:pt x="2203665" y="3662983"/>
                </a:lnTo>
                <a:lnTo>
                  <a:pt x="2205446" y="3688383"/>
                </a:lnTo>
                <a:lnTo>
                  <a:pt x="2199006" y="3726483"/>
                </a:lnTo>
                <a:close/>
              </a:path>
              <a:path w="5528944" h="9429115">
                <a:moveTo>
                  <a:pt x="2865704" y="3662983"/>
                </a:moveTo>
                <a:lnTo>
                  <a:pt x="2788970" y="3662983"/>
                </a:lnTo>
                <a:lnTo>
                  <a:pt x="2776397" y="3624883"/>
                </a:lnTo>
                <a:lnTo>
                  <a:pt x="2870146" y="3624883"/>
                </a:lnTo>
                <a:lnTo>
                  <a:pt x="2865704" y="3662983"/>
                </a:lnTo>
                <a:close/>
              </a:path>
              <a:path w="5528944" h="9429115">
                <a:moveTo>
                  <a:pt x="3662249" y="3662983"/>
                </a:moveTo>
                <a:lnTo>
                  <a:pt x="3490082" y="3662983"/>
                </a:lnTo>
                <a:lnTo>
                  <a:pt x="3469937" y="3624883"/>
                </a:lnTo>
                <a:lnTo>
                  <a:pt x="3636535" y="3624883"/>
                </a:lnTo>
                <a:lnTo>
                  <a:pt x="3662249" y="3662983"/>
                </a:lnTo>
                <a:close/>
              </a:path>
              <a:path w="5528944" h="9429115">
                <a:moveTo>
                  <a:pt x="3942883" y="3662983"/>
                </a:moveTo>
                <a:lnTo>
                  <a:pt x="3798083" y="3662983"/>
                </a:lnTo>
                <a:lnTo>
                  <a:pt x="3799072" y="3624883"/>
                </a:lnTo>
                <a:lnTo>
                  <a:pt x="3926858" y="3624883"/>
                </a:lnTo>
                <a:lnTo>
                  <a:pt x="3942883" y="3662983"/>
                </a:lnTo>
                <a:close/>
              </a:path>
              <a:path w="5528944" h="9429115">
                <a:moveTo>
                  <a:pt x="4094995" y="3662983"/>
                </a:moveTo>
                <a:lnTo>
                  <a:pt x="4061527" y="3662983"/>
                </a:lnTo>
                <a:lnTo>
                  <a:pt x="4054749" y="3624883"/>
                </a:lnTo>
                <a:lnTo>
                  <a:pt x="4098900" y="3624883"/>
                </a:lnTo>
                <a:lnTo>
                  <a:pt x="4094995" y="3662983"/>
                </a:lnTo>
                <a:close/>
              </a:path>
              <a:path w="5528944" h="9429115">
                <a:moveTo>
                  <a:pt x="4355666" y="3662983"/>
                </a:moveTo>
                <a:lnTo>
                  <a:pt x="4245985" y="3662983"/>
                </a:lnTo>
                <a:lnTo>
                  <a:pt x="4240390" y="3624883"/>
                </a:lnTo>
                <a:lnTo>
                  <a:pt x="4328307" y="3624883"/>
                </a:lnTo>
                <a:lnTo>
                  <a:pt x="4355666" y="3662983"/>
                </a:lnTo>
                <a:close/>
              </a:path>
              <a:path w="5528944" h="9429115">
                <a:moveTo>
                  <a:pt x="4585250" y="3662983"/>
                </a:moveTo>
                <a:lnTo>
                  <a:pt x="4552454" y="3662983"/>
                </a:lnTo>
                <a:lnTo>
                  <a:pt x="4554283" y="3624883"/>
                </a:lnTo>
                <a:lnTo>
                  <a:pt x="4597081" y="3624883"/>
                </a:lnTo>
                <a:lnTo>
                  <a:pt x="4585250" y="3662983"/>
                </a:lnTo>
                <a:close/>
              </a:path>
              <a:path w="5528944" h="9429115">
                <a:moveTo>
                  <a:pt x="5015982" y="3662983"/>
                </a:moveTo>
                <a:lnTo>
                  <a:pt x="5003346" y="3662983"/>
                </a:lnTo>
                <a:lnTo>
                  <a:pt x="4985273" y="3624883"/>
                </a:lnTo>
                <a:lnTo>
                  <a:pt x="5022710" y="3624883"/>
                </a:lnTo>
                <a:lnTo>
                  <a:pt x="5015982" y="3662983"/>
                </a:lnTo>
                <a:close/>
              </a:path>
              <a:path w="5528944" h="9429115">
                <a:moveTo>
                  <a:pt x="5313475" y="3662983"/>
                </a:moveTo>
                <a:lnTo>
                  <a:pt x="5225981" y="3662983"/>
                </a:lnTo>
                <a:lnTo>
                  <a:pt x="5231482" y="3624883"/>
                </a:lnTo>
                <a:lnTo>
                  <a:pt x="5275164" y="3624883"/>
                </a:lnTo>
                <a:lnTo>
                  <a:pt x="5313475" y="3662983"/>
                </a:lnTo>
                <a:close/>
              </a:path>
              <a:path w="5528944" h="9429115">
                <a:moveTo>
                  <a:pt x="5528109" y="3662983"/>
                </a:moveTo>
                <a:lnTo>
                  <a:pt x="5476315" y="3662983"/>
                </a:lnTo>
                <a:lnTo>
                  <a:pt x="5476045" y="3624883"/>
                </a:lnTo>
                <a:lnTo>
                  <a:pt x="5528658" y="3624883"/>
                </a:lnTo>
                <a:lnTo>
                  <a:pt x="5528109" y="3662983"/>
                </a:lnTo>
                <a:close/>
              </a:path>
              <a:path w="5528944" h="9429115">
                <a:moveTo>
                  <a:pt x="227183" y="3688383"/>
                </a:moveTo>
                <a:lnTo>
                  <a:pt x="119278" y="3688383"/>
                </a:lnTo>
                <a:lnTo>
                  <a:pt x="109306" y="3662983"/>
                </a:lnTo>
                <a:lnTo>
                  <a:pt x="249243" y="3662983"/>
                </a:lnTo>
                <a:lnTo>
                  <a:pt x="227183" y="3688383"/>
                </a:lnTo>
                <a:close/>
              </a:path>
              <a:path w="5528944" h="9429115">
                <a:moveTo>
                  <a:pt x="358482" y="3688383"/>
                </a:moveTo>
                <a:lnTo>
                  <a:pt x="326495" y="3688383"/>
                </a:lnTo>
                <a:lnTo>
                  <a:pt x="324392" y="3662983"/>
                </a:lnTo>
                <a:lnTo>
                  <a:pt x="352938" y="3662983"/>
                </a:lnTo>
                <a:lnTo>
                  <a:pt x="358482" y="3688383"/>
                </a:lnTo>
                <a:close/>
              </a:path>
              <a:path w="5528944" h="9429115">
                <a:moveTo>
                  <a:pt x="1149839" y="3688383"/>
                </a:moveTo>
                <a:lnTo>
                  <a:pt x="1141512" y="3688383"/>
                </a:lnTo>
                <a:lnTo>
                  <a:pt x="1106794" y="3662983"/>
                </a:lnTo>
                <a:lnTo>
                  <a:pt x="1156481" y="3662983"/>
                </a:lnTo>
                <a:lnTo>
                  <a:pt x="1149839" y="3688383"/>
                </a:lnTo>
                <a:close/>
              </a:path>
              <a:path w="5528944" h="9429115">
                <a:moveTo>
                  <a:pt x="2468818" y="3688383"/>
                </a:moveTo>
                <a:lnTo>
                  <a:pt x="2382967" y="3688383"/>
                </a:lnTo>
                <a:lnTo>
                  <a:pt x="2384112" y="3662983"/>
                </a:lnTo>
                <a:lnTo>
                  <a:pt x="2458215" y="3662983"/>
                </a:lnTo>
                <a:lnTo>
                  <a:pt x="2468818" y="3688383"/>
                </a:lnTo>
                <a:close/>
              </a:path>
              <a:path w="5528944" h="9429115">
                <a:moveTo>
                  <a:pt x="2718233" y="3726483"/>
                </a:moveTo>
                <a:lnTo>
                  <a:pt x="2663133" y="3726483"/>
                </a:lnTo>
                <a:lnTo>
                  <a:pt x="2669977" y="3662983"/>
                </a:lnTo>
                <a:lnTo>
                  <a:pt x="2686088" y="3662983"/>
                </a:lnTo>
                <a:lnTo>
                  <a:pt x="2705562" y="3688383"/>
                </a:lnTo>
                <a:lnTo>
                  <a:pt x="2716315" y="3688383"/>
                </a:lnTo>
                <a:lnTo>
                  <a:pt x="2718233" y="3726483"/>
                </a:lnTo>
                <a:close/>
              </a:path>
              <a:path w="5528944" h="9429115">
                <a:moveTo>
                  <a:pt x="3656125" y="3726483"/>
                </a:moveTo>
                <a:lnTo>
                  <a:pt x="3580353" y="3726483"/>
                </a:lnTo>
                <a:lnTo>
                  <a:pt x="3552389" y="3662983"/>
                </a:lnTo>
                <a:lnTo>
                  <a:pt x="3673752" y="3662983"/>
                </a:lnTo>
                <a:lnTo>
                  <a:pt x="3676231" y="3688383"/>
                </a:lnTo>
                <a:lnTo>
                  <a:pt x="3670187" y="3688383"/>
                </a:lnTo>
                <a:lnTo>
                  <a:pt x="3656125" y="3726483"/>
                </a:lnTo>
                <a:close/>
              </a:path>
              <a:path w="5528944" h="9429115">
                <a:moveTo>
                  <a:pt x="3977234" y="3688383"/>
                </a:moveTo>
                <a:lnTo>
                  <a:pt x="3826569" y="3688383"/>
                </a:lnTo>
                <a:lnTo>
                  <a:pt x="3801773" y="3662983"/>
                </a:lnTo>
                <a:lnTo>
                  <a:pt x="3957213" y="3662983"/>
                </a:lnTo>
                <a:lnTo>
                  <a:pt x="3977234" y="3688383"/>
                </a:lnTo>
                <a:close/>
              </a:path>
              <a:path w="5528944" h="9429115">
                <a:moveTo>
                  <a:pt x="4393603" y="3688383"/>
                </a:moveTo>
                <a:lnTo>
                  <a:pt x="4280085" y="3688383"/>
                </a:lnTo>
                <a:lnTo>
                  <a:pt x="4256632" y="3662983"/>
                </a:lnTo>
                <a:lnTo>
                  <a:pt x="4389773" y="3662983"/>
                </a:lnTo>
                <a:lnTo>
                  <a:pt x="4393603" y="3688383"/>
                </a:lnTo>
                <a:close/>
              </a:path>
              <a:path w="5528944" h="9429115">
                <a:moveTo>
                  <a:pt x="4738966" y="3688383"/>
                </a:moveTo>
                <a:lnTo>
                  <a:pt x="4692688" y="3688383"/>
                </a:lnTo>
                <a:lnTo>
                  <a:pt x="4714762" y="3662983"/>
                </a:lnTo>
                <a:lnTo>
                  <a:pt x="4738966" y="3688383"/>
                </a:lnTo>
                <a:close/>
              </a:path>
              <a:path w="5528944" h="9429115">
                <a:moveTo>
                  <a:pt x="5172271" y="3688383"/>
                </a:moveTo>
                <a:lnTo>
                  <a:pt x="5128172" y="3688383"/>
                </a:lnTo>
                <a:lnTo>
                  <a:pt x="5154780" y="3662983"/>
                </a:lnTo>
                <a:lnTo>
                  <a:pt x="5172271" y="3688383"/>
                </a:lnTo>
                <a:close/>
              </a:path>
              <a:path w="5528944" h="9429115">
                <a:moveTo>
                  <a:pt x="5407584" y="3688383"/>
                </a:moveTo>
                <a:lnTo>
                  <a:pt x="5252134" y="3688383"/>
                </a:lnTo>
                <a:lnTo>
                  <a:pt x="5243531" y="3662983"/>
                </a:lnTo>
                <a:lnTo>
                  <a:pt x="5387556" y="3662983"/>
                </a:lnTo>
                <a:lnTo>
                  <a:pt x="5407584" y="3688383"/>
                </a:lnTo>
                <a:close/>
              </a:path>
              <a:path w="5528944" h="9429115">
                <a:moveTo>
                  <a:pt x="5517639" y="3688383"/>
                </a:moveTo>
                <a:lnTo>
                  <a:pt x="5509092" y="3688383"/>
                </a:lnTo>
                <a:lnTo>
                  <a:pt x="5501398" y="3662983"/>
                </a:lnTo>
                <a:lnTo>
                  <a:pt x="5525498" y="3662983"/>
                </a:lnTo>
                <a:lnTo>
                  <a:pt x="5517639" y="3688383"/>
                </a:lnTo>
                <a:close/>
              </a:path>
              <a:path w="5528944" h="9429115">
                <a:moveTo>
                  <a:pt x="1377265" y="3726483"/>
                </a:moveTo>
                <a:lnTo>
                  <a:pt x="1317874" y="3726483"/>
                </a:lnTo>
                <a:lnTo>
                  <a:pt x="1328029" y="3688383"/>
                </a:lnTo>
                <a:lnTo>
                  <a:pt x="1384871" y="3688383"/>
                </a:lnTo>
                <a:lnTo>
                  <a:pt x="1377265" y="3726483"/>
                </a:lnTo>
                <a:close/>
              </a:path>
              <a:path w="5528944" h="9429115">
                <a:moveTo>
                  <a:pt x="1679279" y="3828083"/>
                </a:moveTo>
                <a:lnTo>
                  <a:pt x="1589845" y="3828083"/>
                </a:lnTo>
                <a:lnTo>
                  <a:pt x="1569583" y="3789983"/>
                </a:lnTo>
                <a:lnTo>
                  <a:pt x="1565588" y="3726483"/>
                </a:lnTo>
                <a:lnTo>
                  <a:pt x="1580619" y="3726483"/>
                </a:lnTo>
                <a:lnTo>
                  <a:pt x="1611193" y="3688383"/>
                </a:lnTo>
                <a:lnTo>
                  <a:pt x="1634341" y="3688383"/>
                </a:lnTo>
                <a:lnTo>
                  <a:pt x="1649833" y="3726483"/>
                </a:lnTo>
                <a:lnTo>
                  <a:pt x="1657438" y="3764583"/>
                </a:lnTo>
                <a:lnTo>
                  <a:pt x="1658814" y="3764583"/>
                </a:lnTo>
                <a:lnTo>
                  <a:pt x="1683864" y="3789983"/>
                </a:lnTo>
                <a:lnTo>
                  <a:pt x="1679279" y="3828083"/>
                </a:lnTo>
                <a:close/>
              </a:path>
              <a:path w="5528944" h="9429115">
                <a:moveTo>
                  <a:pt x="1972281" y="3726483"/>
                </a:moveTo>
                <a:lnTo>
                  <a:pt x="1847699" y="3726483"/>
                </a:lnTo>
                <a:lnTo>
                  <a:pt x="1856225" y="3688383"/>
                </a:lnTo>
                <a:lnTo>
                  <a:pt x="1954911" y="3688383"/>
                </a:lnTo>
                <a:lnTo>
                  <a:pt x="1972281" y="3726483"/>
                </a:lnTo>
                <a:close/>
              </a:path>
              <a:path w="5528944" h="9429115">
                <a:moveTo>
                  <a:pt x="2308571" y="3726483"/>
                </a:moveTo>
                <a:lnTo>
                  <a:pt x="2285413" y="3726483"/>
                </a:lnTo>
                <a:lnTo>
                  <a:pt x="2293144" y="3688383"/>
                </a:lnTo>
                <a:lnTo>
                  <a:pt x="2301457" y="3688383"/>
                </a:lnTo>
                <a:lnTo>
                  <a:pt x="2308571" y="3726483"/>
                </a:lnTo>
                <a:close/>
              </a:path>
              <a:path w="5528944" h="9429115">
                <a:moveTo>
                  <a:pt x="2483309" y="3726483"/>
                </a:moveTo>
                <a:lnTo>
                  <a:pt x="2403306" y="3726483"/>
                </a:lnTo>
                <a:lnTo>
                  <a:pt x="2392374" y="3688383"/>
                </a:lnTo>
                <a:lnTo>
                  <a:pt x="2493776" y="3688383"/>
                </a:lnTo>
                <a:lnTo>
                  <a:pt x="2483309" y="3726483"/>
                </a:lnTo>
                <a:close/>
              </a:path>
              <a:path w="5528944" h="9429115">
                <a:moveTo>
                  <a:pt x="3028895" y="3726483"/>
                </a:moveTo>
                <a:lnTo>
                  <a:pt x="2907574" y="3726483"/>
                </a:lnTo>
                <a:lnTo>
                  <a:pt x="2908147" y="3688383"/>
                </a:lnTo>
                <a:lnTo>
                  <a:pt x="3002831" y="3688383"/>
                </a:lnTo>
                <a:lnTo>
                  <a:pt x="3028895" y="3726483"/>
                </a:lnTo>
                <a:close/>
              </a:path>
              <a:path w="5528944" h="9429115">
                <a:moveTo>
                  <a:pt x="3423241" y="3828083"/>
                </a:moveTo>
                <a:lnTo>
                  <a:pt x="3318654" y="3828083"/>
                </a:lnTo>
                <a:lnTo>
                  <a:pt x="3293985" y="3789983"/>
                </a:lnTo>
                <a:lnTo>
                  <a:pt x="3267768" y="3789983"/>
                </a:lnTo>
                <a:lnTo>
                  <a:pt x="3239194" y="3764583"/>
                </a:lnTo>
                <a:lnTo>
                  <a:pt x="3186459" y="3764583"/>
                </a:lnTo>
                <a:lnTo>
                  <a:pt x="3180851" y="3726483"/>
                </a:lnTo>
                <a:lnTo>
                  <a:pt x="3178113" y="3726483"/>
                </a:lnTo>
                <a:lnTo>
                  <a:pt x="3178532" y="3688383"/>
                </a:lnTo>
                <a:lnTo>
                  <a:pt x="3237545" y="3688383"/>
                </a:lnTo>
                <a:lnTo>
                  <a:pt x="3278652" y="3726483"/>
                </a:lnTo>
                <a:lnTo>
                  <a:pt x="3323468" y="3764583"/>
                </a:lnTo>
                <a:lnTo>
                  <a:pt x="3371746" y="3789983"/>
                </a:lnTo>
                <a:lnTo>
                  <a:pt x="3423241" y="3828083"/>
                </a:lnTo>
                <a:close/>
              </a:path>
              <a:path w="5528944" h="9429115">
                <a:moveTo>
                  <a:pt x="3504222" y="3726483"/>
                </a:moveTo>
                <a:lnTo>
                  <a:pt x="3349117" y="3726483"/>
                </a:lnTo>
                <a:lnTo>
                  <a:pt x="3318984" y="3688383"/>
                </a:lnTo>
                <a:lnTo>
                  <a:pt x="3491600" y="3688383"/>
                </a:lnTo>
                <a:lnTo>
                  <a:pt x="3504222" y="3726483"/>
                </a:lnTo>
                <a:close/>
              </a:path>
              <a:path w="5528944" h="9429115">
                <a:moveTo>
                  <a:pt x="4022126" y="3726483"/>
                </a:moveTo>
                <a:lnTo>
                  <a:pt x="3871664" y="3726483"/>
                </a:lnTo>
                <a:lnTo>
                  <a:pt x="3849884" y="3688383"/>
                </a:lnTo>
                <a:lnTo>
                  <a:pt x="3998909" y="3688383"/>
                </a:lnTo>
                <a:lnTo>
                  <a:pt x="4022126" y="3726483"/>
                </a:lnTo>
                <a:close/>
              </a:path>
              <a:path w="5528944" h="9429115">
                <a:moveTo>
                  <a:pt x="4227915" y="3726483"/>
                </a:moveTo>
                <a:lnTo>
                  <a:pt x="4188228" y="3726483"/>
                </a:lnTo>
                <a:lnTo>
                  <a:pt x="4194558" y="3688383"/>
                </a:lnTo>
                <a:lnTo>
                  <a:pt x="4210681" y="3688383"/>
                </a:lnTo>
                <a:lnTo>
                  <a:pt x="4227915" y="3726483"/>
                </a:lnTo>
                <a:close/>
              </a:path>
              <a:path w="5528944" h="9429115">
                <a:moveTo>
                  <a:pt x="4388534" y="3726483"/>
                </a:moveTo>
                <a:lnTo>
                  <a:pt x="4351297" y="3726483"/>
                </a:lnTo>
                <a:lnTo>
                  <a:pt x="4327384" y="3688383"/>
                </a:lnTo>
                <a:lnTo>
                  <a:pt x="4396301" y="3688383"/>
                </a:lnTo>
                <a:lnTo>
                  <a:pt x="4388534" y="3726483"/>
                </a:lnTo>
                <a:close/>
              </a:path>
              <a:path w="5528944" h="9429115">
                <a:moveTo>
                  <a:pt x="4727885" y="3726483"/>
                </a:moveTo>
                <a:lnTo>
                  <a:pt x="4648678" y="3726483"/>
                </a:lnTo>
                <a:lnTo>
                  <a:pt x="4653730" y="3688383"/>
                </a:lnTo>
                <a:lnTo>
                  <a:pt x="4738167" y="3688383"/>
                </a:lnTo>
                <a:lnTo>
                  <a:pt x="4727885" y="3726483"/>
                </a:lnTo>
                <a:close/>
              </a:path>
              <a:path w="5528944" h="9429115">
                <a:moveTo>
                  <a:pt x="4901674" y="3726483"/>
                </a:moveTo>
                <a:lnTo>
                  <a:pt x="4862921" y="3726483"/>
                </a:lnTo>
                <a:lnTo>
                  <a:pt x="4864667" y="3688383"/>
                </a:lnTo>
                <a:lnTo>
                  <a:pt x="4897801" y="3688383"/>
                </a:lnTo>
                <a:lnTo>
                  <a:pt x="4901674" y="3726483"/>
                </a:lnTo>
                <a:close/>
              </a:path>
              <a:path w="5528944" h="9429115">
                <a:moveTo>
                  <a:pt x="5184886" y="3726483"/>
                </a:moveTo>
                <a:lnTo>
                  <a:pt x="5140614" y="3726483"/>
                </a:lnTo>
                <a:lnTo>
                  <a:pt x="5131148" y="3688383"/>
                </a:lnTo>
                <a:lnTo>
                  <a:pt x="5181890" y="3688383"/>
                </a:lnTo>
                <a:lnTo>
                  <a:pt x="5184886" y="3726483"/>
                </a:lnTo>
                <a:close/>
              </a:path>
              <a:path w="5528944" h="9429115">
                <a:moveTo>
                  <a:pt x="5396041" y="3726483"/>
                </a:moveTo>
                <a:lnTo>
                  <a:pt x="5368453" y="3726483"/>
                </a:lnTo>
                <a:lnTo>
                  <a:pt x="5343890" y="3688383"/>
                </a:lnTo>
                <a:lnTo>
                  <a:pt x="5402368" y="3688383"/>
                </a:lnTo>
                <a:lnTo>
                  <a:pt x="5396041" y="3726483"/>
                </a:lnTo>
                <a:close/>
              </a:path>
              <a:path w="5528944" h="9429115">
                <a:moveTo>
                  <a:pt x="368172" y="3764583"/>
                </a:moveTo>
                <a:lnTo>
                  <a:pt x="249650" y="3764583"/>
                </a:lnTo>
                <a:lnTo>
                  <a:pt x="263684" y="3726483"/>
                </a:lnTo>
                <a:lnTo>
                  <a:pt x="345717" y="3726483"/>
                </a:lnTo>
                <a:lnTo>
                  <a:pt x="368172" y="3764583"/>
                </a:lnTo>
                <a:close/>
              </a:path>
              <a:path w="5528944" h="9429115">
                <a:moveTo>
                  <a:pt x="1353655" y="3764583"/>
                </a:moveTo>
                <a:lnTo>
                  <a:pt x="1315995" y="3764583"/>
                </a:lnTo>
                <a:lnTo>
                  <a:pt x="1314852" y="3726483"/>
                </a:lnTo>
                <a:lnTo>
                  <a:pt x="1367863" y="3726483"/>
                </a:lnTo>
                <a:lnTo>
                  <a:pt x="1353655" y="3764583"/>
                </a:lnTo>
                <a:close/>
              </a:path>
              <a:path w="5528944" h="9429115">
                <a:moveTo>
                  <a:pt x="1917769" y="3764583"/>
                </a:moveTo>
                <a:lnTo>
                  <a:pt x="1846344" y="3764583"/>
                </a:lnTo>
                <a:lnTo>
                  <a:pt x="1845951" y="3726483"/>
                </a:lnTo>
                <a:lnTo>
                  <a:pt x="1928280" y="3726483"/>
                </a:lnTo>
                <a:lnTo>
                  <a:pt x="1917769" y="3764583"/>
                </a:lnTo>
                <a:close/>
              </a:path>
              <a:path w="5528944" h="9429115">
                <a:moveTo>
                  <a:pt x="2027061" y="3764583"/>
                </a:moveTo>
                <a:lnTo>
                  <a:pt x="2012282" y="3726483"/>
                </a:lnTo>
                <a:lnTo>
                  <a:pt x="2048019" y="3726483"/>
                </a:lnTo>
                <a:lnTo>
                  <a:pt x="2027061" y="3764583"/>
                </a:lnTo>
                <a:close/>
              </a:path>
              <a:path w="5528944" h="9429115">
                <a:moveTo>
                  <a:pt x="2329711" y="3764583"/>
                </a:moveTo>
                <a:lnTo>
                  <a:pt x="2275282" y="3764583"/>
                </a:lnTo>
                <a:lnTo>
                  <a:pt x="2274426" y="3726483"/>
                </a:lnTo>
                <a:lnTo>
                  <a:pt x="2327452" y="3726483"/>
                </a:lnTo>
                <a:lnTo>
                  <a:pt x="2329711" y="3764583"/>
                </a:lnTo>
                <a:close/>
              </a:path>
              <a:path w="5528944" h="9429115">
                <a:moveTo>
                  <a:pt x="2438896" y="3764583"/>
                </a:moveTo>
                <a:lnTo>
                  <a:pt x="2418051" y="3726483"/>
                </a:lnTo>
                <a:lnTo>
                  <a:pt x="2454871" y="3726483"/>
                </a:lnTo>
                <a:lnTo>
                  <a:pt x="2438896" y="3764583"/>
                </a:lnTo>
                <a:close/>
              </a:path>
              <a:path w="5528944" h="9429115">
                <a:moveTo>
                  <a:pt x="2702635" y="3764583"/>
                </a:moveTo>
                <a:lnTo>
                  <a:pt x="2625546" y="3764583"/>
                </a:lnTo>
                <a:lnTo>
                  <a:pt x="2621837" y="3726483"/>
                </a:lnTo>
                <a:lnTo>
                  <a:pt x="2711202" y="3726483"/>
                </a:lnTo>
                <a:lnTo>
                  <a:pt x="2702635" y="3764583"/>
                </a:lnTo>
                <a:close/>
              </a:path>
              <a:path w="5528944" h="9429115">
                <a:moveTo>
                  <a:pt x="3013308" y="3764583"/>
                </a:moveTo>
                <a:lnTo>
                  <a:pt x="2962620" y="3764583"/>
                </a:lnTo>
                <a:lnTo>
                  <a:pt x="2942022" y="3726483"/>
                </a:lnTo>
                <a:lnTo>
                  <a:pt x="3017770" y="3726483"/>
                </a:lnTo>
                <a:lnTo>
                  <a:pt x="3013308" y="3764583"/>
                </a:lnTo>
                <a:close/>
              </a:path>
              <a:path w="5528944" h="9429115">
                <a:moveTo>
                  <a:pt x="3533480" y="3764583"/>
                </a:moveTo>
                <a:lnTo>
                  <a:pt x="3422565" y="3764583"/>
                </a:lnTo>
                <a:lnTo>
                  <a:pt x="3402722" y="3726483"/>
                </a:lnTo>
                <a:lnTo>
                  <a:pt x="3527504" y="3726483"/>
                </a:lnTo>
                <a:lnTo>
                  <a:pt x="3533480" y="3764583"/>
                </a:lnTo>
                <a:close/>
              </a:path>
              <a:path w="5528944" h="9429115">
                <a:moveTo>
                  <a:pt x="3711167" y="3764583"/>
                </a:moveTo>
                <a:lnTo>
                  <a:pt x="3695450" y="3764583"/>
                </a:lnTo>
                <a:lnTo>
                  <a:pt x="3695908" y="3726483"/>
                </a:lnTo>
                <a:lnTo>
                  <a:pt x="3712903" y="3726483"/>
                </a:lnTo>
                <a:lnTo>
                  <a:pt x="3711167" y="3764583"/>
                </a:lnTo>
                <a:close/>
              </a:path>
              <a:path w="5528944" h="9429115">
                <a:moveTo>
                  <a:pt x="4063990" y="3764583"/>
                </a:moveTo>
                <a:lnTo>
                  <a:pt x="3912112" y="3764583"/>
                </a:lnTo>
                <a:lnTo>
                  <a:pt x="3901248" y="3726483"/>
                </a:lnTo>
                <a:lnTo>
                  <a:pt x="4046772" y="3726483"/>
                </a:lnTo>
                <a:lnTo>
                  <a:pt x="4063990" y="3764583"/>
                </a:lnTo>
                <a:close/>
              </a:path>
              <a:path w="5528944" h="9429115">
                <a:moveTo>
                  <a:pt x="4706711" y="3764583"/>
                </a:moveTo>
                <a:lnTo>
                  <a:pt x="4664923" y="3764583"/>
                </a:lnTo>
                <a:lnTo>
                  <a:pt x="4652486" y="3726483"/>
                </a:lnTo>
                <a:lnTo>
                  <a:pt x="4717536" y="3726483"/>
                </a:lnTo>
                <a:lnTo>
                  <a:pt x="4706711" y="3764583"/>
                </a:lnTo>
                <a:close/>
              </a:path>
              <a:path w="5528944" h="9429115">
                <a:moveTo>
                  <a:pt x="380235" y="3789983"/>
                </a:moveTo>
                <a:lnTo>
                  <a:pt x="246190" y="3789983"/>
                </a:lnTo>
                <a:lnTo>
                  <a:pt x="243779" y="3764583"/>
                </a:lnTo>
                <a:lnTo>
                  <a:pt x="374703" y="3764583"/>
                </a:lnTo>
                <a:lnTo>
                  <a:pt x="380235" y="3789983"/>
                </a:lnTo>
                <a:close/>
              </a:path>
              <a:path w="5528944" h="9429115">
                <a:moveTo>
                  <a:pt x="657113" y="3789983"/>
                </a:moveTo>
                <a:lnTo>
                  <a:pt x="619559" y="3789983"/>
                </a:lnTo>
                <a:lnTo>
                  <a:pt x="639693" y="3764583"/>
                </a:lnTo>
                <a:lnTo>
                  <a:pt x="653544" y="3764583"/>
                </a:lnTo>
                <a:lnTo>
                  <a:pt x="657113" y="3789983"/>
                </a:lnTo>
                <a:close/>
              </a:path>
              <a:path w="5528944" h="9429115">
                <a:moveTo>
                  <a:pt x="1903451" y="3789983"/>
                </a:moveTo>
                <a:lnTo>
                  <a:pt x="1854085" y="3789983"/>
                </a:lnTo>
                <a:lnTo>
                  <a:pt x="1850667" y="3764583"/>
                </a:lnTo>
                <a:lnTo>
                  <a:pt x="1909554" y="3764583"/>
                </a:lnTo>
                <a:lnTo>
                  <a:pt x="1903451" y="3789983"/>
                </a:lnTo>
                <a:close/>
              </a:path>
              <a:path w="5528944" h="9429115">
                <a:moveTo>
                  <a:pt x="2315054" y="3789983"/>
                </a:moveTo>
                <a:lnTo>
                  <a:pt x="2294655" y="3789983"/>
                </a:lnTo>
                <a:lnTo>
                  <a:pt x="2282173" y="3764583"/>
                </a:lnTo>
                <a:lnTo>
                  <a:pt x="2323371" y="3764583"/>
                </a:lnTo>
                <a:lnTo>
                  <a:pt x="2315054" y="3789983"/>
                </a:lnTo>
                <a:close/>
              </a:path>
              <a:path w="5528944" h="9429115">
                <a:moveTo>
                  <a:pt x="3525197" y="3789983"/>
                </a:moveTo>
                <a:lnTo>
                  <a:pt x="3469898" y="3789983"/>
                </a:lnTo>
                <a:lnTo>
                  <a:pt x="3458117" y="3764583"/>
                </a:lnTo>
                <a:lnTo>
                  <a:pt x="3532411" y="3764583"/>
                </a:lnTo>
                <a:lnTo>
                  <a:pt x="3525197" y="3789983"/>
                </a:lnTo>
                <a:close/>
              </a:path>
              <a:path w="5528944" h="9429115">
                <a:moveTo>
                  <a:pt x="3823482" y="3828083"/>
                </a:moveTo>
                <a:lnTo>
                  <a:pt x="3741571" y="3828083"/>
                </a:lnTo>
                <a:lnTo>
                  <a:pt x="3737203" y="3789983"/>
                </a:lnTo>
                <a:lnTo>
                  <a:pt x="3746171" y="3789983"/>
                </a:lnTo>
                <a:lnTo>
                  <a:pt x="3764689" y="3764583"/>
                </a:lnTo>
                <a:lnTo>
                  <a:pt x="3846141" y="3764583"/>
                </a:lnTo>
                <a:lnTo>
                  <a:pt x="3823482" y="3828083"/>
                </a:lnTo>
                <a:close/>
              </a:path>
              <a:path w="5528944" h="9429115">
                <a:moveTo>
                  <a:pt x="4093433" y="3828083"/>
                </a:moveTo>
                <a:lnTo>
                  <a:pt x="4035147" y="3828083"/>
                </a:lnTo>
                <a:lnTo>
                  <a:pt x="4013811" y="3789983"/>
                </a:lnTo>
                <a:lnTo>
                  <a:pt x="3990253" y="3764583"/>
                </a:lnTo>
                <a:lnTo>
                  <a:pt x="4076340" y="3764583"/>
                </a:lnTo>
                <a:lnTo>
                  <a:pt x="4085571" y="3789983"/>
                </a:lnTo>
                <a:lnTo>
                  <a:pt x="4093433" y="3828083"/>
                </a:lnTo>
                <a:close/>
              </a:path>
              <a:path w="5528944" h="9429115">
                <a:moveTo>
                  <a:pt x="4315274" y="3789983"/>
                </a:moveTo>
                <a:lnTo>
                  <a:pt x="4232507" y="3789983"/>
                </a:lnTo>
                <a:lnTo>
                  <a:pt x="4248501" y="3764583"/>
                </a:lnTo>
                <a:lnTo>
                  <a:pt x="4310295" y="3764583"/>
                </a:lnTo>
                <a:lnTo>
                  <a:pt x="4315274" y="3789983"/>
                </a:lnTo>
                <a:close/>
              </a:path>
              <a:path w="5528944" h="9429115">
                <a:moveTo>
                  <a:pt x="4811729" y="3789983"/>
                </a:moveTo>
                <a:lnTo>
                  <a:pt x="4744339" y="3789983"/>
                </a:lnTo>
                <a:lnTo>
                  <a:pt x="4748973" y="3764583"/>
                </a:lnTo>
                <a:lnTo>
                  <a:pt x="4793936" y="3764583"/>
                </a:lnTo>
                <a:lnTo>
                  <a:pt x="4811729" y="3789983"/>
                </a:lnTo>
                <a:close/>
              </a:path>
              <a:path w="5528944" h="9429115">
                <a:moveTo>
                  <a:pt x="5311516" y="3853483"/>
                </a:moveTo>
                <a:lnTo>
                  <a:pt x="5249729" y="3853483"/>
                </a:lnTo>
                <a:lnTo>
                  <a:pt x="5218449" y="3828083"/>
                </a:lnTo>
                <a:lnTo>
                  <a:pt x="5218449" y="3764583"/>
                </a:lnTo>
                <a:lnTo>
                  <a:pt x="5310233" y="3764583"/>
                </a:lnTo>
                <a:lnTo>
                  <a:pt x="5324731" y="3789983"/>
                </a:lnTo>
                <a:lnTo>
                  <a:pt x="5335009" y="3789983"/>
                </a:lnTo>
                <a:lnTo>
                  <a:pt x="5341043" y="3828083"/>
                </a:lnTo>
                <a:lnTo>
                  <a:pt x="5342814" y="3828083"/>
                </a:lnTo>
                <a:lnTo>
                  <a:pt x="5311516" y="3853483"/>
                </a:lnTo>
                <a:close/>
              </a:path>
              <a:path w="5528944" h="9429115">
                <a:moveTo>
                  <a:pt x="386584" y="3828083"/>
                </a:moveTo>
                <a:lnTo>
                  <a:pt x="281117" y="3828083"/>
                </a:lnTo>
                <a:lnTo>
                  <a:pt x="257004" y="3789983"/>
                </a:lnTo>
                <a:lnTo>
                  <a:pt x="388540" y="3789983"/>
                </a:lnTo>
                <a:lnTo>
                  <a:pt x="386584" y="3828083"/>
                </a:lnTo>
                <a:close/>
              </a:path>
              <a:path w="5528944" h="9429115">
                <a:moveTo>
                  <a:pt x="689609" y="3828083"/>
                </a:moveTo>
                <a:lnTo>
                  <a:pt x="571158" y="3828083"/>
                </a:lnTo>
                <a:lnTo>
                  <a:pt x="585859" y="3789983"/>
                </a:lnTo>
                <a:lnTo>
                  <a:pt x="672433" y="3789983"/>
                </a:lnTo>
                <a:lnTo>
                  <a:pt x="689609" y="3828083"/>
                </a:lnTo>
                <a:close/>
              </a:path>
              <a:path w="5528944" h="9429115">
                <a:moveTo>
                  <a:pt x="1890189" y="3828083"/>
                </a:moveTo>
                <a:lnTo>
                  <a:pt x="1865849" y="3828083"/>
                </a:lnTo>
                <a:lnTo>
                  <a:pt x="1864354" y="3789983"/>
                </a:lnTo>
                <a:lnTo>
                  <a:pt x="1894954" y="3789983"/>
                </a:lnTo>
                <a:lnTo>
                  <a:pt x="1890189" y="3828083"/>
                </a:lnTo>
                <a:close/>
              </a:path>
              <a:path w="5528944" h="9429115">
                <a:moveTo>
                  <a:pt x="2626655" y="3828083"/>
                </a:moveTo>
                <a:lnTo>
                  <a:pt x="2555305" y="3828083"/>
                </a:lnTo>
                <a:lnTo>
                  <a:pt x="2552063" y="3789983"/>
                </a:lnTo>
                <a:lnTo>
                  <a:pt x="2611757" y="3789983"/>
                </a:lnTo>
                <a:lnTo>
                  <a:pt x="2626655" y="3828083"/>
                </a:lnTo>
                <a:close/>
              </a:path>
              <a:path w="5528944" h="9429115">
                <a:moveTo>
                  <a:pt x="3143869" y="3828083"/>
                </a:moveTo>
                <a:lnTo>
                  <a:pt x="3117946" y="3828083"/>
                </a:lnTo>
                <a:lnTo>
                  <a:pt x="3125524" y="3789983"/>
                </a:lnTo>
                <a:lnTo>
                  <a:pt x="3135240" y="3789983"/>
                </a:lnTo>
                <a:lnTo>
                  <a:pt x="3143869" y="3828083"/>
                </a:lnTo>
                <a:close/>
              </a:path>
              <a:path w="5528944" h="9429115">
                <a:moveTo>
                  <a:pt x="4240744" y="3853483"/>
                </a:moveTo>
                <a:lnTo>
                  <a:pt x="4190940" y="3853483"/>
                </a:lnTo>
                <a:lnTo>
                  <a:pt x="4204492" y="3828083"/>
                </a:lnTo>
                <a:lnTo>
                  <a:pt x="4218781" y="3789983"/>
                </a:lnTo>
                <a:lnTo>
                  <a:pt x="4310663" y="3789983"/>
                </a:lnTo>
                <a:lnTo>
                  <a:pt x="4303801" y="3828083"/>
                </a:lnTo>
                <a:lnTo>
                  <a:pt x="4258937" y="3828083"/>
                </a:lnTo>
                <a:lnTo>
                  <a:pt x="4240744" y="3853483"/>
                </a:lnTo>
                <a:close/>
              </a:path>
              <a:path w="5528944" h="9429115">
                <a:moveTo>
                  <a:pt x="4837527" y="3828083"/>
                </a:moveTo>
                <a:lnTo>
                  <a:pt x="4787636" y="3828083"/>
                </a:lnTo>
                <a:lnTo>
                  <a:pt x="4766591" y="3789983"/>
                </a:lnTo>
                <a:lnTo>
                  <a:pt x="4835755" y="3789983"/>
                </a:lnTo>
                <a:lnTo>
                  <a:pt x="4837527" y="3828083"/>
                </a:lnTo>
                <a:close/>
              </a:path>
              <a:path w="5528944" h="9429115">
                <a:moveTo>
                  <a:pt x="5001814" y="3853483"/>
                </a:moveTo>
                <a:lnTo>
                  <a:pt x="4952914" y="3853483"/>
                </a:lnTo>
                <a:lnTo>
                  <a:pt x="4975130" y="3828083"/>
                </a:lnTo>
                <a:lnTo>
                  <a:pt x="4995228" y="3789983"/>
                </a:lnTo>
                <a:lnTo>
                  <a:pt x="5064550" y="3789983"/>
                </a:lnTo>
                <a:lnTo>
                  <a:pt x="5080463" y="3828083"/>
                </a:lnTo>
                <a:lnTo>
                  <a:pt x="5024191" y="3828083"/>
                </a:lnTo>
                <a:lnTo>
                  <a:pt x="5001814" y="3853483"/>
                </a:lnTo>
                <a:close/>
              </a:path>
              <a:path w="5528944" h="9429115">
                <a:moveTo>
                  <a:pt x="756122" y="3853483"/>
                </a:moveTo>
                <a:lnTo>
                  <a:pt x="558871" y="3853483"/>
                </a:lnTo>
                <a:lnTo>
                  <a:pt x="561466" y="3828083"/>
                </a:lnTo>
                <a:lnTo>
                  <a:pt x="743164" y="3828083"/>
                </a:lnTo>
                <a:lnTo>
                  <a:pt x="756122" y="3853483"/>
                </a:lnTo>
                <a:close/>
              </a:path>
              <a:path w="5528944" h="9429115">
                <a:moveTo>
                  <a:pt x="980732" y="3853483"/>
                </a:moveTo>
                <a:lnTo>
                  <a:pt x="859667" y="3853483"/>
                </a:lnTo>
                <a:lnTo>
                  <a:pt x="866451" y="3828083"/>
                </a:lnTo>
                <a:lnTo>
                  <a:pt x="955999" y="3828083"/>
                </a:lnTo>
                <a:lnTo>
                  <a:pt x="980732" y="3853483"/>
                </a:lnTo>
                <a:close/>
              </a:path>
              <a:path w="5528944" h="9429115">
                <a:moveTo>
                  <a:pt x="1128423" y="3853483"/>
                </a:moveTo>
                <a:lnTo>
                  <a:pt x="1106178" y="3853483"/>
                </a:lnTo>
                <a:lnTo>
                  <a:pt x="1108437" y="3828083"/>
                </a:lnTo>
                <a:lnTo>
                  <a:pt x="1119531" y="3828083"/>
                </a:lnTo>
                <a:lnTo>
                  <a:pt x="1128423" y="3853483"/>
                </a:lnTo>
                <a:close/>
              </a:path>
              <a:path w="5528944" h="9429115">
                <a:moveTo>
                  <a:pt x="1867497" y="3853483"/>
                </a:moveTo>
                <a:lnTo>
                  <a:pt x="1866924" y="3828083"/>
                </a:lnTo>
                <a:lnTo>
                  <a:pt x="1876306" y="3828083"/>
                </a:lnTo>
                <a:lnTo>
                  <a:pt x="1867497" y="3853483"/>
                </a:lnTo>
                <a:close/>
              </a:path>
              <a:path w="5528944" h="9429115">
                <a:moveTo>
                  <a:pt x="2196944" y="3853483"/>
                </a:moveTo>
                <a:lnTo>
                  <a:pt x="2162627" y="3853483"/>
                </a:lnTo>
                <a:lnTo>
                  <a:pt x="2160302" y="3828083"/>
                </a:lnTo>
                <a:lnTo>
                  <a:pt x="2196612" y="3828083"/>
                </a:lnTo>
                <a:lnTo>
                  <a:pt x="2196944" y="3853483"/>
                </a:lnTo>
                <a:close/>
              </a:path>
              <a:path w="5528944" h="9429115">
                <a:moveTo>
                  <a:pt x="3144234" y="3853483"/>
                </a:moveTo>
                <a:lnTo>
                  <a:pt x="3117870" y="3853483"/>
                </a:lnTo>
                <a:lnTo>
                  <a:pt x="3111361" y="3828083"/>
                </a:lnTo>
                <a:lnTo>
                  <a:pt x="3150202" y="3828083"/>
                </a:lnTo>
                <a:lnTo>
                  <a:pt x="3144234" y="3853483"/>
                </a:lnTo>
                <a:close/>
              </a:path>
              <a:path w="5528944" h="9429115">
                <a:moveTo>
                  <a:pt x="3403943" y="3853483"/>
                </a:moveTo>
                <a:lnTo>
                  <a:pt x="3367574" y="3853483"/>
                </a:lnTo>
                <a:lnTo>
                  <a:pt x="3354548" y="3828083"/>
                </a:lnTo>
                <a:lnTo>
                  <a:pt x="3409485" y="3828083"/>
                </a:lnTo>
                <a:lnTo>
                  <a:pt x="3403943" y="3853483"/>
                </a:lnTo>
                <a:close/>
              </a:path>
              <a:path w="5528944" h="9429115">
                <a:moveTo>
                  <a:pt x="3915067" y="3853483"/>
                </a:moveTo>
                <a:lnTo>
                  <a:pt x="3801269" y="3853483"/>
                </a:lnTo>
                <a:lnTo>
                  <a:pt x="3776315" y="3828083"/>
                </a:lnTo>
                <a:lnTo>
                  <a:pt x="3889386" y="3828083"/>
                </a:lnTo>
                <a:lnTo>
                  <a:pt x="3915067" y="3853483"/>
                </a:lnTo>
                <a:close/>
              </a:path>
              <a:path w="5528944" h="9429115">
                <a:moveTo>
                  <a:pt x="4665545" y="3853483"/>
                </a:moveTo>
                <a:lnTo>
                  <a:pt x="4606384" y="3853483"/>
                </a:lnTo>
                <a:lnTo>
                  <a:pt x="4596295" y="3828083"/>
                </a:lnTo>
                <a:lnTo>
                  <a:pt x="4667908" y="3828083"/>
                </a:lnTo>
                <a:lnTo>
                  <a:pt x="4665545" y="3853483"/>
                </a:lnTo>
                <a:close/>
              </a:path>
              <a:path w="5528944" h="9429115">
                <a:moveTo>
                  <a:pt x="5126010" y="3853483"/>
                </a:moveTo>
                <a:lnTo>
                  <a:pt x="5077052" y="3853483"/>
                </a:lnTo>
                <a:lnTo>
                  <a:pt x="5056887" y="3828083"/>
                </a:lnTo>
                <a:lnTo>
                  <a:pt x="5124079" y="3828083"/>
                </a:lnTo>
                <a:lnTo>
                  <a:pt x="5126010" y="3853483"/>
                </a:lnTo>
                <a:close/>
              </a:path>
              <a:path w="5528944" h="9429115">
                <a:moveTo>
                  <a:pt x="418240" y="3891583"/>
                </a:moveTo>
                <a:lnTo>
                  <a:pt x="410577" y="3891583"/>
                </a:lnTo>
                <a:lnTo>
                  <a:pt x="405633" y="3853483"/>
                </a:lnTo>
                <a:lnTo>
                  <a:pt x="422365" y="3853483"/>
                </a:lnTo>
                <a:lnTo>
                  <a:pt x="418240" y="3891583"/>
                </a:lnTo>
                <a:close/>
              </a:path>
              <a:path w="5528944" h="9429115">
                <a:moveTo>
                  <a:pt x="615512" y="3891583"/>
                </a:moveTo>
                <a:lnTo>
                  <a:pt x="590184" y="3891583"/>
                </a:lnTo>
                <a:lnTo>
                  <a:pt x="574802" y="3853483"/>
                </a:lnTo>
                <a:lnTo>
                  <a:pt x="628164" y="3853483"/>
                </a:lnTo>
                <a:lnTo>
                  <a:pt x="615512" y="3891583"/>
                </a:lnTo>
                <a:close/>
              </a:path>
              <a:path w="5528944" h="9429115">
                <a:moveTo>
                  <a:pt x="787472" y="3891583"/>
                </a:moveTo>
                <a:lnTo>
                  <a:pt x="743853" y="3891583"/>
                </a:lnTo>
                <a:lnTo>
                  <a:pt x="710648" y="3853483"/>
                </a:lnTo>
                <a:lnTo>
                  <a:pt x="789646" y="3853483"/>
                </a:lnTo>
                <a:lnTo>
                  <a:pt x="787472" y="3891583"/>
                </a:lnTo>
                <a:close/>
              </a:path>
              <a:path w="5528944" h="9429115">
                <a:moveTo>
                  <a:pt x="961147" y="3891583"/>
                </a:moveTo>
                <a:lnTo>
                  <a:pt x="871852" y="3891583"/>
                </a:lnTo>
                <a:lnTo>
                  <a:pt x="856432" y="3853483"/>
                </a:lnTo>
                <a:lnTo>
                  <a:pt x="972798" y="3853483"/>
                </a:lnTo>
                <a:lnTo>
                  <a:pt x="961147" y="3891583"/>
                </a:lnTo>
                <a:close/>
              </a:path>
              <a:path w="5528944" h="9429115">
                <a:moveTo>
                  <a:pt x="1472331" y="3891583"/>
                </a:moveTo>
                <a:lnTo>
                  <a:pt x="1398243" y="3891583"/>
                </a:lnTo>
                <a:lnTo>
                  <a:pt x="1403934" y="3853483"/>
                </a:lnTo>
                <a:lnTo>
                  <a:pt x="1465966" y="3853483"/>
                </a:lnTo>
                <a:lnTo>
                  <a:pt x="1472331" y="3891583"/>
                </a:lnTo>
                <a:close/>
              </a:path>
              <a:path w="5528944" h="9429115">
                <a:moveTo>
                  <a:pt x="2435753" y="3891583"/>
                </a:moveTo>
                <a:lnTo>
                  <a:pt x="2388274" y="3891583"/>
                </a:lnTo>
                <a:lnTo>
                  <a:pt x="2374912" y="3853483"/>
                </a:lnTo>
                <a:lnTo>
                  <a:pt x="2437193" y="3853483"/>
                </a:lnTo>
                <a:lnTo>
                  <a:pt x="2435753" y="3891583"/>
                </a:lnTo>
                <a:close/>
              </a:path>
              <a:path w="5528944" h="9429115">
                <a:moveTo>
                  <a:pt x="2701085" y="3891583"/>
                </a:moveTo>
                <a:lnTo>
                  <a:pt x="2665557" y="3891583"/>
                </a:lnTo>
                <a:lnTo>
                  <a:pt x="2667921" y="3853483"/>
                </a:lnTo>
                <a:lnTo>
                  <a:pt x="2700300" y="3853483"/>
                </a:lnTo>
                <a:lnTo>
                  <a:pt x="2701085" y="3891583"/>
                </a:lnTo>
                <a:close/>
              </a:path>
              <a:path w="5528944" h="9429115">
                <a:moveTo>
                  <a:pt x="2975192" y="3891583"/>
                </a:moveTo>
                <a:lnTo>
                  <a:pt x="2927384" y="3891583"/>
                </a:lnTo>
                <a:lnTo>
                  <a:pt x="2930525" y="3853483"/>
                </a:lnTo>
                <a:lnTo>
                  <a:pt x="2973686" y="3853483"/>
                </a:lnTo>
                <a:lnTo>
                  <a:pt x="2975192" y="3891583"/>
                </a:lnTo>
                <a:close/>
              </a:path>
              <a:path w="5528944" h="9429115">
                <a:moveTo>
                  <a:pt x="3268204" y="3891583"/>
                </a:moveTo>
                <a:lnTo>
                  <a:pt x="3189541" y="3891583"/>
                </a:lnTo>
                <a:lnTo>
                  <a:pt x="3216953" y="3853483"/>
                </a:lnTo>
                <a:lnTo>
                  <a:pt x="3243115" y="3853483"/>
                </a:lnTo>
                <a:lnTo>
                  <a:pt x="3268204" y="3891583"/>
                </a:lnTo>
                <a:close/>
              </a:path>
              <a:path w="5528944" h="9429115">
                <a:moveTo>
                  <a:pt x="3957033" y="3891583"/>
                </a:moveTo>
                <a:lnTo>
                  <a:pt x="3901841" y="3891583"/>
                </a:lnTo>
                <a:lnTo>
                  <a:pt x="3878921" y="3853483"/>
                </a:lnTo>
                <a:lnTo>
                  <a:pt x="3939727" y="3853483"/>
                </a:lnTo>
                <a:lnTo>
                  <a:pt x="3957033" y="3891583"/>
                </a:lnTo>
                <a:close/>
              </a:path>
              <a:path w="5528944" h="9429115">
                <a:moveTo>
                  <a:pt x="4210495" y="3891583"/>
                </a:moveTo>
                <a:lnTo>
                  <a:pt x="4158629" y="3891583"/>
                </a:lnTo>
                <a:lnTo>
                  <a:pt x="4176270" y="3853483"/>
                </a:lnTo>
                <a:lnTo>
                  <a:pt x="4224723" y="3853483"/>
                </a:lnTo>
                <a:lnTo>
                  <a:pt x="4210495" y="3891583"/>
                </a:lnTo>
                <a:close/>
              </a:path>
              <a:path w="5528944" h="9429115">
                <a:moveTo>
                  <a:pt x="4542551" y="3916983"/>
                </a:moveTo>
                <a:lnTo>
                  <a:pt x="4415358" y="3916983"/>
                </a:lnTo>
                <a:lnTo>
                  <a:pt x="4383584" y="3891583"/>
                </a:lnTo>
                <a:lnTo>
                  <a:pt x="4374514" y="3891583"/>
                </a:lnTo>
                <a:lnTo>
                  <a:pt x="4373730" y="3853483"/>
                </a:lnTo>
                <a:lnTo>
                  <a:pt x="4447888" y="3853483"/>
                </a:lnTo>
                <a:lnTo>
                  <a:pt x="4479102" y="3891583"/>
                </a:lnTo>
                <a:lnTo>
                  <a:pt x="4542551" y="3916983"/>
                </a:lnTo>
                <a:close/>
              </a:path>
              <a:path w="5528944" h="9429115">
                <a:moveTo>
                  <a:pt x="4948946" y="3916983"/>
                </a:moveTo>
                <a:lnTo>
                  <a:pt x="4895251" y="3916983"/>
                </a:lnTo>
                <a:lnTo>
                  <a:pt x="4889822" y="3891583"/>
                </a:lnTo>
                <a:lnTo>
                  <a:pt x="4882455" y="3891583"/>
                </a:lnTo>
                <a:lnTo>
                  <a:pt x="4888742" y="3853483"/>
                </a:lnTo>
                <a:lnTo>
                  <a:pt x="4979983" y="3853483"/>
                </a:lnTo>
                <a:lnTo>
                  <a:pt x="4948946" y="3916983"/>
                </a:lnTo>
                <a:close/>
              </a:path>
              <a:path w="5528944" h="9429115">
                <a:moveTo>
                  <a:pt x="268909" y="3916983"/>
                </a:moveTo>
                <a:lnTo>
                  <a:pt x="247119" y="3916983"/>
                </a:lnTo>
                <a:lnTo>
                  <a:pt x="258254" y="3891583"/>
                </a:lnTo>
                <a:lnTo>
                  <a:pt x="268909" y="3916983"/>
                </a:lnTo>
                <a:close/>
              </a:path>
              <a:path w="5528944" h="9429115">
                <a:moveTo>
                  <a:pt x="932418" y="3916983"/>
                </a:moveTo>
                <a:lnTo>
                  <a:pt x="931926" y="3916983"/>
                </a:lnTo>
                <a:lnTo>
                  <a:pt x="903700" y="3891583"/>
                </a:lnTo>
                <a:lnTo>
                  <a:pt x="947205" y="3891583"/>
                </a:lnTo>
                <a:lnTo>
                  <a:pt x="932418" y="3916983"/>
                </a:lnTo>
                <a:close/>
              </a:path>
              <a:path w="5528944" h="9429115">
                <a:moveTo>
                  <a:pt x="1054002" y="3916983"/>
                </a:moveTo>
                <a:lnTo>
                  <a:pt x="1014894" y="3916983"/>
                </a:lnTo>
                <a:lnTo>
                  <a:pt x="1022707" y="3891583"/>
                </a:lnTo>
                <a:lnTo>
                  <a:pt x="1043522" y="3891583"/>
                </a:lnTo>
                <a:lnTo>
                  <a:pt x="1054002" y="3916983"/>
                </a:lnTo>
                <a:close/>
              </a:path>
              <a:path w="5528944" h="9429115">
                <a:moveTo>
                  <a:pt x="1337291" y="3955083"/>
                </a:moveTo>
                <a:lnTo>
                  <a:pt x="1260499" y="3955083"/>
                </a:lnTo>
                <a:lnTo>
                  <a:pt x="1241981" y="3916983"/>
                </a:lnTo>
                <a:lnTo>
                  <a:pt x="1258257" y="3916983"/>
                </a:lnTo>
                <a:lnTo>
                  <a:pt x="1276128" y="3891583"/>
                </a:lnTo>
                <a:lnTo>
                  <a:pt x="1337708" y="3891583"/>
                </a:lnTo>
                <a:lnTo>
                  <a:pt x="1343804" y="3916983"/>
                </a:lnTo>
                <a:lnTo>
                  <a:pt x="1337291" y="3955083"/>
                </a:lnTo>
                <a:close/>
              </a:path>
              <a:path w="5528944" h="9429115">
                <a:moveTo>
                  <a:pt x="1499050" y="4056683"/>
                </a:moveTo>
                <a:lnTo>
                  <a:pt x="1434346" y="4056683"/>
                </a:lnTo>
                <a:lnTo>
                  <a:pt x="1438267" y="3993183"/>
                </a:lnTo>
                <a:lnTo>
                  <a:pt x="1434968" y="3955083"/>
                </a:lnTo>
                <a:lnTo>
                  <a:pt x="1420607" y="3916983"/>
                </a:lnTo>
                <a:lnTo>
                  <a:pt x="1391483" y="3891583"/>
                </a:lnTo>
                <a:lnTo>
                  <a:pt x="1494065" y="3891583"/>
                </a:lnTo>
                <a:lnTo>
                  <a:pt x="1513636" y="3916983"/>
                </a:lnTo>
                <a:lnTo>
                  <a:pt x="1532156" y="3916983"/>
                </a:lnTo>
                <a:lnTo>
                  <a:pt x="1550689" y="3955083"/>
                </a:lnTo>
                <a:lnTo>
                  <a:pt x="1545091" y="3955083"/>
                </a:lnTo>
                <a:lnTo>
                  <a:pt x="1534447" y="3993183"/>
                </a:lnTo>
                <a:lnTo>
                  <a:pt x="1511035" y="3993183"/>
                </a:lnTo>
                <a:lnTo>
                  <a:pt x="1506237" y="4018583"/>
                </a:lnTo>
                <a:lnTo>
                  <a:pt x="1502947" y="4018583"/>
                </a:lnTo>
                <a:lnTo>
                  <a:pt x="1499050" y="4056683"/>
                </a:lnTo>
                <a:close/>
              </a:path>
              <a:path w="5528944" h="9429115">
                <a:moveTo>
                  <a:pt x="2036934" y="3916983"/>
                </a:moveTo>
                <a:lnTo>
                  <a:pt x="1995911" y="3916983"/>
                </a:lnTo>
                <a:lnTo>
                  <a:pt x="2000695" y="3891583"/>
                </a:lnTo>
                <a:lnTo>
                  <a:pt x="2027794" y="3891583"/>
                </a:lnTo>
                <a:lnTo>
                  <a:pt x="2036934" y="3916983"/>
                </a:lnTo>
                <a:close/>
              </a:path>
              <a:path w="5528944" h="9429115">
                <a:moveTo>
                  <a:pt x="3299047" y="3916983"/>
                </a:moveTo>
                <a:lnTo>
                  <a:pt x="3198774" y="3916983"/>
                </a:lnTo>
                <a:lnTo>
                  <a:pt x="3187836" y="3891583"/>
                </a:lnTo>
                <a:lnTo>
                  <a:pt x="3298363" y="3891583"/>
                </a:lnTo>
                <a:lnTo>
                  <a:pt x="3299047" y="3916983"/>
                </a:lnTo>
                <a:close/>
              </a:path>
              <a:path w="5528944" h="9429115">
                <a:moveTo>
                  <a:pt x="4014516" y="3916983"/>
                </a:moveTo>
                <a:lnTo>
                  <a:pt x="3954992" y="3916983"/>
                </a:lnTo>
                <a:lnTo>
                  <a:pt x="3942936" y="3891583"/>
                </a:lnTo>
                <a:lnTo>
                  <a:pt x="4013763" y="3891583"/>
                </a:lnTo>
                <a:lnTo>
                  <a:pt x="4014516" y="3916983"/>
                </a:lnTo>
                <a:close/>
              </a:path>
              <a:path w="5528944" h="9429115">
                <a:moveTo>
                  <a:pt x="4180936" y="3916983"/>
                </a:moveTo>
                <a:lnTo>
                  <a:pt x="4175576" y="3916983"/>
                </a:lnTo>
                <a:lnTo>
                  <a:pt x="4164913" y="3891583"/>
                </a:lnTo>
                <a:lnTo>
                  <a:pt x="4189267" y="3891583"/>
                </a:lnTo>
                <a:lnTo>
                  <a:pt x="4180936" y="3916983"/>
                </a:lnTo>
                <a:close/>
              </a:path>
              <a:path w="5528944" h="9429115">
                <a:moveTo>
                  <a:pt x="276848" y="3955083"/>
                </a:moveTo>
                <a:lnTo>
                  <a:pt x="236441" y="3955083"/>
                </a:lnTo>
                <a:lnTo>
                  <a:pt x="231723" y="3916983"/>
                </a:lnTo>
                <a:lnTo>
                  <a:pt x="283011" y="3916983"/>
                </a:lnTo>
                <a:lnTo>
                  <a:pt x="276848" y="3955083"/>
                </a:lnTo>
                <a:close/>
              </a:path>
              <a:path w="5528944" h="9429115">
                <a:moveTo>
                  <a:pt x="681038" y="3993183"/>
                </a:moveTo>
                <a:lnTo>
                  <a:pt x="512067" y="3993183"/>
                </a:lnTo>
                <a:lnTo>
                  <a:pt x="506315" y="3955083"/>
                </a:lnTo>
                <a:lnTo>
                  <a:pt x="509433" y="3955083"/>
                </a:lnTo>
                <a:lnTo>
                  <a:pt x="516168" y="3916983"/>
                </a:lnTo>
                <a:lnTo>
                  <a:pt x="601562" y="3916983"/>
                </a:lnTo>
                <a:lnTo>
                  <a:pt x="642411" y="3955083"/>
                </a:lnTo>
                <a:lnTo>
                  <a:pt x="681038" y="3993183"/>
                </a:lnTo>
                <a:close/>
              </a:path>
              <a:path w="5528944" h="9429115">
                <a:moveTo>
                  <a:pt x="1064591" y="3955083"/>
                </a:moveTo>
                <a:lnTo>
                  <a:pt x="1028703" y="3955083"/>
                </a:lnTo>
                <a:lnTo>
                  <a:pt x="1018284" y="3916983"/>
                </a:lnTo>
                <a:lnTo>
                  <a:pt x="1073509" y="3916983"/>
                </a:lnTo>
                <a:lnTo>
                  <a:pt x="1064591" y="3955083"/>
                </a:lnTo>
                <a:close/>
              </a:path>
              <a:path w="5528944" h="9429115">
                <a:moveTo>
                  <a:pt x="2037402" y="3955083"/>
                </a:moveTo>
                <a:lnTo>
                  <a:pt x="2012015" y="3955083"/>
                </a:lnTo>
                <a:lnTo>
                  <a:pt x="2003059" y="3916983"/>
                </a:lnTo>
                <a:lnTo>
                  <a:pt x="2042305" y="3916983"/>
                </a:lnTo>
                <a:lnTo>
                  <a:pt x="2037402" y="3955083"/>
                </a:lnTo>
                <a:close/>
              </a:path>
              <a:path w="5528944" h="9429115">
                <a:moveTo>
                  <a:pt x="2824402" y="3955083"/>
                </a:moveTo>
                <a:lnTo>
                  <a:pt x="2750464" y="3955083"/>
                </a:lnTo>
                <a:lnTo>
                  <a:pt x="2752825" y="3916983"/>
                </a:lnTo>
                <a:lnTo>
                  <a:pt x="2812140" y="3916983"/>
                </a:lnTo>
                <a:lnTo>
                  <a:pt x="2824402" y="3955083"/>
                </a:lnTo>
                <a:close/>
              </a:path>
              <a:path w="5528944" h="9429115">
                <a:moveTo>
                  <a:pt x="3274014" y="3955083"/>
                </a:moveTo>
                <a:lnTo>
                  <a:pt x="3245841" y="3955083"/>
                </a:lnTo>
                <a:lnTo>
                  <a:pt x="3231633" y="3916983"/>
                </a:lnTo>
                <a:lnTo>
                  <a:pt x="3287595" y="3916983"/>
                </a:lnTo>
                <a:lnTo>
                  <a:pt x="3274014" y="3955083"/>
                </a:lnTo>
                <a:close/>
              </a:path>
              <a:path w="5528944" h="9429115">
                <a:moveTo>
                  <a:pt x="4578221" y="3955083"/>
                </a:moveTo>
                <a:lnTo>
                  <a:pt x="4479644" y="3955083"/>
                </a:lnTo>
                <a:lnTo>
                  <a:pt x="4447312" y="3916983"/>
                </a:lnTo>
                <a:lnTo>
                  <a:pt x="4570177" y="3916983"/>
                </a:lnTo>
                <a:lnTo>
                  <a:pt x="4578221" y="3955083"/>
                </a:lnTo>
                <a:close/>
              </a:path>
              <a:path w="5528944" h="9429115">
                <a:moveTo>
                  <a:pt x="5022254" y="3955083"/>
                </a:moveTo>
                <a:lnTo>
                  <a:pt x="4996021" y="3955083"/>
                </a:lnTo>
                <a:lnTo>
                  <a:pt x="5003331" y="3916983"/>
                </a:lnTo>
                <a:lnTo>
                  <a:pt x="5011488" y="3916983"/>
                </a:lnTo>
                <a:lnTo>
                  <a:pt x="5022254" y="3955083"/>
                </a:lnTo>
                <a:close/>
              </a:path>
              <a:path w="5528944" h="9429115">
                <a:moveTo>
                  <a:pt x="931877" y="3993183"/>
                </a:moveTo>
                <a:lnTo>
                  <a:pt x="861532" y="3993183"/>
                </a:lnTo>
                <a:lnTo>
                  <a:pt x="868502" y="3955083"/>
                </a:lnTo>
                <a:lnTo>
                  <a:pt x="882760" y="3955083"/>
                </a:lnTo>
                <a:lnTo>
                  <a:pt x="931877" y="3993183"/>
                </a:lnTo>
                <a:close/>
              </a:path>
              <a:path w="5528944" h="9429115">
                <a:moveTo>
                  <a:pt x="1030471" y="4082083"/>
                </a:moveTo>
                <a:lnTo>
                  <a:pt x="974421" y="4082083"/>
                </a:lnTo>
                <a:lnTo>
                  <a:pt x="959669" y="4056683"/>
                </a:lnTo>
                <a:lnTo>
                  <a:pt x="928373" y="4056683"/>
                </a:lnTo>
                <a:lnTo>
                  <a:pt x="912479" y="4018583"/>
                </a:lnTo>
                <a:lnTo>
                  <a:pt x="861474" y="4018583"/>
                </a:lnTo>
                <a:lnTo>
                  <a:pt x="859855" y="3993183"/>
                </a:lnTo>
                <a:lnTo>
                  <a:pt x="931877" y="3993183"/>
                </a:lnTo>
                <a:lnTo>
                  <a:pt x="977589" y="3955083"/>
                </a:lnTo>
                <a:lnTo>
                  <a:pt x="1030471" y="4082083"/>
                </a:lnTo>
                <a:close/>
              </a:path>
              <a:path w="5528944" h="9429115">
                <a:moveTo>
                  <a:pt x="2056975" y="4082083"/>
                </a:moveTo>
                <a:lnTo>
                  <a:pt x="1679359" y="4082083"/>
                </a:lnTo>
                <a:lnTo>
                  <a:pt x="1668637" y="4056683"/>
                </a:lnTo>
                <a:lnTo>
                  <a:pt x="1706260" y="3993183"/>
                </a:lnTo>
                <a:lnTo>
                  <a:pt x="1706260" y="3955083"/>
                </a:lnTo>
                <a:lnTo>
                  <a:pt x="1735708" y="3955083"/>
                </a:lnTo>
                <a:lnTo>
                  <a:pt x="1742739" y="3993183"/>
                </a:lnTo>
                <a:lnTo>
                  <a:pt x="1755067" y="3993183"/>
                </a:lnTo>
                <a:lnTo>
                  <a:pt x="1778931" y="4018583"/>
                </a:lnTo>
                <a:lnTo>
                  <a:pt x="1791164" y="4018583"/>
                </a:lnTo>
                <a:lnTo>
                  <a:pt x="1796513" y="4056683"/>
                </a:lnTo>
                <a:lnTo>
                  <a:pt x="2059611" y="4056683"/>
                </a:lnTo>
                <a:lnTo>
                  <a:pt x="2056975" y="4082083"/>
                </a:lnTo>
                <a:close/>
              </a:path>
              <a:path w="5528944" h="9429115">
                <a:moveTo>
                  <a:pt x="2409197" y="3993183"/>
                </a:moveTo>
                <a:lnTo>
                  <a:pt x="2373046" y="3993183"/>
                </a:lnTo>
                <a:lnTo>
                  <a:pt x="2378401" y="3955083"/>
                </a:lnTo>
                <a:lnTo>
                  <a:pt x="2404907" y="3955083"/>
                </a:lnTo>
                <a:lnTo>
                  <a:pt x="2409197" y="3993183"/>
                </a:lnTo>
                <a:close/>
              </a:path>
              <a:path w="5528944" h="9429115">
                <a:moveTo>
                  <a:pt x="3418624" y="3993183"/>
                </a:moveTo>
                <a:lnTo>
                  <a:pt x="3348713" y="3993183"/>
                </a:lnTo>
                <a:lnTo>
                  <a:pt x="3361062" y="3955083"/>
                </a:lnTo>
                <a:lnTo>
                  <a:pt x="3409445" y="3955083"/>
                </a:lnTo>
                <a:lnTo>
                  <a:pt x="3418624" y="3993183"/>
                </a:lnTo>
                <a:close/>
              </a:path>
              <a:path w="5528944" h="9429115">
                <a:moveTo>
                  <a:pt x="3633103" y="3993183"/>
                </a:moveTo>
                <a:lnTo>
                  <a:pt x="3561327" y="3993183"/>
                </a:lnTo>
                <a:lnTo>
                  <a:pt x="3562273" y="3955083"/>
                </a:lnTo>
                <a:lnTo>
                  <a:pt x="3620840" y="3955083"/>
                </a:lnTo>
                <a:lnTo>
                  <a:pt x="3633103" y="3993183"/>
                </a:lnTo>
                <a:close/>
              </a:path>
              <a:path w="5528944" h="9429115">
                <a:moveTo>
                  <a:pt x="3840292" y="3993183"/>
                </a:moveTo>
                <a:lnTo>
                  <a:pt x="3781736" y="3993183"/>
                </a:lnTo>
                <a:lnTo>
                  <a:pt x="3799840" y="3955083"/>
                </a:lnTo>
                <a:lnTo>
                  <a:pt x="3834451" y="3955083"/>
                </a:lnTo>
                <a:lnTo>
                  <a:pt x="3840292" y="3993183"/>
                </a:lnTo>
                <a:close/>
              </a:path>
              <a:path w="5528944" h="9429115">
                <a:moveTo>
                  <a:pt x="4077485" y="3993183"/>
                </a:moveTo>
                <a:lnTo>
                  <a:pt x="4040441" y="3993183"/>
                </a:lnTo>
                <a:lnTo>
                  <a:pt x="4039894" y="3955083"/>
                </a:lnTo>
                <a:lnTo>
                  <a:pt x="4076349" y="3955083"/>
                </a:lnTo>
                <a:lnTo>
                  <a:pt x="4077485" y="3993183"/>
                </a:lnTo>
                <a:close/>
              </a:path>
              <a:path w="5528944" h="9429115">
                <a:moveTo>
                  <a:pt x="4415315" y="4018583"/>
                </a:moveTo>
                <a:lnTo>
                  <a:pt x="4346611" y="4018583"/>
                </a:lnTo>
                <a:lnTo>
                  <a:pt x="4341336" y="3993183"/>
                </a:lnTo>
                <a:lnTo>
                  <a:pt x="4231923" y="3993183"/>
                </a:lnTo>
                <a:lnTo>
                  <a:pt x="4259080" y="3955083"/>
                </a:lnTo>
                <a:lnTo>
                  <a:pt x="4383806" y="3955083"/>
                </a:lnTo>
                <a:lnTo>
                  <a:pt x="4407783" y="3993183"/>
                </a:lnTo>
                <a:lnTo>
                  <a:pt x="4415315" y="4018583"/>
                </a:lnTo>
                <a:close/>
              </a:path>
              <a:path w="5528944" h="9429115">
                <a:moveTo>
                  <a:pt x="4557360" y="3993183"/>
                </a:moveTo>
                <a:lnTo>
                  <a:pt x="4541967" y="3993183"/>
                </a:lnTo>
                <a:lnTo>
                  <a:pt x="4526765" y="3955083"/>
                </a:lnTo>
                <a:lnTo>
                  <a:pt x="4572228" y="3955083"/>
                </a:lnTo>
                <a:lnTo>
                  <a:pt x="4557360" y="3993183"/>
                </a:lnTo>
                <a:close/>
              </a:path>
              <a:path w="5528944" h="9429115">
                <a:moveTo>
                  <a:pt x="5042860" y="3993183"/>
                </a:moveTo>
                <a:lnTo>
                  <a:pt x="4983292" y="3993183"/>
                </a:lnTo>
                <a:lnTo>
                  <a:pt x="4981163" y="3955083"/>
                </a:lnTo>
                <a:lnTo>
                  <a:pt x="5044279" y="3955083"/>
                </a:lnTo>
                <a:lnTo>
                  <a:pt x="5042860" y="3993183"/>
                </a:lnTo>
                <a:close/>
              </a:path>
              <a:path w="5528944" h="9429115">
                <a:moveTo>
                  <a:pt x="35959" y="4018583"/>
                </a:moveTo>
                <a:lnTo>
                  <a:pt x="0" y="4018583"/>
                </a:lnTo>
                <a:lnTo>
                  <a:pt x="0" y="3993183"/>
                </a:lnTo>
                <a:lnTo>
                  <a:pt x="15981" y="3993183"/>
                </a:lnTo>
                <a:lnTo>
                  <a:pt x="35959" y="4018583"/>
                </a:lnTo>
                <a:close/>
              </a:path>
              <a:path w="5528944" h="9429115">
                <a:moveTo>
                  <a:pt x="447915" y="4018583"/>
                </a:moveTo>
                <a:lnTo>
                  <a:pt x="413167" y="4018583"/>
                </a:lnTo>
                <a:lnTo>
                  <a:pt x="416406" y="3993183"/>
                </a:lnTo>
                <a:lnTo>
                  <a:pt x="424854" y="3993183"/>
                </a:lnTo>
                <a:lnTo>
                  <a:pt x="447915" y="4018583"/>
                </a:lnTo>
                <a:close/>
              </a:path>
              <a:path w="5528944" h="9429115">
                <a:moveTo>
                  <a:pt x="786390" y="4056683"/>
                </a:moveTo>
                <a:lnTo>
                  <a:pt x="679221" y="4056683"/>
                </a:lnTo>
                <a:lnTo>
                  <a:pt x="652405" y="4018583"/>
                </a:lnTo>
                <a:lnTo>
                  <a:pt x="629465" y="4018583"/>
                </a:lnTo>
                <a:lnTo>
                  <a:pt x="610026" y="3993183"/>
                </a:lnTo>
                <a:lnTo>
                  <a:pt x="717802" y="3993183"/>
                </a:lnTo>
                <a:lnTo>
                  <a:pt x="752837" y="4018583"/>
                </a:lnTo>
                <a:lnTo>
                  <a:pt x="786390" y="4056683"/>
                </a:lnTo>
                <a:close/>
              </a:path>
              <a:path w="5528944" h="9429115">
                <a:moveTo>
                  <a:pt x="2291944" y="4018583"/>
                </a:moveTo>
                <a:lnTo>
                  <a:pt x="2248516" y="4018583"/>
                </a:lnTo>
                <a:lnTo>
                  <a:pt x="2257060" y="3993183"/>
                </a:lnTo>
                <a:lnTo>
                  <a:pt x="2278806" y="3993183"/>
                </a:lnTo>
                <a:lnTo>
                  <a:pt x="2291944" y="4018583"/>
                </a:lnTo>
                <a:close/>
              </a:path>
              <a:path w="5528944" h="9429115">
                <a:moveTo>
                  <a:pt x="2422028" y="4018583"/>
                </a:moveTo>
                <a:lnTo>
                  <a:pt x="2369318" y="4018583"/>
                </a:lnTo>
                <a:lnTo>
                  <a:pt x="2365220" y="3993183"/>
                </a:lnTo>
                <a:lnTo>
                  <a:pt x="2416932" y="3993183"/>
                </a:lnTo>
                <a:lnTo>
                  <a:pt x="2422028" y="4018583"/>
                </a:lnTo>
                <a:close/>
              </a:path>
              <a:path w="5528944" h="9429115">
                <a:moveTo>
                  <a:pt x="3143629" y="4018583"/>
                </a:moveTo>
                <a:lnTo>
                  <a:pt x="3111134" y="4018583"/>
                </a:lnTo>
                <a:lnTo>
                  <a:pt x="3107896" y="3993183"/>
                </a:lnTo>
                <a:lnTo>
                  <a:pt x="3150109" y="3993183"/>
                </a:lnTo>
                <a:lnTo>
                  <a:pt x="3143629" y="4018583"/>
                </a:lnTo>
                <a:close/>
              </a:path>
              <a:path w="5528944" h="9429115">
                <a:moveTo>
                  <a:pt x="3508098" y="4056683"/>
                </a:moveTo>
                <a:lnTo>
                  <a:pt x="3384994" y="4056683"/>
                </a:lnTo>
                <a:lnTo>
                  <a:pt x="3387671" y="4018583"/>
                </a:lnTo>
                <a:lnTo>
                  <a:pt x="3336074" y="3993183"/>
                </a:lnTo>
                <a:lnTo>
                  <a:pt x="3435324" y="3993183"/>
                </a:lnTo>
                <a:lnTo>
                  <a:pt x="3457378" y="4018583"/>
                </a:lnTo>
                <a:lnTo>
                  <a:pt x="3481375" y="4018583"/>
                </a:lnTo>
                <a:lnTo>
                  <a:pt x="3508098" y="4056683"/>
                </a:lnTo>
                <a:close/>
              </a:path>
              <a:path w="5528944" h="9429115">
                <a:moveTo>
                  <a:pt x="3776264" y="4158283"/>
                </a:moveTo>
                <a:lnTo>
                  <a:pt x="3733468" y="4158283"/>
                </a:lnTo>
                <a:lnTo>
                  <a:pt x="3725447" y="4120183"/>
                </a:lnTo>
                <a:lnTo>
                  <a:pt x="3704619" y="4120183"/>
                </a:lnTo>
                <a:lnTo>
                  <a:pt x="3677893" y="4082083"/>
                </a:lnTo>
                <a:lnTo>
                  <a:pt x="3645650" y="4056683"/>
                </a:lnTo>
                <a:lnTo>
                  <a:pt x="3575506" y="3993183"/>
                </a:lnTo>
                <a:lnTo>
                  <a:pt x="3653804" y="3993183"/>
                </a:lnTo>
                <a:lnTo>
                  <a:pt x="3674216" y="4018583"/>
                </a:lnTo>
                <a:lnTo>
                  <a:pt x="3694923" y="4056683"/>
                </a:lnTo>
                <a:lnTo>
                  <a:pt x="3715162" y="4056683"/>
                </a:lnTo>
                <a:lnTo>
                  <a:pt x="3730359" y="4082083"/>
                </a:lnTo>
                <a:lnTo>
                  <a:pt x="3745325" y="4082083"/>
                </a:lnTo>
                <a:lnTo>
                  <a:pt x="3775610" y="4120183"/>
                </a:lnTo>
                <a:lnTo>
                  <a:pt x="3776264" y="4158283"/>
                </a:lnTo>
                <a:close/>
              </a:path>
              <a:path w="5528944" h="9429115">
                <a:moveTo>
                  <a:pt x="3815488" y="4018583"/>
                </a:moveTo>
                <a:lnTo>
                  <a:pt x="3793472" y="4018583"/>
                </a:lnTo>
                <a:lnTo>
                  <a:pt x="3782518" y="3993183"/>
                </a:lnTo>
                <a:lnTo>
                  <a:pt x="3826331" y="3993183"/>
                </a:lnTo>
                <a:lnTo>
                  <a:pt x="3815488" y="4018583"/>
                </a:lnTo>
                <a:close/>
              </a:path>
              <a:path w="5528944" h="9429115">
                <a:moveTo>
                  <a:pt x="4275652" y="4018583"/>
                </a:moveTo>
                <a:lnTo>
                  <a:pt x="4151198" y="4018583"/>
                </a:lnTo>
                <a:lnTo>
                  <a:pt x="4159925" y="3993183"/>
                </a:lnTo>
                <a:lnTo>
                  <a:pt x="4281911" y="3993183"/>
                </a:lnTo>
                <a:lnTo>
                  <a:pt x="4275652" y="4018583"/>
                </a:lnTo>
                <a:close/>
              </a:path>
              <a:path w="5528944" h="9429115">
                <a:moveTo>
                  <a:pt x="4735080" y="4018583"/>
                </a:moveTo>
                <a:lnTo>
                  <a:pt x="4623475" y="4018583"/>
                </a:lnTo>
                <a:lnTo>
                  <a:pt x="4625770" y="3993183"/>
                </a:lnTo>
                <a:lnTo>
                  <a:pt x="4734480" y="3993183"/>
                </a:lnTo>
                <a:lnTo>
                  <a:pt x="4735080" y="4018583"/>
                </a:lnTo>
                <a:close/>
              </a:path>
              <a:path w="5528944" h="9429115">
                <a:moveTo>
                  <a:pt x="509761" y="4056683"/>
                </a:moveTo>
                <a:lnTo>
                  <a:pt x="412739" y="4056683"/>
                </a:lnTo>
                <a:lnTo>
                  <a:pt x="404120" y="4018583"/>
                </a:lnTo>
                <a:lnTo>
                  <a:pt x="490332" y="4018583"/>
                </a:lnTo>
                <a:lnTo>
                  <a:pt x="509761" y="4056683"/>
                </a:lnTo>
                <a:close/>
              </a:path>
              <a:path w="5528944" h="9429115">
                <a:moveTo>
                  <a:pt x="1945397" y="4056683"/>
                </a:moveTo>
                <a:lnTo>
                  <a:pt x="1817003" y="4056683"/>
                </a:lnTo>
                <a:lnTo>
                  <a:pt x="1840409" y="4018583"/>
                </a:lnTo>
                <a:lnTo>
                  <a:pt x="1932788" y="4018583"/>
                </a:lnTo>
                <a:lnTo>
                  <a:pt x="1945397" y="4056683"/>
                </a:lnTo>
                <a:close/>
              </a:path>
              <a:path w="5528944" h="9429115">
                <a:moveTo>
                  <a:pt x="2052865" y="4056683"/>
                </a:moveTo>
                <a:lnTo>
                  <a:pt x="1945397" y="4056683"/>
                </a:lnTo>
                <a:lnTo>
                  <a:pt x="1967964" y="4018583"/>
                </a:lnTo>
                <a:lnTo>
                  <a:pt x="2036276" y="4018583"/>
                </a:lnTo>
                <a:lnTo>
                  <a:pt x="2052865" y="4056683"/>
                </a:lnTo>
                <a:close/>
              </a:path>
              <a:path w="5528944" h="9429115">
                <a:moveTo>
                  <a:pt x="2301662" y="4056683"/>
                </a:moveTo>
                <a:lnTo>
                  <a:pt x="2242897" y="4056683"/>
                </a:lnTo>
                <a:lnTo>
                  <a:pt x="2238140" y="4018583"/>
                </a:lnTo>
                <a:lnTo>
                  <a:pt x="2303986" y="4018583"/>
                </a:lnTo>
                <a:lnTo>
                  <a:pt x="2301662" y="4056683"/>
                </a:lnTo>
                <a:close/>
              </a:path>
              <a:path w="5528944" h="9429115">
                <a:moveTo>
                  <a:pt x="2426807" y="4056683"/>
                </a:moveTo>
                <a:lnTo>
                  <a:pt x="2388391" y="4056683"/>
                </a:lnTo>
                <a:lnTo>
                  <a:pt x="2377220" y="4018583"/>
                </a:lnTo>
                <a:lnTo>
                  <a:pt x="2431598" y="4018583"/>
                </a:lnTo>
                <a:lnTo>
                  <a:pt x="2426807" y="4056683"/>
                </a:lnTo>
                <a:close/>
              </a:path>
              <a:path w="5528944" h="9429115">
                <a:moveTo>
                  <a:pt x="2834520" y="4120183"/>
                </a:moveTo>
                <a:lnTo>
                  <a:pt x="2778820" y="4120183"/>
                </a:lnTo>
                <a:lnTo>
                  <a:pt x="2764394" y="4082083"/>
                </a:lnTo>
                <a:lnTo>
                  <a:pt x="2549705" y="4082083"/>
                </a:lnTo>
                <a:lnTo>
                  <a:pt x="2561793" y="4056683"/>
                </a:lnTo>
                <a:lnTo>
                  <a:pt x="2619479" y="4056683"/>
                </a:lnTo>
                <a:lnTo>
                  <a:pt x="2632593" y="4018583"/>
                </a:lnTo>
                <a:lnTo>
                  <a:pt x="2708419" y="4018583"/>
                </a:lnTo>
                <a:lnTo>
                  <a:pt x="2753890" y="4056683"/>
                </a:lnTo>
                <a:lnTo>
                  <a:pt x="2796334" y="4082083"/>
                </a:lnTo>
                <a:lnTo>
                  <a:pt x="2834520" y="4120183"/>
                </a:lnTo>
                <a:close/>
              </a:path>
              <a:path w="5528944" h="9429115">
                <a:moveTo>
                  <a:pt x="4249331" y="4056683"/>
                </a:moveTo>
                <a:lnTo>
                  <a:pt x="4169217" y="4056683"/>
                </a:lnTo>
                <a:lnTo>
                  <a:pt x="4157569" y="4018583"/>
                </a:lnTo>
                <a:lnTo>
                  <a:pt x="4260603" y="4018583"/>
                </a:lnTo>
                <a:lnTo>
                  <a:pt x="4249331" y="4056683"/>
                </a:lnTo>
                <a:close/>
              </a:path>
              <a:path w="5528944" h="9429115">
                <a:moveTo>
                  <a:pt x="4406416" y="4056683"/>
                </a:moveTo>
                <a:lnTo>
                  <a:pt x="4337873" y="4056683"/>
                </a:lnTo>
                <a:lnTo>
                  <a:pt x="4344595" y="4018583"/>
                </a:lnTo>
                <a:lnTo>
                  <a:pt x="4414654" y="4018583"/>
                </a:lnTo>
                <a:lnTo>
                  <a:pt x="4406416" y="4056683"/>
                </a:lnTo>
                <a:close/>
              </a:path>
              <a:path w="5528944" h="9429115">
                <a:moveTo>
                  <a:pt x="4692688" y="4056683"/>
                </a:moveTo>
                <a:lnTo>
                  <a:pt x="4637194" y="4056683"/>
                </a:lnTo>
                <a:lnTo>
                  <a:pt x="4632835" y="4018583"/>
                </a:lnTo>
                <a:lnTo>
                  <a:pt x="4710199" y="4018583"/>
                </a:lnTo>
                <a:lnTo>
                  <a:pt x="4692688" y="4056683"/>
                </a:lnTo>
                <a:close/>
              </a:path>
              <a:path w="5528944" h="9429115">
                <a:moveTo>
                  <a:pt x="4912481" y="4056683"/>
                </a:moveTo>
                <a:lnTo>
                  <a:pt x="4868209" y="4056683"/>
                </a:lnTo>
                <a:lnTo>
                  <a:pt x="4867639" y="4018583"/>
                </a:lnTo>
                <a:lnTo>
                  <a:pt x="4910940" y="4018583"/>
                </a:lnTo>
                <a:lnTo>
                  <a:pt x="4912481" y="4056683"/>
                </a:lnTo>
                <a:close/>
              </a:path>
              <a:path w="5528944" h="9429115">
                <a:moveTo>
                  <a:pt x="294037" y="4082083"/>
                </a:moveTo>
                <a:lnTo>
                  <a:pt x="222755" y="4082083"/>
                </a:lnTo>
                <a:lnTo>
                  <a:pt x="223190" y="4056683"/>
                </a:lnTo>
                <a:lnTo>
                  <a:pt x="284979" y="4056683"/>
                </a:lnTo>
                <a:lnTo>
                  <a:pt x="294037" y="4082083"/>
                </a:lnTo>
                <a:close/>
              </a:path>
              <a:path w="5528944" h="9429115">
                <a:moveTo>
                  <a:pt x="506258" y="4082083"/>
                </a:moveTo>
                <a:lnTo>
                  <a:pt x="494012" y="4082083"/>
                </a:lnTo>
                <a:lnTo>
                  <a:pt x="477367" y="4056683"/>
                </a:lnTo>
                <a:lnTo>
                  <a:pt x="511432" y="4056683"/>
                </a:lnTo>
                <a:lnTo>
                  <a:pt x="506258" y="4082083"/>
                </a:lnTo>
                <a:close/>
              </a:path>
              <a:path w="5528944" h="9429115">
                <a:moveTo>
                  <a:pt x="815069" y="4120183"/>
                </a:moveTo>
                <a:lnTo>
                  <a:pt x="700622" y="4120183"/>
                </a:lnTo>
                <a:lnTo>
                  <a:pt x="708469" y="4082083"/>
                </a:lnTo>
                <a:lnTo>
                  <a:pt x="710225" y="4056683"/>
                </a:lnTo>
                <a:lnTo>
                  <a:pt x="808481" y="4056683"/>
                </a:lnTo>
                <a:lnTo>
                  <a:pt x="817330" y="4082083"/>
                </a:lnTo>
                <a:lnTo>
                  <a:pt x="823033" y="4082083"/>
                </a:lnTo>
                <a:lnTo>
                  <a:pt x="815069" y="4120183"/>
                </a:lnTo>
                <a:close/>
              </a:path>
              <a:path w="5528944" h="9429115">
                <a:moveTo>
                  <a:pt x="3408951" y="4082083"/>
                </a:moveTo>
                <a:lnTo>
                  <a:pt x="3366297" y="4082083"/>
                </a:lnTo>
                <a:lnTo>
                  <a:pt x="3374832" y="4056683"/>
                </a:lnTo>
                <a:lnTo>
                  <a:pt x="3421309" y="4056683"/>
                </a:lnTo>
                <a:lnTo>
                  <a:pt x="3408951" y="4082083"/>
                </a:lnTo>
                <a:close/>
              </a:path>
              <a:path w="5528944" h="9429115">
                <a:moveTo>
                  <a:pt x="3559386" y="4082083"/>
                </a:moveTo>
                <a:lnTo>
                  <a:pt x="3474126" y="4082083"/>
                </a:lnTo>
                <a:lnTo>
                  <a:pt x="3469706" y="4056683"/>
                </a:lnTo>
                <a:lnTo>
                  <a:pt x="3554875" y="4056683"/>
                </a:lnTo>
                <a:lnTo>
                  <a:pt x="3559386" y="4082083"/>
                </a:lnTo>
                <a:close/>
              </a:path>
              <a:path w="5528944" h="9429115">
                <a:moveTo>
                  <a:pt x="4349091" y="4120183"/>
                </a:moveTo>
                <a:lnTo>
                  <a:pt x="4271419" y="4120183"/>
                </a:lnTo>
                <a:lnTo>
                  <a:pt x="4269198" y="4082083"/>
                </a:lnTo>
                <a:lnTo>
                  <a:pt x="4287449" y="4082083"/>
                </a:lnTo>
                <a:lnTo>
                  <a:pt x="4304717" y="4056683"/>
                </a:lnTo>
                <a:lnTo>
                  <a:pt x="4353688" y="4056683"/>
                </a:lnTo>
                <a:lnTo>
                  <a:pt x="4347975" y="4082083"/>
                </a:lnTo>
                <a:lnTo>
                  <a:pt x="4349091" y="4120183"/>
                </a:lnTo>
                <a:close/>
              </a:path>
              <a:path w="5528944" h="9429115">
                <a:moveTo>
                  <a:pt x="47333" y="4120183"/>
                </a:moveTo>
                <a:lnTo>
                  <a:pt x="4103" y="4120183"/>
                </a:lnTo>
                <a:lnTo>
                  <a:pt x="1560" y="4082083"/>
                </a:lnTo>
                <a:lnTo>
                  <a:pt x="48288" y="4082083"/>
                </a:lnTo>
                <a:lnTo>
                  <a:pt x="47333" y="4120183"/>
                </a:lnTo>
                <a:close/>
              </a:path>
              <a:path w="5528944" h="9429115">
                <a:moveTo>
                  <a:pt x="283101" y="4120183"/>
                </a:moveTo>
                <a:lnTo>
                  <a:pt x="261170" y="4120183"/>
                </a:lnTo>
                <a:lnTo>
                  <a:pt x="247843" y="4082083"/>
                </a:lnTo>
                <a:lnTo>
                  <a:pt x="289126" y="4082083"/>
                </a:lnTo>
                <a:lnTo>
                  <a:pt x="283101" y="4120183"/>
                </a:lnTo>
                <a:close/>
              </a:path>
              <a:path w="5528944" h="9429115">
                <a:moveTo>
                  <a:pt x="1103169" y="4120183"/>
                </a:moveTo>
                <a:lnTo>
                  <a:pt x="1078330" y="4120183"/>
                </a:lnTo>
                <a:lnTo>
                  <a:pt x="1087218" y="4082083"/>
                </a:lnTo>
                <a:lnTo>
                  <a:pt x="1096070" y="4082083"/>
                </a:lnTo>
                <a:lnTo>
                  <a:pt x="1103169" y="4120183"/>
                </a:lnTo>
                <a:close/>
              </a:path>
              <a:path w="5528944" h="9429115">
                <a:moveTo>
                  <a:pt x="1347274" y="4120183"/>
                </a:moveTo>
                <a:lnTo>
                  <a:pt x="1295079" y="4120183"/>
                </a:lnTo>
                <a:lnTo>
                  <a:pt x="1294334" y="4082083"/>
                </a:lnTo>
                <a:lnTo>
                  <a:pt x="1343563" y="4082083"/>
                </a:lnTo>
                <a:lnTo>
                  <a:pt x="1347274" y="4120183"/>
                </a:lnTo>
                <a:close/>
              </a:path>
              <a:path w="5528944" h="9429115">
                <a:moveTo>
                  <a:pt x="1876971" y="4120183"/>
                </a:moveTo>
                <a:lnTo>
                  <a:pt x="1710199" y="4120183"/>
                </a:lnTo>
                <a:lnTo>
                  <a:pt x="1693490" y="4082083"/>
                </a:lnTo>
                <a:lnTo>
                  <a:pt x="1895232" y="4082083"/>
                </a:lnTo>
                <a:lnTo>
                  <a:pt x="1876971" y="4120183"/>
                </a:lnTo>
                <a:close/>
              </a:path>
              <a:path w="5528944" h="9429115">
                <a:moveTo>
                  <a:pt x="2024345" y="4120183"/>
                </a:moveTo>
                <a:lnTo>
                  <a:pt x="1960886" y="4120183"/>
                </a:lnTo>
                <a:lnTo>
                  <a:pt x="1948697" y="4082083"/>
                </a:lnTo>
                <a:lnTo>
                  <a:pt x="2038218" y="4082083"/>
                </a:lnTo>
                <a:lnTo>
                  <a:pt x="2024345" y="4120183"/>
                </a:lnTo>
                <a:close/>
              </a:path>
              <a:path w="5528944" h="9429115">
                <a:moveTo>
                  <a:pt x="2644009" y="4120183"/>
                </a:moveTo>
                <a:lnTo>
                  <a:pt x="2501242" y="4120183"/>
                </a:lnTo>
                <a:lnTo>
                  <a:pt x="2511467" y="4082083"/>
                </a:lnTo>
                <a:lnTo>
                  <a:pt x="2661689" y="4082083"/>
                </a:lnTo>
                <a:lnTo>
                  <a:pt x="2644009" y="4120183"/>
                </a:lnTo>
                <a:close/>
              </a:path>
              <a:path w="5528944" h="9429115">
                <a:moveTo>
                  <a:pt x="3224546" y="4120183"/>
                </a:moveTo>
                <a:lnTo>
                  <a:pt x="3183515" y="4120183"/>
                </a:lnTo>
                <a:lnTo>
                  <a:pt x="3182730" y="4082083"/>
                </a:lnTo>
                <a:lnTo>
                  <a:pt x="3233845" y="4082083"/>
                </a:lnTo>
                <a:lnTo>
                  <a:pt x="3224546" y="4120183"/>
                </a:lnTo>
                <a:close/>
              </a:path>
              <a:path w="5528944" h="9429115">
                <a:moveTo>
                  <a:pt x="3518724" y="4158283"/>
                </a:moveTo>
                <a:lnTo>
                  <a:pt x="3476979" y="4158283"/>
                </a:lnTo>
                <a:lnTo>
                  <a:pt x="3455266" y="4120183"/>
                </a:lnTo>
                <a:lnTo>
                  <a:pt x="3478220" y="4082083"/>
                </a:lnTo>
                <a:lnTo>
                  <a:pt x="3553480" y="4082083"/>
                </a:lnTo>
                <a:lnTo>
                  <a:pt x="3544547" y="4120183"/>
                </a:lnTo>
                <a:lnTo>
                  <a:pt x="3539977" y="4120183"/>
                </a:lnTo>
                <a:lnTo>
                  <a:pt x="3518724" y="4158283"/>
                </a:lnTo>
                <a:close/>
              </a:path>
              <a:path w="5528944" h="9429115">
                <a:moveTo>
                  <a:pt x="4062783" y="4120183"/>
                </a:moveTo>
                <a:lnTo>
                  <a:pt x="3991590" y="4120183"/>
                </a:lnTo>
                <a:lnTo>
                  <a:pt x="3985603" y="4082083"/>
                </a:lnTo>
                <a:lnTo>
                  <a:pt x="4052861" y="4082083"/>
                </a:lnTo>
                <a:lnTo>
                  <a:pt x="4062783" y="4120183"/>
                </a:lnTo>
                <a:close/>
              </a:path>
              <a:path w="5528944" h="9429115">
                <a:moveTo>
                  <a:pt x="4590444" y="4120183"/>
                </a:moveTo>
                <a:lnTo>
                  <a:pt x="4513113" y="4120183"/>
                </a:lnTo>
                <a:lnTo>
                  <a:pt x="4522741" y="4082083"/>
                </a:lnTo>
                <a:lnTo>
                  <a:pt x="4574356" y="4082083"/>
                </a:lnTo>
                <a:lnTo>
                  <a:pt x="4590444" y="4120183"/>
                </a:lnTo>
                <a:close/>
              </a:path>
              <a:path w="5528944" h="9429115">
                <a:moveTo>
                  <a:pt x="4853506" y="4120183"/>
                </a:moveTo>
                <a:lnTo>
                  <a:pt x="4711410" y="4120183"/>
                </a:lnTo>
                <a:lnTo>
                  <a:pt x="4733660" y="4082083"/>
                </a:lnTo>
                <a:lnTo>
                  <a:pt x="4851974" y="4082083"/>
                </a:lnTo>
                <a:lnTo>
                  <a:pt x="4853506" y="4120183"/>
                </a:lnTo>
                <a:close/>
              </a:path>
              <a:path w="5528944" h="9429115">
                <a:moveTo>
                  <a:pt x="5320351" y="4120183"/>
                </a:moveTo>
                <a:lnTo>
                  <a:pt x="5261017" y="4120183"/>
                </a:lnTo>
                <a:lnTo>
                  <a:pt x="5275032" y="4082083"/>
                </a:lnTo>
                <a:lnTo>
                  <a:pt x="5316130" y="4082083"/>
                </a:lnTo>
                <a:lnTo>
                  <a:pt x="5320351" y="4120183"/>
                </a:lnTo>
                <a:close/>
              </a:path>
              <a:path w="5528944" h="9429115">
                <a:moveTo>
                  <a:pt x="787570" y="4183683"/>
                </a:moveTo>
                <a:lnTo>
                  <a:pt x="529604" y="4183683"/>
                </a:lnTo>
                <a:lnTo>
                  <a:pt x="552320" y="4158283"/>
                </a:lnTo>
                <a:lnTo>
                  <a:pt x="572647" y="4158283"/>
                </a:lnTo>
                <a:lnTo>
                  <a:pt x="591133" y="4120183"/>
                </a:lnTo>
                <a:lnTo>
                  <a:pt x="807020" y="4120183"/>
                </a:lnTo>
                <a:lnTo>
                  <a:pt x="798111" y="4158283"/>
                </a:lnTo>
                <a:lnTo>
                  <a:pt x="787570" y="4183683"/>
                </a:lnTo>
                <a:close/>
              </a:path>
              <a:path w="5528944" h="9429115">
                <a:moveTo>
                  <a:pt x="1810783" y="4158283"/>
                </a:moveTo>
                <a:lnTo>
                  <a:pt x="1768775" y="4158283"/>
                </a:lnTo>
                <a:lnTo>
                  <a:pt x="1748181" y="4120183"/>
                </a:lnTo>
                <a:lnTo>
                  <a:pt x="1837479" y="4120183"/>
                </a:lnTo>
                <a:lnTo>
                  <a:pt x="1810783" y="4158283"/>
                </a:lnTo>
                <a:close/>
              </a:path>
              <a:path w="5528944" h="9429115">
                <a:moveTo>
                  <a:pt x="2151953" y="4158283"/>
                </a:moveTo>
                <a:lnTo>
                  <a:pt x="2120455" y="4158283"/>
                </a:lnTo>
                <a:lnTo>
                  <a:pt x="2135286" y="4120183"/>
                </a:lnTo>
                <a:lnTo>
                  <a:pt x="2151953" y="4158283"/>
                </a:lnTo>
                <a:close/>
              </a:path>
              <a:path w="5528944" h="9429115">
                <a:moveTo>
                  <a:pt x="2548293" y="4158283"/>
                </a:moveTo>
                <a:lnTo>
                  <a:pt x="2531523" y="4120183"/>
                </a:lnTo>
                <a:lnTo>
                  <a:pt x="2565585" y="4120183"/>
                </a:lnTo>
                <a:lnTo>
                  <a:pt x="2548293" y="4158283"/>
                </a:lnTo>
                <a:close/>
              </a:path>
              <a:path w="5528944" h="9429115">
                <a:moveTo>
                  <a:pt x="2835174" y="4158283"/>
                </a:moveTo>
                <a:lnTo>
                  <a:pt x="2819287" y="4158283"/>
                </a:lnTo>
                <a:lnTo>
                  <a:pt x="2805990" y="4120183"/>
                </a:lnTo>
                <a:lnTo>
                  <a:pt x="2841602" y="4120183"/>
                </a:lnTo>
                <a:lnTo>
                  <a:pt x="2835174" y="4158283"/>
                </a:lnTo>
                <a:close/>
              </a:path>
              <a:path w="5528944" h="9429115">
                <a:moveTo>
                  <a:pt x="3400549" y="4158283"/>
                </a:moveTo>
                <a:lnTo>
                  <a:pt x="3366525" y="4158283"/>
                </a:lnTo>
                <a:lnTo>
                  <a:pt x="3366789" y="4120183"/>
                </a:lnTo>
                <a:lnTo>
                  <a:pt x="3398543" y="4120183"/>
                </a:lnTo>
                <a:lnTo>
                  <a:pt x="3400549" y="4158283"/>
                </a:lnTo>
                <a:close/>
              </a:path>
              <a:path w="5528944" h="9429115">
                <a:moveTo>
                  <a:pt x="3896111" y="4158283"/>
                </a:moveTo>
                <a:lnTo>
                  <a:pt x="3889824" y="4120183"/>
                </a:lnTo>
                <a:lnTo>
                  <a:pt x="3902954" y="4120183"/>
                </a:lnTo>
                <a:lnTo>
                  <a:pt x="3896111" y="4158283"/>
                </a:lnTo>
                <a:close/>
              </a:path>
              <a:path w="5528944" h="9429115">
                <a:moveTo>
                  <a:pt x="4059279" y="4158283"/>
                </a:moveTo>
                <a:lnTo>
                  <a:pt x="4014332" y="4158283"/>
                </a:lnTo>
                <a:lnTo>
                  <a:pt x="4001324" y="4120183"/>
                </a:lnTo>
                <a:lnTo>
                  <a:pt x="4063837" y="4120183"/>
                </a:lnTo>
                <a:lnTo>
                  <a:pt x="4059279" y="4158283"/>
                </a:lnTo>
                <a:close/>
              </a:path>
              <a:path w="5528944" h="9429115">
                <a:moveTo>
                  <a:pt x="4330767" y="4158283"/>
                </a:moveTo>
                <a:lnTo>
                  <a:pt x="4302753" y="4158283"/>
                </a:lnTo>
                <a:lnTo>
                  <a:pt x="4290254" y="4120183"/>
                </a:lnTo>
                <a:lnTo>
                  <a:pt x="4346776" y="4120183"/>
                </a:lnTo>
                <a:lnTo>
                  <a:pt x="4330767" y="4158283"/>
                </a:lnTo>
                <a:close/>
              </a:path>
              <a:path w="5528944" h="9429115">
                <a:moveTo>
                  <a:pt x="4824856" y="4158283"/>
                </a:moveTo>
                <a:lnTo>
                  <a:pt x="4539833" y="4158283"/>
                </a:lnTo>
                <a:lnTo>
                  <a:pt x="4507622" y="4120183"/>
                </a:lnTo>
                <a:lnTo>
                  <a:pt x="4831143" y="4120183"/>
                </a:lnTo>
                <a:lnTo>
                  <a:pt x="4824856" y="4158283"/>
                </a:lnTo>
                <a:close/>
              </a:path>
              <a:path w="5528944" h="9429115">
                <a:moveTo>
                  <a:pt x="5100436" y="4158283"/>
                </a:moveTo>
                <a:lnTo>
                  <a:pt x="4984620" y="4158283"/>
                </a:lnTo>
                <a:lnTo>
                  <a:pt x="5004956" y="4120183"/>
                </a:lnTo>
                <a:lnTo>
                  <a:pt x="5078203" y="4120183"/>
                </a:lnTo>
                <a:lnTo>
                  <a:pt x="5100436" y="4158283"/>
                </a:lnTo>
                <a:close/>
              </a:path>
              <a:path w="5528944" h="9429115">
                <a:moveTo>
                  <a:pt x="5313541" y="4158283"/>
                </a:moveTo>
                <a:lnTo>
                  <a:pt x="5225559" y="4158283"/>
                </a:lnTo>
                <a:lnTo>
                  <a:pt x="5244227" y="4120183"/>
                </a:lnTo>
                <a:lnTo>
                  <a:pt x="5319340" y="4120183"/>
                </a:lnTo>
                <a:lnTo>
                  <a:pt x="5313541" y="4158283"/>
                </a:lnTo>
                <a:close/>
              </a:path>
              <a:path w="5528944" h="9429115">
                <a:moveTo>
                  <a:pt x="219183" y="4183683"/>
                </a:moveTo>
                <a:lnTo>
                  <a:pt x="187192" y="4183683"/>
                </a:lnTo>
                <a:lnTo>
                  <a:pt x="194626" y="4158283"/>
                </a:lnTo>
                <a:lnTo>
                  <a:pt x="213813" y="4158283"/>
                </a:lnTo>
                <a:lnTo>
                  <a:pt x="219183" y="4183683"/>
                </a:lnTo>
                <a:close/>
              </a:path>
              <a:path w="5528944" h="9429115">
                <a:moveTo>
                  <a:pt x="450476" y="4183683"/>
                </a:moveTo>
                <a:lnTo>
                  <a:pt x="390258" y="4183683"/>
                </a:lnTo>
                <a:lnTo>
                  <a:pt x="395515" y="4158283"/>
                </a:lnTo>
                <a:lnTo>
                  <a:pt x="446220" y="4158283"/>
                </a:lnTo>
                <a:lnTo>
                  <a:pt x="450476" y="4183683"/>
                </a:lnTo>
                <a:close/>
              </a:path>
              <a:path w="5528944" h="9429115">
                <a:moveTo>
                  <a:pt x="951368" y="4183683"/>
                </a:moveTo>
                <a:lnTo>
                  <a:pt x="869079" y="4183683"/>
                </a:lnTo>
                <a:lnTo>
                  <a:pt x="875719" y="4158283"/>
                </a:lnTo>
                <a:lnTo>
                  <a:pt x="942795" y="4158283"/>
                </a:lnTo>
                <a:lnTo>
                  <a:pt x="951368" y="4183683"/>
                </a:lnTo>
                <a:close/>
              </a:path>
              <a:path w="5528944" h="9429115">
                <a:moveTo>
                  <a:pt x="1238057" y="4183683"/>
                </a:moveTo>
                <a:lnTo>
                  <a:pt x="1170279" y="4183683"/>
                </a:lnTo>
                <a:lnTo>
                  <a:pt x="1176326" y="4158283"/>
                </a:lnTo>
                <a:lnTo>
                  <a:pt x="1240556" y="4158283"/>
                </a:lnTo>
                <a:lnTo>
                  <a:pt x="1238057" y="4183683"/>
                </a:lnTo>
                <a:close/>
              </a:path>
              <a:path w="5528944" h="9429115">
                <a:moveTo>
                  <a:pt x="1476514" y="4183683"/>
                </a:moveTo>
                <a:lnTo>
                  <a:pt x="1428416" y="4183683"/>
                </a:lnTo>
                <a:lnTo>
                  <a:pt x="1436684" y="4158283"/>
                </a:lnTo>
                <a:lnTo>
                  <a:pt x="1464669" y="4158283"/>
                </a:lnTo>
                <a:lnTo>
                  <a:pt x="1476514" y="4183683"/>
                </a:lnTo>
                <a:close/>
              </a:path>
              <a:path w="5528944" h="9429115">
                <a:moveTo>
                  <a:pt x="2184927" y="4183683"/>
                </a:moveTo>
                <a:lnTo>
                  <a:pt x="2095252" y="4183683"/>
                </a:lnTo>
                <a:lnTo>
                  <a:pt x="2107043" y="4158283"/>
                </a:lnTo>
                <a:lnTo>
                  <a:pt x="2172589" y="4158283"/>
                </a:lnTo>
                <a:lnTo>
                  <a:pt x="2184927" y="4183683"/>
                </a:lnTo>
                <a:close/>
              </a:path>
              <a:path w="5528944" h="9429115">
                <a:moveTo>
                  <a:pt x="3673034" y="4183683"/>
                </a:moveTo>
                <a:lnTo>
                  <a:pt x="3607442" y="4183683"/>
                </a:lnTo>
                <a:lnTo>
                  <a:pt x="3612605" y="4158283"/>
                </a:lnTo>
                <a:lnTo>
                  <a:pt x="3675474" y="4158283"/>
                </a:lnTo>
                <a:lnTo>
                  <a:pt x="3673034" y="4183683"/>
                </a:lnTo>
                <a:close/>
              </a:path>
              <a:path w="5528944" h="9429115">
                <a:moveTo>
                  <a:pt x="4737623" y="4183683"/>
                </a:moveTo>
                <a:lnTo>
                  <a:pt x="4624096" y="4183683"/>
                </a:lnTo>
                <a:lnTo>
                  <a:pt x="4597871" y="4158283"/>
                </a:lnTo>
                <a:lnTo>
                  <a:pt x="4756231" y="4158283"/>
                </a:lnTo>
                <a:lnTo>
                  <a:pt x="4737623" y="4183683"/>
                </a:lnTo>
                <a:close/>
              </a:path>
              <a:path w="5528944" h="9429115">
                <a:moveTo>
                  <a:pt x="5241381" y="4183683"/>
                </a:moveTo>
                <a:lnTo>
                  <a:pt x="4981427" y="4183683"/>
                </a:lnTo>
                <a:lnTo>
                  <a:pt x="4968376" y="4158283"/>
                </a:lnTo>
                <a:lnTo>
                  <a:pt x="5262327" y="4158283"/>
                </a:lnTo>
                <a:lnTo>
                  <a:pt x="5241381" y="4183683"/>
                </a:lnTo>
                <a:close/>
              </a:path>
              <a:path w="5528944" h="9429115">
                <a:moveTo>
                  <a:pt x="5409326" y="4183683"/>
                </a:moveTo>
                <a:lnTo>
                  <a:pt x="5375504" y="4183683"/>
                </a:lnTo>
                <a:lnTo>
                  <a:pt x="5383594" y="4158283"/>
                </a:lnTo>
                <a:lnTo>
                  <a:pt x="5399692" y="4158283"/>
                </a:lnTo>
                <a:lnTo>
                  <a:pt x="5409326" y="4183683"/>
                </a:lnTo>
                <a:close/>
              </a:path>
              <a:path w="5528944" h="9429115">
                <a:moveTo>
                  <a:pt x="206530" y="4221783"/>
                </a:moveTo>
                <a:lnTo>
                  <a:pt x="191678" y="4221783"/>
                </a:lnTo>
                <a:lnTo>
                  <a:pt x="184245" y="4183683"/>
                </a:lnTo>
                <a:lnTo>
                  <a:pt x="214956" y="4183683"/>
                </a:lnTo>
                <a:lnTo>
                  <a:pt x="206530" y="4221783"/>
                </a:lnTo>
                <a:close/>
              </a:path>
              <a:path w="5528944" h="9429115">
                <a:moveTo>
                  <a:pt x="756874" y="4221783"/>
                </a:moveTo>
                <a:lnTo>
                  <a:pt x="693526" y="4221783"/>
                </a:lnTo>
                <a:lnTo>
                  <a:pt x="652595" y="4183683"/>
                </a:lnTo>
                <a:lnTo>
                  <a:pt x="768847" y="4183683"/>
                </a:lnTo>
                <a:lnTo>
                  <a:pt x="756874" y="4221783"/>
                </a:lnTo>
                <a:close/>
              </a:path>
              <a:path w="5528944" h="9429115">
                <a:moveTo>
                  <a:pt x="965644" y="4221783"/>
                </a:moveTo>
                <a:lnTo>
                  <a:pt x="886673" y="4221783"/>
                </a:lnTo>
                <a:lnTo>
                  <a:pt x="864257" y="4183683"/>
                </a:lnTo>
                <a:lnTo>
                  <a:pt x="965636" y="4183683"/>
                </a:lnTo>
                <a:lnTo>
                  <a:pt x="965644" y="4221783"/>
                </a:lnTo>
                <a:close/>
              </a:path>
              <a:path w="5528944" h="9429115">
                <a:moveTo>
                  <a:pt x="1340169" y="4221783"/>
                </a:moveTo>
                <a:lnTo>
                  <a:pt x="1301906" y="4221783"/>
                </a:lnTo>
                <a:lnTo>
                  <a:pt x="1311275" y="4183683"/>
                </a:lnTo>
                <a:lnTo>
                  <a:pt x="1332208" y="4183683"/>
                </a:lnTo>
                <a:lnTo>
                  <a:pt x="1340169" y="4221783"/>
                </a:lnTo>
                <a:close/>
              </a:path>
              <a:path w="5528944" h="9429115">
                <a:moveTo>
                  <a:pt x="1488306" y="4221783"/>
                </a:moveTo>
                <a:lnTo>
                  <a:pt x="1415017" y="4221783"/>
                </a:lnTo>
                <a:lnTo>
                  <a:pt x="1422625" y="4183683"/>
                </a:lnTo>
                <a:lnTo>
                  <a:pt x="1483985" y="4183683"/>
                </a:lnTo>
                <a:lnTo>
                  <a:pt x="1488306" y="4221783"/>
                </a:lnTo>
                <a:close/>
              </a:path>
              <a:path w="5528944" h="9429115">
                <a:moveTo>
                  <a:pt x="1635389" y="4221783"/>
                </a:moveTo>
                <a:lnTo>
                  <a:pt x="1588034" y="4221783"/>
                </a:lnTo>
                <a:lnTo>
                  <a:pt x="1594703" y="4183683"/>
                </a:lnTo>
                <a:lnTo>
                  <a:pt x="1627923" y="4183683"/>
                </a:lnTo>
                <a:lnTo>
                  <a:pt x="1635389" y="4221783"/>
                </a:lnTo>
                <a:close/>
              </a:path>
              <a:path w="5528944" h="9429115">
                <a:moveTo>
                  <a:pt x="1760192" y="4221783"/>
                </a:moveTo>
                <a:lnTo>
                  <a:pt x="1689692" y="4221783"/>
                </a:lnTo>
                <a:lnTo>
                  <a:pt x="1693862" y="4183683"/>
                </a:lnTo>
                <a:lnTo>
                  <a:pt x="1745550" y="4183683"/>
                </a:lnTo>
                <a:lnTo>
                  <a:pt x="1760192" y="4221783"/>
                </a:lnTo>
                <a:close/>
              </a:path>
              <a:path w="5528944" h="9429115">
                <a:moveTo>
                  <a:pt x="1933871" y="4221783"/>
                </a:moveTo>
                <a:lnTo>
                  <a:pt x="1840516" y="4221783"/>
                </a:lnTo>
                <a:lnTo>
                  <a:pt x="1844215" y="4183683"/>
                </a:lnTo>
                <a:lnTo>
                  <a:pt x="1935868" y="4183683"/>
                </a:lnTo>
                <a:lnTo>
                  <a:pt x="1933871" y="4221783"/>
                </a:lnTo>
                <a:close/>
              </a:path>
              <a:path w="5528944" h="9429115">
                <a:moveTo>
                  <a:pt x="2042846" y="4221783"/>
                </a:moveTo>
                <a:lnTo>
                  <a:pt x="1986262" y="4221783"/>
                </a:lnTo>
                <a:lnTo>
                  <a:pt x="1993364" y="4183683"/>
                </a:lnTo>
                <a:lnTo>
                  <a:pt x="2042963" y="4183683"/>
                </a:lnTo>
                <a:lnTo>
                  <a:pt x="2042846" y="4221783"/>
                </a:lnTo>
                <a:close/>
              </a:path>
              <a:path w="5528944" h="9429115">
                <a:moveTo>
                  <a:pt x="2308931" y="4247183"/>
                </a:moveTo>
                <a:lnTo>
                  <a:pt x="2143013" y="4247183"/>
                </a:lnTo>
                <a:lnTo>
                  <a:pt x="2085284" y="4183683"/>
                </a:lnTo>
                <a:lnTo>
                  <a:pt x="2271013" y="4183683"/>
                </a:lnTo>
                <a:lnTo>
                  <a:pt x="2308931" y="4247183"/>
                </a:lnTo>
                <a:close/>
              </a:path>
              <a:path w="5528944" h="9429115">
                <a:moveTo>
                  <a:pt x="2787401" y="4221783"/>
                </a:moveTo>
                <a:lnTo>
                  <a:pt x="2750869" y="4221783"/>
                </a:lnTo>
                <a:lnTo>
                  <a:pt x="2743383" y="4183683"/>
                </a:lnTo>
                <a:lnTo>
                  <a:pt x="2778595" y="4183683"/>
                </a:lnTo>
                <a:lnTo>
                  <a:pt x="2787401" y="4221783"/>
                </a:lnTo>
                <a:close/>
              </a:path>
              <a:path w="5528944" h="9429115">
                <a:moveTo>
                  <a:pt x="3037080" y="4221783"/>
                </a:moveTo>
                <a:lnTo>
                  <a:pt x="2930487" y="4221783"/>
                </a:lnTo>
                <a:lnTo>
                  <a:pt x="2932592" y="4183683"/>
                </a:lnTo>
                <a:lnTo>
                  <a:pt x="3039602" y="4183683"/>
                </a:lnTo>
                <a:lnTo>
                  <a:pt x="3037080" y="4221783"/>
                </a:lnTo>
                <a:close/>
              </a:path>
              <a:path w="5528944" h="9429115">
                <a:moveTo>
                  <a:pt x="3236509" y="4221783"/>
                </a:moveTo>
                <a:lnTo>
                  <a:pt x="3198448" y="4221783"/>
                </a:lnTo>
                <a:lnTo>
                  <a:pt x="3200412" y="4183683"/>
                </a:lnTo>
                <a:lnTo>
                  <a:pt x="3226138" y="4183683"/>
                </a:lnTo>
                <a:lnTo>
                  <a:pt x="3236509" y="4221783"/>
                </a:lnTo>
                <a:close/>
              </a:path>
              <a:path w="5528944" h="9429115">
                <a:moveTo>
                  <a:pt x="3509630" y="4247183"/>
                </a:moveTo>
                <a:lnTo>
                  <a:pt x="3427731" y="4247183"/>
                </a:lnTo>
                <a:lnTo>
                  <a:pt x="3422842" y="4221783"/>
                </a:lnTo>
                <a:lnTo>
                  <a:pt x="3419545" y="4221783"/>
                </a:lnTo>
                <a:lnTo>
                  <a:pt x="3421369" y="4183683"/>
                </a:lnTo>
                <a:lnTo>
                  <a:pt x="3563815" y="4183683"/>
                </a:lnTo>
                <a:lnTo>
                  <a:pt x="3539771" y="4221783"/>
                </a:lnTo>
                <a:lnTo>
                  <a:pt x="3509630" y="4247183"/>
                </a:lnTo>
                <a:close/>
              </a:path>
              <a:path w="5528944" h="9429115">
                <a:moveTo>
                  <a:pt x="3653344" y="4221783"/>
                </a:moveTo>
                <a:lnTo>
                  <a:pt x="3615193" y="4221783"/>
                </a:lnTo>
                <a:lnTo>
                  <a:pt x="3608487" y="4183683"/>
                </a:lnTo>
                <a:lnTo>
                  <a:pt x="3665136" y="4183683"/>
                </a:lnTo>
                <a:lnTo>
                  <a:pt x="3653344" y="4221783"/>
                </a:lnTo>
                <a:close/>
              </a:path>
              <a:path w="5528944" h="9429115">
                <a:moveTo>
                  <a:pt x="5214356" y="4221783"/>
                </a:moveTo>
                <a:lnTo>
                  <a:pt x="5132600" y="4221783"/>
                </a:lnTo>
                <a:lnTo>
                  <a:pt x="5099180" y="4183683"/>
                </a:lnTo>
                <a:lnTo>
                  <a:pt x="5216127" y="4183683"/>
                </a:lnTo>
                <a:lnTo>
                  <a:pt x="5214356" y="4221783"/>
                </a:lnTo>
                <a:close/>
              </a:path>
              <a:path w="5528944" h="9429115">
                <a:moveTo>
                  <a:pt x="5441901" y="4221783"/>
                </a:moveTo>
                <a:lnTo>
                  <a:pt x="5341122" y="4221783"/>
                </a:lnTo>
                <a:lnTo>
                  <a:pt x="5343981" y="4183683"/>
                </a:lnTo>
                <a:lnTo>
                  <a:pt x="5430424" y="4183683"/>
                </a:lnTo>
                <a:lnTo>
                  <a:pt x="5441901" y="4221783"/>
                </a:lnTo>
                <a:close/>
              </a:path>
              <a:path w="5528944" h="9429115">
                <a:moveTo>
                  <a:pt x="106933" y="4247183"/>
                </a:moveTo>
                <a:lnTo>
                  <a:pt x="68396" y="4247183"/>
                </a:lnTo>
                <a:lnTo>
                  <a:pt x="65445" y="4221783"/>
                </a:lnTo>
                <a:lnTo>
                  <a:pt x="103537" y="4221783"/>
                </a:lnTo>
                <a:lnTo>
                  <a:pt x="106933" y="4247183"/>
                </a:lnTo>
                <a:close/>
              </a:path>
              <a:path w="5528944" h="9429115">
                <a:moveTo>
                  <a:pt x="1057739" y="4247183"/>
                </a:moveTo>
                <a:lnTo>
                  <a:pt x="1031855" y="4247183"/>
                </a:lnTo>
                <a:lnTo>
                  <a:pt x="1039320" y="4221783"/>
                </a:lnTo>
                <a:lnTo>
                  <a:pt x="1047859" y="4221783"/>
                </a:lnTo>
                <a:lnTo>
                  <a:pt x="1057739" y="4247183"/>
                </a:lnTo>
                <a:close/>
              </a:path>
              <a:path w="5528944" h="9429115">
                <a:moveTo>
                  <a:pt x="1344832" y="4247183"/>
                </a:moveTo>
                <a:lnTo>
                  <a:pt x="1293949" y="4247183"/>
                </a:lnTo>
                <a:lnTo>
                  <a:pt x="1292234" y="4221783"/>
                </a:lnTo>
                <a:lnTo>
                  <a:pt x="1347049" y="4221783"/>
                </a:lnTo>
                <a:lnTo>
                  <a:pt x="1344832" y="4247183"/>
                </a:lnTo>
                <a:close/>
              </a:path>
              <a:path w="5528944" h="9429115">
                <a:moveTo>
                  <a:pt x="1473783" y="4247183"/>
                </a:moveTo>
                <a:lnTo>
                  <a:pt x="1408654" y="4247183"/>
                </a:lnTo>
                <a:lnTo>
                  <a:pt x="1408987" y="4221783"/>
                </a:lnTo>
                <a:lnTo>
                  <a:pt x="1490702" y="4221783"/>
                </a:lnTo>
                <a:lnTo>
                  <a:pt x="1473783" y="4247183"/>
                </a:lnTo>
                <a:close/>
              </a:path>
              <a:path w="5528944" h="9429115">
                <a:moveTo>
                  <a:pt x="1637456" y="4247183"/>
                </a:moveTo>
                <a:lnTo>
                  <a:pt x="1573595" y="4247183"/>
                </a:lnTo>
                <a:lnTo>
                  <a:pt x="1574513" y="4221783"/>
                </a:lnTo>
                <a:lnTo>
                  <a:pt x="1641656" y="4221783"/>
                </a:lnTo>
                <a:lnTo>
                  <a:pt x="1637456" y="4247183"/>
                </a:lnTo>
                <a:close/>
              </a:path>
              <a:path w="5528944" h="9429115">
                <a:moveTo>
                  <a:pt x="3258052" y="4247183"/>
                </a:moveTo>
                <a:lnTo>
                  <a:pt x="3200965" y="4247183"/>
                </a:lnTo>
                <a:lnTo>
                  <a:pt x="3196863" y="4221783"/>
                </a:lnTo>
                <a:lnTo>
                  <a:pt x="3259026" y="4221783"/>
                </a:lnTo>
                <a:lnTo>
                  <a:pt x="3258052" y="4247183"/>
                </a:lnTo>
                <a:close/>
              </a:path>
              <a:path w="5528944" h="9429115">
                <a:moveTo>
                  <a:pt x="3779178" y="4247183"/>
                </a:moveTo>
                <a:lnTo>
                  <a:pt x="3665963" y="4247183"/>
                </a:lnTo>
                <a:lnTo>
                  <a:pt x="3674206" y="4221783"/>
                </a:lnTo>
                <a:lnTo>
                  <a:pt x="3757929" y="4221783"/>
                </a:lnTo>
                <a:lnTo>
                  <a:pt x="3779178" y="4247183"/>
                </a:lnTo>
                <a:close/>
              </a:path>
              <a:path w="5528944" h="9429115">
                <a:moveTo>
                  <a:pt x="3952465" y="4247183"/>
                </a:moveTo>
                <a:lnTo>
                  <a:pt x="3916710" y="4247183"/>
                </a:lnTo>
                <a:lnTo>
                  <a:pt x="3937630" y="4221783"/>
                </a:lnTo>
                <a:lnTo>
                  <a:pt x="3942805" y="4221783"/>
                </a:lnTo>
                <a:lnTo>
                  <a:pt x="3952465" y="4247183"/>
                </a:lnTo>
                <a:close/>
              </a:path>
              <a:path w="5528944" h="9429115">
                <a:moveTo>
                  <a:pt x="4660880" y="4310683"/>
                </a:moveTo>
                <a:lnTo>
                  <a:pt x="4422017" y="4310683"/>
                </a:lnTo>
                <a:lnTo>
                  <a:pt x="4457611" y="4285283"/>
                </a:lnTo>
                <a:lnTo>
                  <a:pt x="4489412" y="4285283"/>
                </a:lnTo>
                <a:lnTo>
                  <a:pt x="4520323" y="4247183"/>
                </a:lnTo>
                <a:lnTo>
                  <a:pt x="4553661" y="4221783"/>
                </a:lnTo>
                <a:lnTo>
                  <a:pt x="4660880" y="4310683"/>
                </a:lnTo>
                <a:close/>
              </a:path>
              <a:path w="5528944" h="9429115">
                <a:moveTo>
                  <a:pt x="5207905" y="4247183"/>
                </a:moveTo>
                <a:lnTo>
                  <a:pt x="5166450" y="4247183"/>
                </a:lnTo>
                <a:lnTo>
                  <a:pt x="5161702" y="4221783"/>
                </a:lnTo>
                <a:lnTo>
                  <a:pt x="5210885" y="4221783"/>
                </a:lnTo>
                <a:lnTo>
                  <a:pt x="5207905" y="4247183"/>
                </a:lnTo>
                <a:close/>
              </a:path>
              <a:path w="5528944" h="9429115">
                <a:moveTo>
                  <a:pt x="5413903" y="4247183"/>
                </a:moveTo>
                <a:lnTo>
                  <a:pt x="5354348" y="4247183"/>
                </a:lnTo>
                <a:lnTo>
                  <a:pt x="5345074" y="4221783"/>
                </a:lnTo>
                <a:lnTo>
                  <a:pt x="5425331" y="4221783"/>
                </a:lnTo>
                <a:lnTo>
                  <a:pt x="5413903" y="4247183"/>
                </a:lnTo>
                <a:close/>
              </a:path>
              <a:path w="5528944" h="9429115">
                <a:moveTo>
                  <a:pt x="842502" y="4285283"/>
                </a:moveTo>
                <a:lnTo>
                  <a:pt x="787692" y="4285283"/>
                </a:lnTo>
                <a:lnTo>
                  <a:pt x="780104" y="4247183"/>
                </a:lnTo>
                <a:lnTo>
                  <a:pt x="836305" y="4247183"/>
                </a:lnTo>
                <a:lnTo>
                  <a:pt x="842502" y="4285283"/>
                </a:lnTo>
                <a:close/>
              </a:path>
              <a:path w="5528944" h="9429115">
                <a:moveTo>
                  <a:pt x="1060851" y="4285283"/>
                </a:moveTo>
                <a:lnTo>
                  <a:pt x="1032878" y="4285283"/>
                </a:lnTo>
                <a:lnTo>
                  <a:pt x="1026259" y="4247183"/>
                </a:lnTo>
                <a:lnTo>
                  <a:pt x="1067616" y="4247183"/>
                </a:lnTo>
                <a:lnTo>
                  <a:pt x="1060851" y="4285283"/>
                </a:lnTo>
                <a:close/>
              </a:path>
              <a:path w="5528944" h="9429115">
                <a:moveTo>
                  <a:pt x="1613939" y="4285283"/>
                </a:moveTo>
                <a:lnTo>
                  <a:pt x="1594175" y="4285283"/>
                </a:lnTo>
                <a:lnTo>
                  <a:pt x="1580143" y="4247183"/>
                </a:lnTo>
                <a:lnTo>
                  <a:pt x="1628291" y="4247183"/>
                </a:lnTo>
                <a:lnTo>
                  <a:pt x="1613939" y="4285283"/>
                </a:lnTo>
                <a:close/>
              </a:path>
              <a:path w="5528944" h="9429115">
                <a:moveTo>
                  <a:pt x="1862864" y="4285283"/>
                </a:moveTo>
                <a:lnTo>
                  <a:pt x="1832689" y="4285283"/>
                </a:lnTo>
                <a:lnTo>
                  <a:pt x="1834917" y="4247183"/>
                </a:lnTo>
                <a:lnTo>
                  <a:pt x="1850511" y="4247183"/>
                </a:lnTo>
                <a:lnTo>
                  <a:pt x="1862864" y="4285283"/>
                </a:lnTo>
                <a:close/>
              </a:path>
              <a:path w="5528944" h="9429115">
                <a:moveTo>
                  <a:pt x="2300806" y="4285283"/>
                </a:moveTo>
                <a:lnTo>
                  <a:pt x="2175182" y="4285283"/>
                </a:lnTo>
                <a:lnTo>
                  <a:pt x="2169831" y="4247183"/>
                </a:lnTo>
                <a:lnTo>
                  <a:pt x="2305862" y="4247183"/>
                </a:lnTo>
                <a:lnTo>
                  <a:pt x="2300806" y="4285283"/>
                </a:lnTo>
                <a:close/>
              </a:path>
              <a:path w="5528944" h="9429115">
                <a:moveTo>
                  <a:pt x="2589326" y="4285283"/>
                </a:moveTo>
                <a:lnTo>
                  <a:pt x="2578193" y="4285283"/>
                </a:lnTo>
                <a:lnTo>
                  <a:pt x="2583071" y="4247183"/>
                </a:lnTo>
                <a:lnTo>
                  <a:pt x="2589326" y="4285283"/>
                </a:lnTo>
                <a:close/>
              </a:path>
              <a:path w="5528944" h="9429115">
                <a:moveTo>
                  <a:pt x="3799218" y="4285283"/>
                </a:moveTo>
                <a:lnTo>
                  <a:pt x="3657042" y="4285283"/>
                </a:lnTo>
                <a:lnTo>
                  <a:pt x="3653630" y="4247183"/>
                </a:lnTo>
                <a:lnTo>
                  <a:pt x="3801180" y="4247183"/>
                </a:lnTo>
                <a:lnTo>
                  <a:pt x="3799218" y="4285283"/>
                </a:lnTo>
                <a:close/>
              </a:path>
              <a:path w="5528944" h="9429115">
                <a:moveTo>
                  <a:pt x="3947053" y="4285283"/>
                </a:moveTo>
                <a:lnTo>
                  <a:pt x="3884757" y="4285283"/>
                </a:lnTo>
                <a:lnTo>
                  <a:pt x="3899868" y="4247183"/>
                </a:lnTo>
                <a:lnTo>
                  <a:pt x="3962550" y="4247183"/>
                </a:lnTo>
                <a:lnTo>
                  <a:pt x="3947053" y="4285283"/>
                </a:lnTo>
                <a:close/>
              </a:path>
              <a:path w="5528944" h="9429115">
                <a:moveTo>
                  <a:pt x="4196578" y="4310683"/>
                </a:moveTo>
                <a:lnTo>
                  <a:pt x="4001329" y="4310683"/>
                </a:lnTo>
                <a:lnTo>
                  <a:pt x="4001318" y="4285283"/>
                </a:lnTo>
                <a:lnTo>
                  <a:pt x="4130706" y="4285283"/>
                </a:lnTo>
                <a:lnTo>
                  <a:pt x="4152594" y="4247183"/>
                </a:lnTo>
                <a:lnTo>
                  <a:pt x="4203258" y="4247183"/>
                </a:lnTo>
                <a:lnTo>
                  <a:pt x="4202964" y="4285283"/>
                </a:lnTo>
                <a:lnTo>
                  <a:pt x="4196578" y="4310683"/>
                </a:lnTo>
                <a:close/>
              </a:path>
              <a:path w="5528944" h="9429115">
                <a:moveTo>
                  <a:pt x="4340819" y="4285283"/>
                </a:moveTo>
                <a:lnTo>
                  <a:pt x="4247023" y="4285283"/>
                </a:lnTo>
                <a:lnTo>
                  <a:pt x="4243174" y="4247183"/>
                </a:lnTo>
                <a:lnTo>
                  <a:pt x="4324672" y="4247183"/>
                </a:lnTo>
                <a:lnTo>
                  <a:pt x="4340819" y="4285283"/>
                </a:lnTo>
                <a:close/>
              </a:path>
              <a:path w="5528944" h="9429115">
                <a:moveTo>
                  <a:pt x="4782213" y="4285283"/>
                </a:moveTo>
                <a:lnTo>
                  <a:pt x="4705893" y="4285283"/>
                </a:lnTo>
                <a:lnTo>
                  <a:pt x="4705572" y="4247183"/>
                </a:lnTo>
                <a:lnTo>
                  <a:pt x="4766455" y="4247183"/>
                </a:lnTo>
                <a:lnTo>
                  <a:pt x="4782213" y="4285283"/>
                </a:lnTo>
                <a:close/>
              </a:path>
              <a:path w="5528944" h="9429115">
                <a:moveTo>
                  <a:pt x="4895963" y="4285283"/>
                </a:moveTo>
                <a:lnTo>
                  <a:pt x="4865649" y="4285283"/>
                </a:lnTo>
                <a:lnTo>
                  <a:pt x="4871157" y="4247183"/>
                </a:lnTo>
                <a:lnTo>
                  <a:pt x="4892756" y="4247183"/>
                </a:lnTo>
                <a:lnTo>
                  <a:pt x="4895963" y="4285283"/>
                </a:lnTo>
                <a:close/>
              </a:path>
              <a:path w="5528944" h="9429115">
                <a:moveTo>
                  <a:pt x="225713" y="4310683"/>
                </a:moveTo>
                <a:lnTo>
                  <a:pt x="207452" y="4310683"/>
                </a:lnTo>
                <a:lnTo>
                  <a:pt x="216268" y="4285283"/>
                </a:lnTo>
                <a:lnTo>
                  <a:pt x="225713" y="4310683"/>
                </a:lnTo>
                <a:close/>
              </a:path>
              <a:path w="5528944" h="9429115">
                <a:moveTo>
                  <a:pt x="848561" y="4310683"/>
                </a:moveTo>
                <a:lnTo>
                  <a:pt x="811126" y="4310683"/>
                </a:lnTo>
                <a:lnTo>
                  <a:pt x="798097" y="4285283"/>
                </a:lnTo>
                <a:lnTo>
                  <a:pt x="853255" y="4285283"/>
                </a:lnTo>
                <a:lnTo>
                  <a:pt x="848561" y="4310683"/>
                </a:lnTo>
                <a:close/>
              </a:path>
              <a:path w="5528944" h="9429115">
                <a:moveTo>
                  <a:pt x="1868379" y="4310683"/>
                </a:moveTo>
                <a:lnTo>
                  <a:pt x="1839447" y="4310683"/>
                </a:lnTo>
                <a:lnTo>
                  <a:pt x="1830670" y="4285283"/>
                </a:lnTo>
                <a:lnTo>
                  <a:pt x="1873719" y="4285283"/>
                </a:lnTo>
                <a:lnTo>
                  <a:pt x="1868379" y="4310683"/>
                </a:lnTo>
                <a:close/>
              </a:path>
              <a:path w="5528944" h="9429115">
                <a:moveTo>
                  <a:pt x="2219937" y="4348783"/>
                </a:moveTo>
                <a:lnTo>
                  <a:pt x="2143153" y="4348783"/>
                </a:lnTo>
                <a:lnTo>
                  <a:pt x="2137903" y="4310683"/>
                </a:lnTo>
                <a:lnTo>
                  <a:pt x="2179753" y="4285283"/>
                </a:lnTo>
                <a:lnTo>
                  <a:pt x="2248341" y="4285283"/>
                </a:lnTo>
                <a:lnTo>
                  <a:pt x="2235022" y="4310683"/>
                </a:lnTo>
                <a:lnTo>
                  <a:pt x="2224237" y="4310683"/>
                </a:lnTo>
                <a:lnTo>
                  <a:pt x="2219937" y="4348783"/>
                </a:lnTo>
                <a:close/>
              </a:path>
              <a:path w="5528944" h="9429115">
                <a:moveTo>
                  <a:pt x="2595769" y="4310683"/>
                </a:moveTo>
                <a:lnTo>
                  <a:pt x="2584164" y="4310683"/>
                </a:lnTo>
                <a:lnTo>
                  <a:pt x="2576767" y="4285283"/>
                </a:lnTo>
                <a:lnTo>
                  <a:pt x="2600688" y="4285283"/>
                </a:lnTo>
                <a:lnTo>
                  <a:pt x="2595769" y="4310683"/>
                </a:lnTo>
                <a:close/>
              </a:path>
              <a:path w="5528944" h="9429115">
                <a:moveTo>
                  <a:pt x="2840986" y="4310683"/>
                </a:moveTo>
                <a:lnTo>
                  <a:pt x="2740495" y="4310683"/>
                </a:lnTo>
                <a:lnTo>
                  <a:pt x="2758914" y="4285283"/>
                </a:lnTo>
                <a:lnTo>
                  <a:pt x="2842313" y="4285283"/>
                </a:lnTo>
                <a:lnTo>
                  <a:pt x="2840986" y="4310683"/>
                </a:lnTo>
                <a:close/>
              </a:path>
              <a:path w="5528944" h="9429115">
                <a:moveTo>
                  <a:pt x="3612277" y="4348783"/>
                </a:moveTo>
                <a:lnTo>
                  <a:pt x="3564309" y="4348783"/>
                </a:lnTo>
                <a:lnTo>
                  <a:pt x="3554584" y="4310683"/>
                </a:lnTo>
                <a:lnTo>
                  <a:pt x="3547588" y="4310683"/>
                </a:lnTo>
                <a:lnTo>
                  <a:pt x="3545641" y="4285283"/>
                </a:lnTo>
                <a:lnTo>
                  <a:pt x="3598123" y="4285283"/>
                </a:lnTo>
                <a:lnTo>
                  <a:pt x="3607243" y="4310683"/>
                </a:lnTo>
                <a:lnTo>
                  <a:pt x="3612277" y="4348783"/>
                </a:lnTo>
                <a:close/>
              </a:path>
              <a:path w="5528944" h="9429115">
                <a:moveTo>
                  <a:pt x="3913052" y="4310683"/>
                </a:moveTo>
                <a:lnTo>
                  <a:pt x="3876969" y="4310683"/>
                </a:lnTo>
                <a:lnTo>
                  <a:pt x="3872958" y="4285283"/>
                </a:lnTo>
                <a:lnTo>
                  <a:pt x="3929911" y="4285283"/>
                </a:lnTo>
                <a:lnTo>
                  <a:pt x="3913052" y="4310683"/>
                </a:lnTo>
                <a:close/>
              </a:path>
              <a:path w="5528944" h="9429115">
                <a:moveTo>
                  <a:pt x="4421355" y="4310683"/>
                </a:moveTo>
                <a:lnTo>
                  <a:pt x="4270664" y="4310683"/>
                </a:lnTo>
                <a:lnTo>
                  <a:pt x="4261970" y="4285283"/>
                </a:lnTo>
                <a:lnTo>
                  <a:pt x="4400249" y="4285283"/>
                </a:lnTo>
                <a:lnTo>
                  <a:pt x="4421355" y="4310683"/>
                </a:lnTo>
                <a:close/>
              </a:path>
              <a:path w="5528944" h="9429115">
                <a:moveTo>
                  <a:pt x="4813345" y="4310683"/>
                </a:moveTo>
                <a:lnTo>
                  <a:pt x="4764230" y="4310683"/>
                </a:lnTo>
                <a:lnTo>
                  <a:pt x="4738095" y="4285283"/>
                </a:lnTo>
                <a:lnTo>
                  <a:pt x="4797885" y="4285283"/>
                </a:lnTo>
                <a:lnTo>
                  <a:pt x="4813345" y="4310683"/>
                </a:lnTo>
                <a:close/>
              </a:path>
              <a:path w="5528944" h="9429115">
                <a:moveTo>
                  <a:pt x="5106979" y="4310683"/>
                </a:moveTo>
                <a:lnTo>
                  <a:pt x="4961357" y="4310683"/>
                </a:lnTo>
                <a:lnTo>
                  <a:pt x="4959371" y="4285283"/>
                </a:lnTo>
                <a:lnTo>
                  <a:pt x="5081282" y="4285283"/>
                </a:lnTo>
                <a:lnTo>
                  <a:pt x="5106979" y="4310683"/>
                </a:lnTo>
                <a:close/>
              </a:path>
              <a:path w="5528944" h="9429115">
                <a:moveTo>
                  <a:pt x="5339045" y="4310683"/>
                </a:moveTo>
                <a:lnTo>
                  <a:pt x="5278163" y="4310683"/>
                </a:lnTo>
                <a:lnTo>
                  <a:pt x="5290667" y="4285283"/>
                </a:lnTo>
                <a:lnTo>
                  <a:pt x="5337935" y="4285283"/>
                </a:lnTo>
                <a:lnTo>
                  <a:pt x="5339045" y="4310683"/>
                </a:lnTo>
                <a:close/>
              </a:path>
              <a:path w="5528944" h="9429115">
                <a:moveTo>
                  <a:pt x="120817" y="4348783"/>
                </a:moveTo>
                <a:lnTo>
                  <a:pt x="104379" y="4348783"/>
                </a:lnTo>
                <a:lnTo>
                  <a:pt x="109315" y="4310683"/>
                </a:lnTo>
                <a:lnTo>
                  <a:pt x="116710" y="4310683"/>
                </a:lnTo>
                <a:lnTo>
                  <a:pt x="120817" y="4348783"/>
                </a:lnTo>
                <a:close/>
              </a:path>
              <a:path w="5528944" h="9429115">
                <a:moveTo>
                  <a:pt x="252746" y="4348783"/>
                </a:moveTo>
                <a:lnTo>
                  <a:pt x="195817" y="4348783"/>
                </a:lnTo>
                <a:lnTo>
                  <a:pt x="194412" y="4310683"/>
                </a:lnTo>
                <a:lnTo>
                  <a:pt x="251234" y="4310683"/>
                </a:lnTo>
                <a:lnTo>
                  <a:pt x="252746" y="4348783"/>
                </a:lnTo>
                <a:close/>
              </a:path>
              <a:path w="5528944" h="9429115">
                <a:moveTo>
                  <a:pt x="907121" y="4348783"/>
                </a:moveTo>
                <a:lnTo>
                  <a:pt x="896807" y="4348783"/>
                </a:lnTo>
                <a:lnTo>
                  <a:pt x="894355" y="4310683"/>
                </a:lnTo>
                <a:lnTo>
                  <a:pt x="908016" y="4310683"/>
                </a:lnTo>
                <a:lnTo>
                  <a:pt x="907121" y="4348783"/>
                </a:lnTo>
                <a:close/>
              </a:path>
              <a:path w="5528944" h="9429115">
                <a:moveTo>
                  <a:pt x="4489907" y="4348783"/>
                </a:moveTo>
                <a:lnTo>
                  <a:pt x="4366242" y="4348783"/>
                </a:lnTo>
                <a:lnTo>
                  <a:pt x="4334891" y="4310683"/>
                </a:lnTo>
                <a:lnTo>
                  <a:pt x="4486695" y="4310683"/>
                </a:lnTo>
                <a:lnTo>
                  <a:pt x="4489907" y="4348783"/>
                </a:lnTo>
                <a:close/>
              </a:path>
              <a:path w="5528944" h="9429115">
                <a:moveTo>
                  <a:pt x="4682542" y="4348783"/>
                </a:moveTo>
                <a:lnTo>
                  <a:pt x="4608018" y="4348783"/>
                </a:lnTo>
                <a:lnTo>
                  <a:pt x="4602023" y="4310683"/>
                </a:lnTo>
                <a:lnTo>
                  <a:pt x="4675887" y="4310683"/>
                </a:lnTo>
                <a:lnTo>
                  <a:pt x="4682542" y="4348783"/>
                </a:lnTo>
                <a:close/>
              </a:path>
              <a:path w="5528944" h="9429115">
                <a:moveTo>
                  <a:pt x="5115171" y="4348783"/>
                </a:moveTo>
                <a:lnTo>
                  <a:pt x="5064725" y="4348783"/>
                </a:lnTo>
                <a:lnTo>
                  <a:pt x="5037965" y="4310683"/>
                </a:lnTo>
                <a:lnTo>
                  <a:pt x="5116562" y="4310683"/>
                </a:lnTo>
                <a:lnTo>
                  <a:pt x="5115171" y="4348783"/>
                </a:lnTo>
                <a:close/>
              </a:path>
              <a:path w="5528944" h="9429115">
                <a:moveTo>
                  <a:pt x="5285838" y="4348783"/>
                </a:moveTo>
                <a:lnTo>
                  <a:pt x="5275621" y="4348783"/>
                </a:lnTo>
                <a:lnTo>
                  <a:pt x="5265254" y="4310683"/>
                </a:lnTo>
                <a:lnTo>
                  <a:pt x="5298493" y="4310683"/>
                </a:lnTo>
                <a:lnTo>
                  <a:pt x="5285838" y="4348783"/>
                </a:lnTo>
                <a:close/>
              </a:path>
              <a:path w="5528944" h="9429115">
                <a:moveTo>
                  <a:pt x="249078" y="4386883"/>
                </a:moveTo>
                <a:lnTo>
                  <a:pt x="200769" y="4386883"/>
                </a:lnTo>
                <a:lnTo>
                  <a:pt x="197535" y="4348783"/>
                </a:lnTo>
                <a:lnTo>
                  <a:pt x="251882" y="4348783"/>
                </a:lnTo>
                <a:lnTo>
                  <a:pt x="249078" y="4386883"/>
                </a:lnTo>
                <a:close/>
              </a:path>
              <a:path w="5528944" h="9429115">
                <a:moveTo>
                  <a:pt x="1741114" y="4386883"/>
                </a:moveTo>
                <a:lnTo>
                  <a:pt x="1707976" y="4386883"/>
                </a:lnTo>
                <a:lnTo>
                  <a:pt x="1716637" y="4348783"/>
                </a:lnTo>
                <a:lnTo>
                  <a:pt x="1734815" y="4348783"/>
                </a:lnTo>
                <a:lnTo>
                  <a:pt x="1741114" y="4386883"/>
                </a:lnTo>
                <a:close/>
              </a:path>
              <a:path w="5528944" h="9429115">
                <a:moveTo>
                  <a:pt x="2182962" y="4386883"/>
                </a:moveTo>
                <a:lnTo>
                  <a:pt x="2172085" y="4348783"/>
                </a:lnTo>
                <a:lnTo>
                  <a:pt x="2194748" y="4348783"/>
                </a:lnTo>
                <a:lnTo>
                  <a:pt x="2182962" y="4386883"/>
                </a:lnTo>
                <a:close/>
              </a:path>
              <a:path w="5528944" h="9429115">
                <a:moveTo>
                  <a:pt x="2225956" y="4412283"/>
                </a:moveTo>
                <a:lnTo>
                  <a:pt x="2231535" y="4386883"/>
                </a:lnTo>
                <a:lnTo>
                  <a:pt x="2240871" y="4348783"/>
                </a:lnTo>
                <a:lnTo>
                  <a:pt x="2279357" y="4348783"/>
                </a:lnTo>
                <a:lnTo>
                  <a:pt x="2276027" y="4386883"/>
                </a:lnTo>
                <a:lnTo>
                  <a:pt x="2258164" y="4386883"/>
                </a:lnTo>
                <a:lnTo>
                  <a:pt x="2225956" y="4412283"/>
                </a:lnTo>
                <a:close/>
              </a:path>
              <a:path w="5528944" h="9429115">
                <a:moveTo>
                  <a:pt x="3011941" y="4386883"/>
                </a:moveTo>
                <a:lnTo>
                  <a:pt x="2939205" y="4386883"/>
                </a:lnTo>
                <a:lnTo>
                  <a:pt x="2944804" y="4348783"/>
                </a:lnTo>
                <a:lnTo>
                  <a:pt x="3011048" y="4348783"/>
                </a:lnTo>
                <a:lnTo>
                  <a:pt x="3011941" y="4386883"/>
                </a:lnTo>
                <a:close/>
              </a:path>
              <a:path w="5528944" h="9429115">
                <a:moveTo>
                  <a:pt x="3261387" y="4386883"/>
                </a:moveTo>
                <a:lnTo>
                  <a:pt x="3203265" y="4386883"/>
                </a:lnTo>
                <a:lnTo>
                  <a:pt x="3209744" y="4348783"/>
                </a:lnTo>
                <a:lnTo>
                  <a:pt x="3248910" y="4348783"/>
                </a:lnTo>
                <a:lnTo>
                  <a:pt x="3261387" y="4386883"/>
                </a:lnTo>
                <a:close/>
              </a:path>
              <a:path w="5528944" h="9429115">
                <a:moveTo>
                  <a:pt x="3760329" y="4386883"/>
                </a:moveTo>
                <a:lnTo>
                  <a:pt x="3667321" y="4386883"/>
                </a:lnTo>
                <a:lnTo>
                  <a:pt x="3684694" y="4348783"/>
                </a:lnTo>
                <a:lnTo>
                  <a:pt x="3750928" y="4348783"/>
                </a:lnTo>
                <a:lnTo>
                  <a:pt x="3760329" y="4386883"/>
                </a:lnTo>
                <a:close/>
              </a:path>
              <a:path w="5528944" h="9429115">
                <a:moveTo>
                  <a:pt x="4519607" y="4386883"/>
                </a:moveTo>
                <a:lnTo>
                  <a:pt x="4419834" y="4386883"/>
                </a:lnTo>
                <a:lnTo>
                  <a:pt x="4394307" y="4348783"/>
                </a:lnTo>
                <a:lnTo>
                  <a:pt x="4511717" y="4348783"/>
                </a:lnTo>
                <a:lnTo>
                  <a:pt x="4519607" y="4386883"/>
                </a:lnTo>
                <a:close/>
              </a:path>
              <a:path w="5528944" h="9429115">
                <a:moveTo>
                  <a:pt x="4679402" y="4386883"/>
                </a:moveTo>
                <a:lnTo>
                  <a:pt x="4580463" y="4386883"/>
                </a:lnTo>
                <a:lnTo>
                  <a:pt x="4594534" y="4348783"/>
                </a:lnTo>
                <a:lnTo>
                  <a:pt x="4684317" y="4348783"/>
                </a:lnTo>
                <a:lnTo>
                  <a:pt x="4679402" y="4386883"/>
                </a:lnTo>
                <a:close/>
              </a:path>
              <a:path w="5528944" h="9429115">
                <a:moveTo>
                  <a:pt x="5447268" y="4386883"/>
                </a:moveTo>
                <a:lnTo>
                  <a:pt x="5403392" y="4386883"/>
                </a:lnTo>
                <a:lnTo>
                  <a:pt x="5412588" y="4348783"/>
                </a:lnTo>
                <a:lnTo>
                  <a:pt x="5441225" y="4348783"/>
                </a:lnTo>
                <a:lnTo>
                  <a:pt x="5447268" y="4386883"/>
                </a:lnTo>
                <a:close/>
              </a:path>
              <a:path w="5528944" h="9429115">
                <a:moveTo>
                  <a:pt x="79039" y="4450383"/>
                </a:moveTo>
                <a:lnTo>
                  <a:pt x="0" y="4450383"/>
                </a:lnTo>
                <a:lnTo>
                  <a:pt x="0" y="4386883"/>
                </a:lnTo>
                <a:lnTo>
                  <a:pt x="54337" y="4386883"/>
                </a:lnTo>
                <a:lnTo>
                  <a:pt x="88892" y="4412283"/>
                </a:lnTo>
                <a:lnTo>
                  <a:pt x="95671" y="4412283"/>
                </a:lnTo>
                <a:lnTo>
                  <a:pt x="79039" y="4450383"/>
                </a:lnTo>
                <a:close/>
              </a:path>
              <a:path w="5528944" h="9429115">
                <a:moveTo>
                  <a:pt x="227132" y="4412283"/>
                </a:moveTo>
                <a:lnTo>
                  <a:pt x="217997" y="4412283"/>
                </a:lnTo>
                <a:lnTo>
                  <a:pt x="206707" y="4386883"/>
                </a:lnTo>
                <a:lnTo>
                  <a:pt x="234510" y="4386883"/>
                </a:lnTo>
                <a:lnTo>
                  <a:pt x="227132" y="4412283"/>
                </a:lnTo>
                <a:close/>
              </a:path>
              <a:path w="5528944" h="9429115">
                <a:moveTo>
                  <a:pt x="571137" y="4412283"/>
                </a:moveTo>
                <a:lnTo>
                  <a:pt x="543991" y="4412283"/>
                </a:lnTo>
                <a:lnTo>
                  <a:pt x="550758" y="4386883"/>
                </a:lnTo>
                <a:lnTo>
                  <a:pt x="562760" y="4386883"/>
                </a:lnTo>
                <a:lnTo>
                  <a:pt x="571137" y="4412283"/>
                </a:lnTo>
                <a:close/>
              </a:path>
              <a:path w="5528944" h="9429115">
                <a:moveTo>
                  <a:pt x="820912" y="4412283"/>
                </a:moveTo>
                <a:lnTo>
                  <a:pt x="727679" y="4412283"/>
                </a:lnTo>
                <a:lnTo>
                  <a:pt x="752499" y="4386883"/>
                </a:lnTo>
                <a:lnTo>
                  <a:pt x="792259" y="4386883"/>
                </a:lnTo>
                <a:lnTo>
                  <a:pt x="820912" y="4412283"/>
                </a:lnTo>
                <a:close/>
              </a:path>
              <a:path w="5528944" h="9429115">
                <a:moveTo>
                  <a:pt x="1737777" y="4412283"/>
                </a:moveTo>
                <a:lnTo>
                  <a:pt x="1710420" y="4412283"/>
                </a:lnTo>
                <a:lnTo>
                  <a:pt x="1702613" y="4386883"/>
                </a:lnTo>
                <a:lnTo>
                  <a:pt x="1743415" y="4386883"/>
                </a:lnTo>
                <a:lnTo>
                  <a:pt x="1737777" y="4412283"/>
                </a:lnTo>
                <a:close/>
              </a:path>
              <a:path w="5528944" h="9429115">
                <a:moveTo>
                  <a:pt x="2737431" y="4412283"/>
                </a:moveTo>
                <a:lnTo>
                  <a:pt x="2718603" y="4412283"/>
                </a:lnTo>
                <a:lnTo>
                  <a:pt x="2713986" y="4386883"/>
                </a:lnTo>
                <a:lnTo>
                  <a:pt x="2743292" y="4386883"/>
                </a:lnTo>
                <a:lnTo>
                  <a:pt x="2737431" y="4412283"/>
                </a:lnTo>
                <a:close/>
              </a:path>
              <a:path w="5528944" h="9429115">
                <a:moveTo>
                  <a:pt x="3282339" y="4412283"/>
                </a:moveTo>
                <a:lnTo>
                  <a:pt x="3207681" y="4412283"/>
                </a:lnTo>
                <a:lnTo>
                  <a:pt x="3202213" y="4386883"/>
                </a:lnTo>
                <a:lnTo>
                  <a:pt x="3283126" y="4386883"/>
                </a:lnTo>
                <a:lnTo>
                  <a:pt x="3282339" y="4412283"/>
                </a:lnTo>
                <a:close/>
              </a:path>
              <a:path w="5528944" h="9429115">
                <a:moveTo>
                  <a:pt x="3451107" y="4412283"/>
                </a:moveTo>
                <a:lnTo>
                  <a:pt x="3439382" y="4412283"/>
                </a:lnTo>
                <a:lnTo>
                  <a:pt x="3433364" y="4386883"/>
                </a:lnTo>
                <a:lnTo>
                  <a:pt x="3457493" y="4386883"/>
                </a:lnTo>
                <a:lnTo>
                  <a:pt x="3451107" y="4412283"/>
                </a:lnTo>
                <a:close/>
              </a:path>
              <a:path w="5528944" h="9429115">
                <a:moveTo>
                  <a:pt x="3758131" y="4412283"/>
                </a:moveTo>
                <a:lnTo>
                  <a:pt x="3679340" y="4412283"/>
                </a:lnTo>
                <a:lnTo>
                  <a:pt x="3676105" y="4386883"/>
                </a:lnTo>
                <a:lnTo>
                  <a:pt x="3771811" y="4386883"/>
                </a:lnTo>
                <a:lnTo>
                  <a:pt x="3758131" y="4412283"/>
                </a:lnTo>
                <a:close/>
              </a:path>
              <a:path w="5528944" h="9429115">
                <a:moveTo>
                  <a:pt x="4279946" y="4412283"/>
                </a:moveTo>
                <a:lnTo>
                  <a:pt x="4236027" y="4412283"/>
                </a:lnTo>
                <a:lnTo>
                  <a:pt x="4241983" y="4386883"/>
                </a:lnTo>
                <a:lnTo>
                  <a:pt x="4273349" y="4386883"/>
                </a:lnTo>
                <a:lnTo>
                  <a:pt x="4279946" y="4412283"/>
                </a:lnTo>
                <a:close/>
              </a:path>
              <a:path w="5528944" h="9429115">
                <a:moveTo>
                  <a:pt x="4471479" y="4412283"/>
                </a:moveTo>
                <a:lnTo>
                  <a:pt x="4435085" y="4412283"/>
                </a:lnTo>
                <a:lnTo>
                  <a:pt x="4426698" y="4386883"/>
                </a:lnTo>
                <a:lnTo>
                  <a:pt x="4489024" y="4386883"/>
                </a:lnTo>
                <a:lnTo>
                  <a:pt x="4471479" y="4412283"/>
                </a:lnTo>
                <a:close/>
              </a:path>
              <a:path w="5528944" h="9429115">
                <a:moveTo>
                  <a:pt x="4627591" y="4412283"/>
                </a:moveTo>
                <a:lnTo>
                  <a:pt x="4596286" y="4412283"/>
                </a:lnTo>
                <a:lnTo>
                  <a:pt x="4564729" y="4386883"/>
                </a:lnTo>
                <a:lnTo>
                  <a:pt x="4656134" y="4386883"/>
                </a:lnTo>
                <a:lnTo>
                  <a:pt x="4627591" y="4412283"/>
                </a:lnTo>
                <a:close/>
              </a:path>
              <a:path w="5528944" h="9429115">
                <a:moveTo>
                  <a:pt x="5436755" y="4412283"/>
                </a:moveTo>
                <a:lnTo>
                  <a:pt x="5400219" y="4412283"/>
                </a:lnTo>
                <a:lnTo>
                  <a:pt x="5396057" y="4386883"/>
                </a:lnTo>
                <a:lnTo>
                  <a:pt x="5441855" y="4386883"/>
                </a:lnTo>
                <a:lnTo>
                  <a:pt x="5436755" y="4412283"/>
                </a:lnTo>
                <a:close/>
              </a:path>
              <a:path w="5528944" h="9429115">
                <a:moveTo>
                  <a:pt x="318204" y="4450383"/>
                </a:moveTo>
                <a:lnTo>
                  <a:pt x="262799" y="4450383"/>
                </a:lnTo>
                <a:lnTo>
                  <a:pt x="259591" y="4412283"/>
                </a:lnTo>
                <a:lnTo>
                  <a:pt x="310670" y="4412283"/>
                </a:lnTo>
                <a:lnTo>
                  <a:pt x="318204" y="4450383"/>
                </a:lnTo>
                <a:close/>
              </a:path>
              <a:path w="5528944" h="9429115">
                <a:moveTo>
                  <a:pt x="560249" y="4450383"/>
                </a:moveTo>
                <a:lnTo>
                  <a:pt x="552445" y="4412283"/>
                </a:lnTo>
                <a:lnTo>
                  <a:pt x="568391" y="4412283"/>
                </a:lnTo>
                <a:lnTo>
                  <a:pt x="560249" y="4450383"/>
                </a:lnTo>
                <a:close/>
              </a:path>
              <a:path w="5528944" h="9429115">
                <a:moveTo>
                  <a:pt x="909834" y="4450383"/>
                </a:moveTo>
                <a:lnTo>
                  <a:pt x="704614" y="4450383"/>
                </a:lnTo>
                <a:lnTo>
                  <a:pt x="693955" y="4412283"/>
                </a:lnTo>
                <a:lnTo>
                  <a:pt x="913687" y="4412283"/>
                </a:lnTo>
                <a:lnTo>
                  <a:pt x="909834" y="4450383"/>
                </a:lnTo>
                <a:close/>
              </a:path>
              <a:path w="5528944" h="9429115">
                <a:moveTo>
                  <a:pt x="1040196" y="4450383"/>
                </a:moveTo>
                <a:lnTo>
                  <a:pt x="984988" y="4450383"/>
                </a:lnTo>
                <a:lnTo>
                  <a:pt x="984548" y="4412283"/>
                </a:lnTo>
                <a:lnTo>
                  <a:pt x="1042980" y="4412283"/>
                </a:lnTo>
                <a:lnTo>
                  <a:pt x="1040196" y="4450383"/>
                </a:lnTo>
                <a:close/>
              </a:path>
              <a:path w="5528944" h="9429115">
                <a:moveTo>
                  <a:pt x="1970978" y="4450383"/>
                </a:moveTo>
                <a:lnTo>
                  <a:pt x="1954855" y="4450383"/>
                </a:lnTo>
                <a:lnTo>
                  <a:pt x="1963407" y="4412283"/>
                </a:lnTo>
                <a:lnTo>
                  <a:pt x="1970978" y="4450383"/>
                </a:lnTo>
                <a:close/>
              </a:path>
              <a:path w="5528944" h="9429115">
                <a:moveTo>
                  <a:pt x="2607206" y="4450383"/>
                </a:moveTo>
                <a:lnTo>
                  <a:pt x="2526616" y="4450383"/>
                </a:lnTo>
                <a:lnTo>
                  <a:pt x="2534277" y="4412283"/>
                </a:lnTo>
                <a:lnTo>
                  <a:pt x="2588945" y="4412283"/>
                </a:lnTo>
                <a:lnTo>
                  <a:pt x="2607206" y="4450383"/>
                </a:lnTo>
                <a:close/>
              </a:path>
              <a:path w="5528944" h="9429115">
                <a:moveTo>
                  <a:pt x="3878920" y="4450383"/>
                </a:moveTo>
                <a:lnTo>
                  <a:pt x="3832421" y="4450383"/>
                </a:lnTo>
                <a:lnTo>
                  <a:pt x="3840162" y="4412283"/>
                </a:lnTo>
                <a:lnTo>
                  <a:pt x="3869918" y="4412283"/>
                </a:lnTo>
                <a:lnTo>
                  <a:pt x="3878920" y="4450383"/>
                </a:lnTo>
                <a:close/>
              </a:path>
              <a:path w="5528944" h="9429115">
                <a:moveTo>
                  <a:pt x="4349825" y="4450383"/>
                </a:moveTo>
                <a:lnTo>
                  <a:pt x="4231909" y="4450383"/>
                </a:lnTo>
                <a:lnTo>
                  <a:pt x="4231778" y="4412283"/>
                </a:lnTo>
                <a:lnTo>
                  <a:pt x="4309516" y="4412283"/>
                </a:lnTo>
                <a:lnTo>
                  <a:pt x="4349825" y="4450383"/>
                </a:lnTo>
                <a:close/>
              </a:path>
              <a:path w="5528944" h="9429115">
                <a:moveTo>
                  <a:pt x="5017997" y="4450383"/>
                </a:moveTo>
                <a:lnTo>
                  <a:pt x="4982848" y="4450383"/>
                </a:lnTo>
                <a:lnTo>
                  <a:pt x="4980590" y="4412283"/>
                </a:lnTo>
                <a:lnTo>
                  <a:pt x="5022044" y="4412283"/>
                </a:lnTo>
                <a:lnTo>
                  <a:pt x="5017997" y="4450383"/>
                </a:lnTo>
                <a:close/>
              </a:path>
              <a:path w="5528944" h="9429115">
                <a:moveTo>
                  <a:pt x="5507095" y="4450383"/>
                </a:moveTo>
                <a:lnTo>
                  <a:pt x="5463373" y="4450383"/>
                </a:lnTo>
                <a:lnTo>
                  <a:pt x="5463434" y="4412283"/>
                </a:lnTo>
                <a:lnTo>
                  <a:pt x="5514499" y="4412283"/>
                </a:lnTo>
                <a:lnTo>
                  <a:pt x="5507095" y="4450383"/>
                </a:lnTo>
                <a:close/>
              </a:path>
              <a:path w="5528944" h="9429115">
                <a:moveTo>
                  <a:pt x="1424577" y="4539283"/>
                </a:moveTo>
                <a:lnTo>
                  <a:pt x="1094685" y="4539283"/>
                </a:lnTo>
                <a:lnTo>
                  <a:pt x="1085647" y="4513883"/>
                </a:lnTo>
                <a:lnTo>
                  <a:pt x="1111548" y="4475783"/>
                </a:lnTo>
                <a:lnTo>
                  <a:pt x="1170620" y="4450383"/>
                </a:lnTo>
                <a:lnTo>
                  <a:pt x="1200602" y="4450383"/>
                </a:lnTo>
                <a:lnTo>
                  <a:pt x="1209357" y="4475783"/>
                </a:lnTo>
                <a:lnTo>
                  <a:pt x="1243626" y="4475783"/>
                </a:lnTo>
                <a:lnTo>
                  <a:pt x="1279886" y="4513883"/>
                </a:lnTo>
                <a:lnTo>
                  <a:pt x="1433857" y="4513883"/>
                </a:lnTo>
                <a:lnTo>
                  <a:pt x="1424577" y="4539283"/>
                </a:lnTo>
                <a:close/>
              </a:path>
              <a:path w="5528944" h="9429115">
                <a:moveTo>
                  <a:pt x="2022970" y="4539283"/>
                </a:moveTo>
                <a:lnTo>
                  <a:pt x="1954791" y="4539283"/>
                </a:lnTo>
                <a:lnTo>
                  <a:pt x="1942000" y="4513883"/>
                </a:lnTo>
                <a:lnTo>
                  <a:pt x="1935975" y="4475783"/>
                </a:lnTo>
                <a:lnTo>
                  <a:pt x="1937735" y="4450383"/>
                </a:lnTo>
                <a:lnTo>
                  <a:pt x="2004505" y="4450383"/>
                </a:lnTo>
                <a:lnTo>
                  <a:pt x="2014841" y="4475783"/>
                </a:lnTo>
                <a:lnTo>
                  <a:pt x="2021211" y="4513883"/>
                </a:lnTo>
                <a:lnTo>
                  <a:pt x="2022970" y="4539283"/>
                </a:lnTo>
                <a:close/>
              </a:path>
              <a:path w="5528944" h="9429115">
                <a:moveTo>
                  <a:pt x="2636218" y="4475783"/>
                </a:moveTo>
                <a:lnTo>
                  <a:pt x="2529383" y="4475783"/>
                </a:lnTo>
                <a:lnTo>
                  <a:pt x="2523313" y="4450383"/>
                </a:lnTo>
                <a:lnTo>
                  <a:pt x="2623379" y="4450383"/>
                </a:lnTo>
                <a:lnTo>
                  <a:pt x="2636218" y="4475783"/>
                </a:lnTo>
                <a:close/>
              </a:path>
              <a:path w="5528944" h="9429115">
                <a:moveTo>
                  <a:pt x="3175709" y="4475783"/>
                </a:moveTo>
                <a:lnTo>
                  <a:pt x="3026189" y="4475783"/>
                </a:lnTo>
                <a:lnTo>
                  <a:pt x="3042409" y="4450383"/>
                </a:lnTo>
                <a:lnTo>
                  <a:pt x="3191014" y="4450383"/>
                </a:lnTo>
                <a:lnTo>
                  <a:pt x="3175709" y="4475783"/>
                </a:lnTo>
                <a:close/>
              </a:path>
              <a:path w="5528944" h="9429115">
                <a:moveTo>
                  <a:pt x="3376147" y="4475783"/>
                </a:moveTo>
                <a:lnTo>
                  <a:pt x="3313775" y="4475783"/>
                </a:lnTo>
                <a:lnTo>
                  <a:pt x="3320106" y="4450383"/>
                </a:lnTo>
                <a:lnTo>
                  <a:pt x="3379068" y="4450383"/>
                </a:lnTo>
                <a:lnTo>
                  <a:pt x="3376147" y="4475783"/>
                </a:lnTo>
                <a:close/>
              </a:path>
              <a:path w="5528944" h="9429115">
                <a:moveTo>
                  <a:pt x="3736610" y="4475783"/>
                </a:moveTo>
                <a:lnTo>
                  <a:pt x="3684636" y="4475783"/>
                </a:lnTo>
                <a:lnTo>
                  <a:pt x="3700410" y="4450383"/>
                </a:lnTo>
                <a:lnTo>
                  <a:pt x="3737900" y="4450383"/>
                </a:lnTo>
                <a:lnTo>
                  <a:pt x="3736610" y="4475783"/>
                </a:lnTo>
                <a:close/>
              </a:path>
              <a:path w="5528944" h="9429115">
                <a:moveTo>
                  <a:pt x="4238050" y="4513883"/>
                </a:moveTo>
                <a:lnTo>
                  <a:pt x="4051615" y="4513883"/>
                </a:lnTo>
                <a:lnTo>
                  <a:pt x="4100045" y="4450383"/>
                </a:lnTo>
                <a:lnTo>
                  <a:pt x="4158591" y="4450383"/>
                </a:lnTo>
                <a:lnTo>
                  <a:pt x="4165915" y="4475783"/>
                </a:lnTo>
                <a:lnTo>
                  <a:pt x="4245257" y="4475783"/>
                </a:lnTo>
                <a:lnTo>
                  <a:pt x="4238050" y="4513883"/>
                </a:lnTo>
                <a:close/>
              </a:path>
              <a:path w="5528944" h="9429115">
                <a:moveTo>
                  <a:pt x="4412171" y="4475783"/>
                </a:moveTo>
                <a:lnTo>
                  <a:pt x="4211472" y="4475783"/>
                </a:lnTo>
                <a:lnTo>
                  <a:pt x="4223279" y="4450383"/>
                </a:lnTo>
                <a:lnTo>
                  <a:pt x="4402306" y="4450383"/>
                </a:lnTo>
                <a:lnTo>
                  <a:pt x="4412171" y="4475783"/>
                </a:lnTo>
                <a:close/>
              </a:path>
              <a:path w="5528944" h="9429115">
                <a:moveTo>
                  <a:pt x="5487579" y="4475783"/>
                </a:moveTo>
                <a:lnTo>
                  <a:pt x="5481424" y="4450383"/>
                </a:lnTo>
                <a:lnTo>
                  <a:pt x="5498120" y="4450383"/>
                </a:lnTo>
                <a:lnTo>
                  <a:pt x="5487579" y="4475783"/>
                </a:lnTo>
                <a:close/>
              </a:path>
              <a:path w="5528944" h="9429115">
                <a:moveTo>
                  <a:pt x="977850" y="4539283"/>
                </a:moveTo>
                <a:lnTo>
                  <a:pt x="805053" y="4539283"/>
                </a:lnTo>
                <a:lnTo>
                  <a:pt x="822474" y="4475783"/>
                </a:lnTo>
                <a:lnTo>
                  <a:pt x="880551" y="4475783"/>
                </a:lnTo>
                <a:lnTo>
                  <a:pt x="916428" y="4513883"/>
                </a:lnTo>
                <a:lnTo>
                  <a:pt x="948634" y="4513883"/>
                </a:lnTo>
                <a:lnTo>
                  <a:pt x="977850" y="4539283"/>
                </a:lnTo>
                <a:close/>
              </a:path>
              <a:path w="5528944" h="9429115">
                <a:moveTo>
                  <a:pt x="1007026" y="4513883"/>
                </a:moveTo>
                <a:lnTo>
                  <a:pt x="989769" y="4513883"/>
                </a:lnTo>
                <a:lnTo>
                  <a:pt x="993797" y="4475783"/>
                </a:lnTo>
                <a:lnTo>
                  <a:pt x="1002441" y="4475783"/>
                </a:lnTo>
                <a:lnTo>
                  <a:pt x="1007026" y="4513883"/>
                </a:lnTo>
                <a:close/>
              </a:path>
              <a:path w="5528944" h="9429115">
                <a:moveTo>
                  <a:pt x="1447501" y="4513883"/>
                </a:moveTo>
                <a:lnTo>
                  <a:pt x="1355793" y="4513883"/>
                </a:lnTo>
                <a:lnTo>
                  <a:pt x="1371960" y="4475783"/>
                </a:lnTo>
                <a:lnTo>
                  <a:pt x="1446300" y="4475783"/>
                </a:lnTo>
                <a:lnTo>
                  <a:pt x="1447501" y="4513883"/>
                </a:lnTo>
                <a:close/>
              </a:path>
              <a:path w="5528944" h="9429115">
                <a:moveTo>
                  <a:pt x="1537512" y="4513883"/>
                </a:moveTo>
                <a:lnTo>
                  <a:pt x="1499018" y="4513883"/>
                </a:lnTo>
                <a:lnTo>
                  <a:pt x="1498527" y="4475783"/>
                </a:lnTo>
                <a:lnTo>
                  <a:pt x="1537559" y="4475783"/>
                </a:lnTo>
                <a:lnTo>
                  <a:pt x="1537512" y="4513883"/>
                </a:lnTo>
                <a:close/>
              </a:path>
              <a:path w="5528944" h="9429115">
                <a:moveTo>
                  <a:pt x="1904268" y="4513883"/>
                </a:moveTo>
                <a:lnTo>
                  <a:pt x="1844923" y="4513883"/>
                </a:lnTo>
                <a:lnTo>
                  <a:pt x="1846805" y="4475783"/>
                </a:lnTo>
                <a:lnTo>
                  <a:pt x="1896922" y="4475783"/>
                </a:lnTo>
                <a:lnTo>
                  <a:pt x="1904268" y="4513883"/>
                </a:lnTo>
                <a:close/>
              </a:path>
              <a:path w="5528944" h="9429115">
                <a:moveTo>
                  <a:pt x="3088928" y="4513883"/>
                </a:moveTo>
                <a:lnTo>
                  <a:pt x="3010640" y="4513883"/>
                </a:lnTo>
                <a:lnTo>
                  <a:pt x="3014715" y="4475783"/>
                </a:lnTo>
                <a:lnTo>
                  <a:pt x="3109114" y="4475783"/>
                </a:lnTo>
                <a:lnTo>
                  <a:pt x="3088928" y="4513883"/>
                </a:lnTo>
                <a:close/>
              </a:path>
              <a:path w="5528944" h="9429115">
                <a:moveTo>
                  <a:pt x="3605434" y="4513883"/>
                </a:moveTo>
                <a:lnTo>
                  <a:pt x="3554037" y="4513883"/>
                </a:lnTo>
                <a:lnTo>
                  <a:pt x="3549916" y="4475783"/>
                </a:lnTo>
                <a:lnTo>
                  <a:pt x="3607562" y="4475783"/>
                </a:lnTo>
                <a:lnTo>
                  <a:pt x="3605434" y="4513883"/>
                </a:lnTo>
                <a:close/>
              </a:path>
              <a:path w="5528944" h="9429115">
                <a:moveTo>
                  <a:pt x="3716775" y="4513883"/>
                </a:moveTo>
                <a:lnTo>
                  <a:pt x="3665128" y="4513883"/>
                </a:lnTo>
                <a:lnTo>
                  <a:pt x="3671969" y="4475783"/>
                </a:lnTo>
                <a:lnTo>
                  <a:pt x="3728249" y="4475783"/>
                </a:lnTo>
                <a:lnTo>
                  <a:pt x="3716775" y="4513883"/>
                </a:lnTo>
                <a:close/>
              </a:path>
              <a:path w="5528944" h="9429115">
                <a:moveTo>
                  <a:pt x="4448569" y="4577383"/>
                </a:moveTo>
                <a:lnTo>
                  <a:pt x="4415544" y="4577383"/>
                </a:lnTo>
                <a:lnTo>
                  <a:pt x="4398025" y="4513883"/>
                </a:lnTo>
                <a:lnTo>
                  <a:pt x="4347137" y="4513883"/>
                </a:lnTo>
                <a:lnTo>
                  <a:pt x="4318450" y="4475783"/>
                </a:lnTo>
                <a:lnTo>
                  <a:pt x="4426922" y="4475783"/>
                </a:lnTo>
                <a:lnTo>
                  <a:pt x="4438621" y="4513883"/>
                </a:lnTo>
                <a:lnTo>
                  <a:pt x="4446550" y="4539283"/>
                </a:lnTo>
                <a:lnTo>
                  <a:pt x="4449992" y="4539283"/>
                </a:lnTo>
                <a:lnTo>
                  <a:pt x="4448569" y="4577383"/>
                </a:lnTo>
                <a:close/>
              </a:path>
              <a:path w="5528944" h="9429115">
                <a:moveTo>
                  <a:pt x="4602189" y="4513883"/>
                </a:moveTo>
                <a:lnTo>
                  <a:pt x="4568429" y="4513883"/>
                </a:lnTo>
                <a:lnTo>
                  <a:pt x="4573996" y="4475783"/>
                </a:lnTo>
                <a:lnTo>
                  <a:pt x="4598092" y="4475783"/>
                </a:lnTo>
                <a:lnTo>
                  <a:pt x="4602189" y="4513883"/>
                </a:lnTo>
                <a:close/>
              </a:path>
              <a:path w="5528944" h="9429115">
                <a:moveTo>
                  <a:pt x="4909972" y="4513883"/>
                </a:moveTo>
                <a:lnTo>
                  <a:pt x="4873642" y="4513883"/>
                </a:lnTo>
                <a:lnTo>
                  <a:pt x="4856846" y="4475783"/>
                </a:lnTo>
                <a:lnTo>
                  <a:pt x="4928885" y="4475783"/>
                </a:lnTo>
                <a:lnTo>
                  <a:pt x="4909972" y="4513883"/>
                </a:lnTo>
                <a:close/>
              </a:path>
              <a:path w="5528944" h="9429115">
                <a:moveTo>
                  <a:pt x="5446256" y="4513883"/>
                </a:moveTo>
                <a:lnTo>
                  <a:pt x="5400227" y="4513883"/>
                </a:lnTo>
                <a:lnTo>
                  <a:pt x="5396123" y="4475783"/>
                </a:lnTo>
                <a:lnTo>
                  <a:pt x="5442792" y="4475783"/>
                </a:lnTo>
                <a:lnTo>
                  <a:pt x="5446256" y="4513883"/>
                </a:lnTo>
                <a:close/>
              </a:path>
              <a:path w="5528944" h="9429115">
                <a:moveTo>
                  <a:pt x="1740414" y="4539283"/>
                </a:moveTo>
                <a:lnTo>
                  <a:pt x="1648139" y="4539283"/>
                </a:lnTo>
                <a:lnTo>
                  <a:pt x="1642671" y="4513883"/>
                </a:lnTo>
                <a:lnTo>
                  <a:pt x="1744278" y="4513883"/>
                </a:lnTo>
                <a:lnTo>
                  <a:pt x="1740414" y="4539283"/>
                </a:lnTo>
                <a:close/>
              </a:path>
              <a:path w="5528944" h="9429115">
                <a:moveTo>
                  <a:pt x="1898819" y="4539283"/>
                </a:moveTo>
                <a:lnTo>
                  <a:pt x="1869414" y="4539283"/>
                </a:lnTo>
                <a:lnTo>
                  <a:pt x="1862655" y="4513883"/>
                </a:lnTo>
                <a:lnTo>
                  <a:pt x="1907478" y="4513883"/>
                </a:lnTo>
                <a:lnTo>
                  <a:pt x="1898819" y="4539283"/>
                </a:lnTo>
                <a:close/>
              </a:path>
              <a:path w="5528944" h="9429115">
                <a:moveTo>
                  <a:pt x="3040412" y="4539283"/>
                </a:moveTo>
                <a:lnTo>
                  <a:pt x="3001191" y="4539283"/>
                </a:lnTo>
                <a:lnTo>
                  <a:pt x="3004235" y="4513883"/>
                </a:lnTo>
                <a:lnTo>
                  <a:pt x="3053420" y="4513883"/>
                </a:lnTo>
                <a:lnTo>
                  <a:pt x="3040412" y="4539283"/>
                </a:lnTo>
                <a:close/>
              </a:path>
              <a:path w="5528944" h="9429115">
                <a:moveTo>
                  <a:pt x="4071263" y="4539283"/>
                </a:moveTo>
                <a:lnTo>
                  <a:pt x="4059216" y="4539283"/>
                </a:lnTo>
                <a:lnTo>
                  <a:pt x="4054644" y="4513883"/>
                </a:lnTo>
                <a:lnTo>
                  <a:pt x="4083246" y="4513883"/>
                </a:lnTo>
                <a:lnTo>
                  <a:pt x="4071263" y="4539283"/>
                </a:lnTo>
                <a:close/>
              </a:path>
              <a:path w="5528944" h="9429115">
                <a:moveTo>
                  <a:pt x="4237862" y="4577383"/>
                </a:moveTo>
                <a:lnTo>
                  <a:pt x="4187311" y="4577383"/>
                </a:lnTo>
                <a:lnTo>
                  <a:pt x="4157251" y="4513883"/>
                </a:lnTo>
                <a:lnTo>
                  <a:pt x="4231614" y="4513883"/>
                </a:lnTo>
                <a:lnTo>
                  <a:pt x="4251785" y="4539283"/>
                </a:lnTo>
                <a:lnTo>
                  <a:pt x="4237862" y="4577383"/>
                </a:lnTo>
                <a:close/>
              </a:path>
              <a:path w="5528944" h="9429115">
                <a:moveTo>
                  <a:pt x="5122441" y="4539283"/>
                </a:moveTo>
                <a:lnTo>
                  <a:pt x="5076901" y="4539283"/>
                </a:lnTo>
                <a:lnTo>
                  <a:pt x="5074633" y="4513883"/>
                </a:lnTo>
                <a:lnTo>
                  <a:pt x="5118945" y="4513883"/>
                </a:lnTo>
                <a:lnTo>
                  <a:pt x="5122441" y="4539283"/>
                </a:lnTo>
                <a:close/>
              </a:path>
              <a:path w="5528944" h="9429115">
                <a:moveTo>
                  <a:pt x="88007" y="4577383"/>
                </a:moveTo>
                <a:lnTo>
                  <a:pt x="31453" y="4577383"/>
                </a:lnTo>
                <a:lnTo>
                  <a:pt x="33454" y="4539283"/>
                </a:lnTo>
                <a:lnTo>
                  <a:pt x="75081" y="4539283"/>
                </a:lnTo>
                <a:lnTo>
                  <a:pt x="88007" y="4577383"/>
                </a:lnTo>
                <a:close/>
              </a:path>
              <a:path w="5528944" h="9429115">
                <a:moveTo>
                  <a:pt x="233924" y="4577383"/>
                </a:moveTo>
                <a:lnTo>
                  <a:pt x="149239" y="4577383"/>
                </a:lnTo>
                <a:lnTo>
                  <a:pt x="148317" y="4539283"/>
                </a:lnTo>
                <a:lnTo>
                  <a:pt x="214623" y="4539283"/>
                </a:lnTo>
                <a:lnTo>
                  <a:pt x="233924" y="4577383"/>
                </a:lnTo>
                <a:close/>
              </a:path>
              <a:path w="5528944" h="9429115">
                <a:moveTo>
                  <a:pt x="833526" y="4577383"/>
                </a:moveTo>
                <a:lnTo>
                  <a:pt x="725581" y="4577383"/>
                </a:lnTo>
                <a:lnTo>
                  <a:pt x="730598" y="4539283"/>
                </a:lnTo>
                <a:lnTo>
                  <a:pt x="838064" y="4539283"/>
                </a:lnTo>
                <a:lnTo>
                  <a:pt x="833526" y="4577383"/>
                </a:lnTo>
                <a:close/>
              </a:path>
              <a:path w="5528944" h="9429115">
                <a:moveTo>
                  <a:pt x="983473" y="4577383"/>
                </a:moveTo>
                <a:lnTo>
                  <a:pt x="938195" y="4577383"/>
                </a:lnTo>
                <a:lnTo>
                  <a:pt x="927516" y="4539283"/>
                </a:lnTo>
                <a:lnTo>
                  <a:pt x="983759" y="4539283"/>
                </a:lnTo>
                <a:lnTo>
                  <a:pt x="983473" y="4577383"/>
                </a:lnTo>
                <a:close/>
              </a:path>
              <a:path w="5528944" h="9429115">
                <a:moveTo>
                  <a:pt x="1155292" y="4577383"/>
                </a:moveTo>
                <a:lnTo>
                  <a:pt x="1123631" y="4577383"/>
                </a:lnTo>
                <a:lnTo>
                  <a:pt x="1110356" y="4539283"/>
                </a:lnTo>
                <a:lnTo>
                  <a:pt x="1184377" y="4539283"/>
                </a:lnTo>
                <a:lnTo>
                  <a:pt x="1155292" y="4577383"/>
                </a:lnTo>
                <a:close/>
              </a:path>
              <a:path w="5528944" h="9429115">
                <a:moveTo>
                  <a:pt x="2998081" y="4577383"/>
                </a:moveTo>
                <a:lnTo>
                  <a:pt x="2959769" y="4577383"/>
                </a:lnTo>
                <a:lnTo>
                  <a:pt x="2970096" y="4539283"/>
                </a:lnTo>
                <a:lnTo>
                  <a:pt x="3012580" y="4539283"/>
                </a:lnTo>
                <a:lnTo>
                  <a:pt x="2998081" y="4577383"/>
                </a:lnTo>
                <a:close/>
              </a:path>
              <a:path w="5528944" h="9429115">
                <a:moveTo>
                  <a:pt x="3995498" y="4577383"/>
                </a:moveTo>
                <a:lnTo>
                  <a:pt x="3925057" y="4577383"/>
                </a:lnTo>
                <a:lnTo>
                  <a:pt x="3949943" y="4539283"/>
                </a:lnTo>
                <a:lnTo>
                  <a:pt x="4016316" y="4539283"/>
                </a:lnTo>
                <a:lnTo>
                  <a:pt x="3995498" y="4577383"/>
                </a:lnTo>
                <a:close/>
              </a:path>
              <a:path w="5528944" h="9429115">
                <a:moveTo>
                  <a:pt x="4736982" y="4577383"/>
                </a:moveTo>
                <a:lnTo>
                  <a:pt x="4657823" y="4577383"/>
                </a:lnTo>
                <a:lnTo>
                  <a:pt x="4660344" y="4539283"/>
                </a:lnTo>
                <a:lnTo>
                  <a:pt x="4723432" y="4539283"/>
                </a:lnTo>
                <a:lnTo>
                  <a:pt x="4736982" y="4577383"/>
                </a:lnTo>
                <a:close/>
              </a:path>
              <a:path w="5528944" h="9429115">
                <a:moveTo>
                  <a:pt x="4956097" y="4577383"/>
                </a:moveTo>
                <a:lnTo>
                  <a:pt x="4920961" y="4577383"/>
                </a:lnTo>
                <a:lnTo>
                  <a:pt x="4924910" y="4539283"/>
                </a:lnTo>
                <a:lnTo>
                  <a:pt x="4963038" y="4539283"/>
                </a:lnTo>
                <a:lnTo>
                  <a:pt x="4956097" y="4577383"/>
                </a:lnTo>
                <a:close/>
              </a:path>
              <a:path w="5528944" h="9429115">
                <a:moveTo>
                  <a:pt x="5275013" y="4577383"/>
                </a:moveTo>
                <a:lnTo>
                  <a:pt x="5224486" y="4577383"/>
                </a:lnTo>
                <a:lnTo>
                  <a:pt x="5232326" y="4539283"/>
                </a:lnTo>
                <a:lnTo>
                  <a:pt x="5267402" y="4539283"/>
                </a:lnTo>
                <a:lnTo>
                  <a:pt x="5275013" y="4577383"/>
                </a:lnTo>
                <a:close/>
              </a:path>
              <a:path w="5528944" h="9429115">
                <a:moveTo>
                  <a:pt x="246426" y="4615483"/>
                </a:moveTo>
                <a:lnTo>
                  <a:pt x="187748" y="4615483"/>
                </a:lnTo>
                <a:lnTo>
                  <a:pt x="167259" y="4577383"/>
                </a:lnTo>
                <a:lnTo>
                  <a:pt x="245379" y="4577383"/>
                </a:lnTo>
                <a:lnTo>
                  <a:pt x="246426" y="4615483"/>
                </a:lnTo>
                <a:close/>
              </a:path>
              <a:path w="5528944" h="9429115">
                <a:moveTo>
                  <a:pt x="645121" y="4615483"/>
                </a:moveTo>
                <a:lnTo>
                  <a:pt x="566475" y="4615483"/>
                </a:lnTo>
                <a:lnTo>
                  <a:pt x="566826" y="4577383"/>
                </a:lnTo>
                <a:lnTo>
                  <a:pt x="624662" y="4577383"/>
                </a:lnTo>
                <a:lnTo>
                  <a:pt x="645121" y="4615483"/>
                </a:lnTo>
                <a:close/>
              </a:path>
              <a:path w="5528944" h="9429115">
                <a:moveTo>
                  <a:pt x="845487" y="4615483"/>
                </a:moveTo>
                <a:lnTo>
                  <a:pt x="682258" y="4615483"/>
                </a:lnTo>
                <a:lnTo>
                  <a:pt x="701612" y="4577383"/>
                </a:lnTo>
                <a:lnTo>
                  <a:pt x="838937" y="4577383"/>
                </a:lnTo>
                <a:lnTo>
                  <a:pt x="845487" y="4615483"/>
                </a:lnTo>
                <a:close/>
              </a:path>
              <a:path w="5528944" h="9429115">
                <a:moveTo>
                  <a:pt x="1547153" y="4615483"/>
                </a:moveTo>
                <a:lnTo>
                  <a:pt x="1523282" y="4615483"/>
                </a:lnTo>
                <a:lnTo>
                  <a:pt x="1533368" y="4577383"/>
                </a:lnTo>
                <a:lnTo>
                  <a:pt x="1540113" y="4577383"/>
                </a:lnTo>
                <a:lnTo>
                  <a:pt x="1547153" y="4615483"/>
                </a:lnTo>
                <a:close/>
              </a:path>
              <a:path w="5528944" h="9429115">
                <a:moveTo>
                  <a:pt x="1869920" y="4615483"/>
                </a:moveTo>
                <a:lnTo>
                  <a:pt x="1849355" y="4615483"/>
                </a:lnTo>
                <a:lnTo>
                  <a:pt x="1854595" y="4577383"/>
                </a:lnTo>
                <a:lnTo>
                  <a:pt x="1866973" y="4577383"/>
                </a:lnTo>
                <a:lnTo>
                  <a:pt x="1869920" y="4615483"/>
                </a:lnTo>
                <a:close/>
              </a:path>
              <a:path w="5528944" h="9429115">
                <a:moveTo>
                  <a:pt x="2403138" y="4615483"/>
                </a:moveTo>
                <a:lnTo>
                  <a:pt x="2381526" y="4615483"/>
                </a:lnTo>
                <a:lnTo>
                  <a:pt x="2382574" y="4577383"/>
                </a:lnTo>
                <a:lnTo>
                  <a:pt x="2396524" y="4577383"/>
                </a:lnTo>
                <a:lnTo>
                  <a:pt x="2403138" y="4615483"/>
                </a:lnTo>
                <a:close/>
              </a:path>
              <a:path w="5528944" h="9429115">
                <a:moveTo>
                  <a:pt x="3060002" y="4615483"/>
                </a:moveTo>
                <a:lnTo>
                  <a:pt x="3026212" y="4615483"/>
                </a:lnTo>
                <a:lnTo>
                  <a:pt x="3038587" y="4577383"/>
                </a:lnTo>
                <a:lnTo>
                  <a:pt x="3049905" y="4577383"/>
                </a:lnTo>
                <a:lnTo>
                  <a:pt x="3060002" y="4615483"/>
                </a:lnTo>
                <a:close/>
              </a:path>
              <a:path w="5528944" h="9429115">
                <a:moveTo>
                  <a:pt x="3780638" y="4615483"/>
                </a:moveTo>
                <a:lnTo>
                  <a:pt x="3736840" y="4615483"/>
                </a:lnTo>
                <a:lnTo>
                  <a:pt x="3704946" y="4577383"/>
                </a:lnTo>
                <a:lnTo>
                  <a:pt x="3798498" y="4577383"/>
                </a:lnTo>
                <a:lnTo>
                  <a:pt x="3780638" y="4615483"/>
                </a:lnTo>
                <a:close/>
              </a:path>
              <a:path w="5528944" h="9429115">
                <a:moveTo>
                  <a:pt x="3950068" y="4615483"/>
                </a:moveTo>
                <a:lnTo>
                  <a:pt x="3911484" y="4615483"/>
                </a:lnTo>
                <a:lnTo>
                  <a:pt x="3906401" y="4577383"/>
                </a:lnTo>
                <a:lnTo>
                  <a:pt x="3973302" y="4577383"/>
                </a:lnTo>
                <a:lnTo>
                  <a:pt x="3950068" y="4615483"/>
                </a:lnTo>
                <a:close/>
              </a:path>
              <a:path w="5528944" h="9429115">
                <a:moveTo>
                  <a:pt x="4728308" y="4615483"/>
                </a:moveTo>
                <a:lnTo>
                  <a:pt x="4675243" y="4615483"/>
                </a:lnTo>
                <a:lnTo>
                  <a:pt x="4665846" y="4577383"/>
                </a:lnTo>
                <a:lnTo>
                  <a:pt x="4748460" y="4577383"/>
                </a:lnTo>
                <a:lnTo>
                  <a:pt x="4728308" y="4615483"/>
                </a:lnTo>
                <a:close/>
              </a:path>
              <a:path w="5528944" h="9429115">
                <a:moveTo>
                  <a:pt x="5260760" y="4615483"/>
                </a:moveTo>
                <a:lnTo>
                  <a:pt x="5227634" y="4615483"/>
                </a:lnTo>
                <a:lnTo>
                  <a:pt x="5221547" y="4577383"/>
                </a:lnTo>
                <a:lnTo>
                  <a:pt x="5267747" y="4577383"/>
                </a:lnTo>
                <a:lnTo>
                  <a:pt x="5260760" y="4615483"/>
                </a:lnTo>
                <a:close/>
              </a:path>
              <a:path w="5528944" h="9429115">
                <a:moveTo>
                  <a:pt x="163169" y="4640883"/>
                </a:moveTo>
                <a:lnTo>
                  <a:pt x="92416" y="4640883"/>
                </a:lnTo>
                <a:lnTo>
                  <a:pt x="107558" y="4615483"/>
                </a:lnTo>
                <a:lnTo>
                  <a:pt x="146418" y="4615483"/>
                </a:lnTo>
                <a:lnTo>
                  <a:pt x="163169" y="4640883"/>
                </a:lnTo>
                <a:close/>
              </a:path>
              <a:path w="5528944" h="9429115">
                <a:moveTo>
                  <a:pt x="465098" y="4678983"/>
                </a:moveTo>
                <a:lnTo>
                  <a:pt x="373563" y="4678983"/>
                </a:lnTo>
                <a:lnTo>
                  <a:pt x="387505" y="4640883"/>
                </a:lnTo>
                <a:lnTo>
                  <a:pt x="416963" y="4615483"/>
                </a:lnTo>
                <a:lnTo>
                  <a:pt x="465098" y="4678983"/>
                </a:lnTo>
                <a:close/>
              </a:path>
              <a:path w="5528944" h="9429115">
                <a:moveTo>
                  <a:pt x="947790" y="4640883"/>
                </a:moveTo>
                <a:lnTo>
                  <a:pt x="541719" y="4640883"/>
                </a:lnTo>
                <a:lnTo>
                  <a:pt x="551542" y="4615483"/>
                </a:lnTo>
                <a:lnTo>
                  <a:pt x="931433" y="4615483"/>
                </a:lnTo>
                <a:lnTo>
                  <a:pt x="947790" y="4640883"/>
                </a:lnTo>
                <a:close/>
              </a:path>
              <a:path w="5528944" h="9429115">
                <a:moveTo>
                  <a:pt x="1074874" y="4640883"/>
                </a:moveTo>
                <a:lnTo>
                  <a:pt x="1036729" y="4640883"/>
                </a:lnTo>
                <a:lnTo>
                  <a:pt x="1043372" y="4615483"/>
                </a:lnTo>
                <a:lnTo>
                  <a:pt x="1063163" y="4615483"/>
                </a:lnTo>
                <a:lnTo>
                  <a:pt x="1074874" y="4640883"/>
                </a:lnTo>
                <a:close/>
              </a:path>
              <a:path w="5528944" h="9429115">
                <a:moveTo>
                  <a:pt x="3125707" y="4640883"/>
                </a:moveTo>
                <a:lnTo>
                  <a:pt x="3023594" y="4640883"/>
                </a:lnTo>
                <a:lnTo>
                  <a:pt x="3019988" y="4615483"/>
                </a:lnTo>
                <a:lnTo>
                  <a:pt x="3103041" y="4615483"/>
                </a:lnTo>
                <a:lnTo>
                  <a:pt x="3125707" y="4640883"/>
                </a:lnTo>
                <a:close/>
              </a:path>
              <a:path w="5528944" h="9429115">
                <a:moveTo>
                  <a:pt x="3375473" y="4640883"/>
                </a:moveTo>
                <a:lnTo>
                  <a:pt x="3305991" y="4640883"/>
                </a:lnTo>
                <a:lnTo>
                  <a:pt x="3304377" y="4615483"/>
                </a:lnTo>
                <a:lnTo>
                  <a:pt x="3387385" y="4615483"/>
                </a:lnTo>
                <a:lnTo>
                  <a:pt x="3375473" y="4640883"/>
                </a:lnTo>
                <a:close/>
              </a:path>
              <a:path w="5528944" h="9429115">
                <a:moveTo>
                  <a:pt x="3615629" y="4640883"/>
                </a:moveTo>
                <a:lnTo>
                  <a:pt x="3554473" y="4640883"/>
                </a:lnTo>
                <a:lnTo>
                  <a:pt x="3553893" y="4615483"/>
                </a:lnTo>
                <a:lnTo>
                  <a:pt x="3597448" y="4615483"/>
                </a:lnTo>
                <a:lnTo>
                  <a:pt x="3615629" y="4640883"/>
                </a:lnTo>
                <a:close/>
              </a:path>
              <a:path w="5528944" h="9429115">
                <a:moveTo>
                  <a:pt x="204951" y="4678983"/>
                </a:moveTo>
                <a:lnTo>
                  <a:pt x="89088" y="4678983"/>
                </a:lnTo>
                <a:lnTo>
                  <a:pt x="85875" y="4640883"/>
                </a:lnTo>
                <a:lnTo>
                  <a:pt x="202219" y="4640883"/>
                </a:lnTo>
                <a:lnTo>
                  <a:pt x="204951" y="4678983"/>
                </a:lnTo>
                <a:close/>
              </a:path>
              <a:path w="5528944" h="9429115">
                <a:moveTo>
                  <a:pt x="732320" y="4678983"/>
                </a:moveTo>
                <a:lnTo>
                  <a:pt x="545192" y="4678983"/>
                </a:lnTo>
                <a:lnTo>
                  <a:pt x="539005" y="4640883"/>
                </a:lnTo>
                <a:lnTo>
                  <a:pt x="731474" y="4640883"/>
                </a:lnTo>
                <a:lnTo>
                  <a:pt x="732320" y="4678983"/>
                </a:lnTo>
                <a:close/>
              </a:path>
              <a:path w="5528944" h="9429115">
                <a:moveTo>
                  <a:pt x="1060139" y="4704383"/>
                </a:moveTo>
                <a:lnTo>
                  <a:pt x="815898" y="4704383"/>
                </a:lnTo>
                <a:lnTo>
                  <a:pt x="797226" y="4678983"/>
                </a:lnTo>
                <a:lnTo>
                  <a:pt x="776372" y="4678983"/>
                </a:lnTo>
                <a:lnTo>
                  <a:pt x="765347" y="4640883"/>
                </a:lnTo>
                <a:lnTo>
                  <a:pt x="1090394" y="4640883"/>
                </a:lnTo>
                <a:lnTo>
                  <a:pt x="1059090" y="4678983"/>
                </a:lnTo>
                <a:lnTo>
                  <a:pt x="1060139" y="4704383"/>
                </a:lnTo>
                <a:close/>
              </a:path>
              <a:path w="5528944" h="9429115">
                <a:moveTo>
                  <a:pt x="2647710" y="4678983"/>
                </a:moveTo>
                <a:lnTo>
                  <a:pt x="2584794" y="4678983"/>
                </a:lnTo>
                <a:lnTo>
                  <a:pt x="2566044" y="4640883"/>
                </a:lnTo>
                <a:lnTo>
                  <a:pt x="2646690" y="4640883"/>
                </a:lnTo>
                <a:lnTo>
                  <a:pt x="2647710" y="4678983"/>
                </a:lnTo>
                <a:close/>
              </a:path>
              <a:path w="5528944" h="9429115">
                <a:moveTo>
                  <a:pt x="3213908" y="4678983"/>
                </a:moveTo>
                <a:lnTo>
                  <a:pt x="3063976" y="4678983"/>
                </a:lnTo>
                <a:lnTo>
                  <a:pt x="3050653" y="4640883"/>
                </a:lnTo>
                <a:lnTo>
                  <a:pt x="3192742" y="4640883"/>
                </a:lnTo>
                <a:lnTo>
                  <a:pt x="3213908" y="4678983"/>
                </a:lnTo>
                <a:close/>
              </a:path>
              <a:path w="5528944" h="9429115">
                <a:moveTo>
                  <a:pt x="3614100" y="4678983"/>
                </a:moveTo>
                <a:lnTo>
                  <a:pt x="3582774" y="4678983"/>
                </a:lnTo>
                <a:lnTo>
                  <a:pt x="3570921" y="4640883"/>
                </a:lnTo>
                <a:lnTo>
                  <a:pt x="3624064" y="4640883"/>
                </a:lnTo>
                <a:lnTo>
                  <a:pt x="3614100" y="4678983"/>
                </a:lnTo>
                <a:close/>
              </a:path>
              <a:path w="5528944" h="9429115">
                <a:moveTo>
                  <a:pt x="3928580" y="4678983"/>
                </a:moveTo>
                <a:lnTo>
                  <a:pt x="3816147" y="4678983"/>
                </a:lnTo>
                <a:lnTo>
                  <a:pt x="3815201" y="4640883"/>
                </a:lnTo>
                <a:lnTo>
                  <a:pt x="3920244" y="4640883"/>
                </a:lnTo>
                <a:lnTo>
                  <a:pt x="3928580" y="4678983"/>
                </a:lnTo>
                <a:close/>
              </a:path>
              <a:path w="5528944" h="9429115">
                <a:moveTo>
                  <a:pt x="174022" y="4704383"/>
                </a:moveTo>
                <a:lnTo>
                  <a:pt x="121061" y="4704383"/>
                </a:lnTo>
                <a:lnTo>
                  <a:pt x="98485" y="4678983"/>
                </a:lnTo>
                <a:lnTo>
                  <a:pt x="198292" y="4678983"/>
                </a:lnTo>
                <a:lnTo>
                  <a:pt x="174022" y="4704383"/>
                </a:lnTo>
                <a:close/>
              </a:path>
              <a:path w="5528944" h="9429115">
                <a:moveTo>
                  <a:pt x="745816" y="4742483"/>
                </a:moveTo>
                <a:lnTo>
                  <a:pt x="737106" y="4704383"/>
                </a:lnTo>
                <a:lnTo>
                  <a:pt x="696076" y="4704383"/>
                </a:lnTo>
                <a:lnTo>
                  <a:pt x="667364" y="4678983"/>
                </a:lnTo>
                <a:lnTo>
                  <a:pt x="741825" y="4678983"/>
                </a:lnTo>
                <a:lnTo>
                  <a:pt x="749741" y="4704383"/>
                </a:lnTo>
                <a:lnTo>
                  <a:pt x="745816" y="4742483"/>
                </a:lnTo>
                <a:close/>
              </a:path>
              <a:path w="5528944" h="9429115">
                <a:moveTo>
                  <a:pt x="1165388" y="4704383"/>
                </a:moveTo>
                <a:lnTo>
                  <a:pt x="1130802" y="4704383"/>
                </a:lnTo>
                <a:lnTo>
                  <a:pt x="1134383" y="4678983"/>
                </a:lnTo>
                <a:lnTo>
                  <a:pt x="1161893" y="4678983"/>
                </a:lnTo>
                <a:lnTo>
                  <a:pt x="1165388" y="4704383"/>
                </a:lnTo>
                <a:close/>
              </a:path>
              <a:path w="5528944" h="9429115">
                <a:moveTo>
                  <a:pt x="1590647" y="4742483"/>
                </a:moveTo>
                <a:lnTo>
                  <a:pt x="1366238" y="4742483"/>
                </a:lnTo>
                <a:lnTo>
                  <a:pt x="1372961" y="4704383"/>
                </a:lnTo>
                <a:lnTo>
                  <a:pt x="1397182" y="4704383"/>
                </a:lnTo>
                <a:lnTo>
                  <a:pt x="1408094" y="4678983"/>
                </a:lnTo>
                <a:lnTo>
                  <a:pt x="1544469" y="4678983"/>
                </a:lnTo>
                <a:lnTo>
                  <a:pt x="1566257" y="4704383"/>
                </a:lnTo>
                <a:lnTo>
                  <a:pt x="1590647" y="4742483"/>
                </a:lnTo>
                <a:close/>
              </a:path>
              <a:path w="5528944" h="9429115">
                <a:moveTo>
                  <a:pt x="1683504" y="4704383"/>
                </a:moveTo>
                <a:lnTo>
                  <a:pt x="1642671" y="4704383"/>
                </a:lnTo>
                <a:lnTo>
                  <a:pt x="1645638" y="4678983"/>
                </a:lnTo>
                <a:lnTo>
                  <a:pt x="1680748" y="4678983"/>
                </a:lnTo>
                <a:lnTo>
                  <a:pt x="1683504" y="4704383"/>
                </a:lnTo>
                <a:close/>
              </a:path>
              <a:path w="5528944" h="9429115">
                <a:moveTo>
                  <a:pt x="3005351" y="4704383"/>
                </a:moveTo>
                <a:lnTo>
                  <a:pt x="2971656" y="4704383"/>
                </a:lnTo>
                <a:lnTo>
                  <a:pt x="2981751" y="4678983"/>
                </a:lnTo>
                <a:lnTo>
                  <a:pt x="2998000" y="4678983"/>
                </a:lnTo>
                <a:lnTo>
                  <a:pt x="3005351" y="4704383"/>
                </a:lnTo>
                <a:close/>
              </a:path>
              <a:path w="5528944" h="9429115">
                <a:moveTo>
                  <a:pt x="3243145" y="4704383"/>
                </a:moveTo>
                <a:lnTo>
                  <a:pt x="3153521" y="4704383"/>
                </a:lnTo>
                <a:lnTo>
                  <a:pt x="3136108" y="4678983"/>
                </a:lnTo>
                <a:lnTo>
                  <a:pt x="3243079" y="4678983"/>
                </a:lnTo>
                <a:lnTo>
                  <a:pt x="3243145" y="4704383"/>
                </a:lnTo>
                <a:close/>
              </a:path>
              <a:path w="5528944" h="9429115">
                <a:moveTo>
                  <a:pt x="3773508" y="4704383"/>
                </a:moveTo>
                <a:lnTo>
                  <a:pt x="3732167" y="4704383"/>
                </a:lnTo>
                <a:lnTo>
                  <a:pt x="3743061" y="4678983"/>
                </a:lnTo>
                <a:lnTo>
                  <a:pt x="3764345" y="4678983"/>
                </a:lnTo>
                <a:lnTo>
                  <a:pt x="3773508" y="4704383"/>
                </a:lnTo>
                <a:close/>
              </a:path>
              <a:path w="5528944" h="9429115">
                <a:moveTo>
                  <a:pt x="3952169" y="4704383"/>
                </a:moveTo>
                <a:lnTo>
                  <a:pt x="3916056" y="4678983"/>
                </a:lnTo>
                <a:lnTo>
                  <a:pt x="3936538" y="4678983"/>
                </a:lnTo>
                <a:lnTo>
                  <a:pt x="3952169" y="4704383"/>
                </a:lnTo>
                <a:close/>
              </a:path>
              <a:path w="5528944" h="9429115">
                <a:moveTo>
                  <a:pt x="4003743" y="4704383"/>
                </a:moveTo>
                <a:lnTo>
                  <a:pt x="3953643" y="4704383"/>
                </a:lnTo>
                <a:lnTo>
                  <a:pt x="3986618" y="4678983"/>
                </a:lnTo>
                <a:lnTo>
                  <a:pt x="4001712" y="4678983"/>
                </a:lnTo>
                <a:lnTo>
                  <a:pt x="4003743" y="4704383"/>
                </a:lnTo>
                <a:close/>
              </a:path>
              <a:path w="5528944" h="9429115">
                <a:moveTo>
                  <a:pt x="4204176" y="4742483"/>
                </a:moveTo>
                <a:lnTo>
                  <a:pt x="4144973" y="4704383"/>
                </a:lnTo>
                <a:lnTo>
                  <a:pt x="4155647" y="4704383"/>
                </a:lnTo>
                <a:lnTo>
                  <a:pt x="4172131" y="4678983"/>
                </a:lnTo>
                <a:lnTo>
                  <a:pt x="4184025" y="4678983"/>
                </a:lnTo>
                <a:lnTo>
                  <a:pt x="4193862" y="4704383"/>
                </a:lnTo>
                <a:lnTo>
                  <a:pt x="4204176" y="4742483"/>
                </a:lnTo>
                <a:close/>
              </a:path>
              <a:path w="5528944" h="9429115">
                <a:moveTo>
                  <a:pt x="530326" y="4742483"/>
                </a:moveTo>
                <a:lnTo>
                  <a:pt x="516670" y="4742483"/>
                </a:lnTo>
                <a:lnTo>
                  <a:pt x="514116" y="4704383"/>
                </a:lnTo>
                <a:lnTo>
                  <a:pt x="535368" y="4704383"/>
                </a:lnTo>
                <a:lnTo>
                  <a:pt x="530326" y="4742483"/>
                </a:lnTo>
                <a:close/>
              </a:path>
              <a:path w="5528944" h="9429115">
                <a:moveTo>
                  <a:pt x="912815" y="4742483"/>
                </a:moveTo>
                <a:lnTo>
                  <a:pt x="870902" y="4742483"/>
                </a:lnTo>
                <a:lnTo>
                  <a:pt x="852543" y="4704383"/>
                </a:lnTo>
                <a:lnTo>
                  <a:pt x="938716" y="4704383"/>
                </a:lnTo>
                <a:lnTo>
                  <a:pt x="912815" y="4742483"/>
                </a:lnTo>
                <a:close/>
              </a:path>
              <a:path w="5528944" h="9429115">
                <a:moveTo>
                  <a:pt x="1071757" y="4742483"/>
                </a:moveTo>
                <a:lnTo>
                  <a:pt x="971764" y="4742483"/>
                </a:lnTo>
                <a:lnTo>
                  <a:pt x="956324" y="4704383"/>
                </a:lnTo>
                <a:lnTo>
                  <a:pt x="1068443" y="4704383"/>
                </a:lnTo>
                <a:lnTo>
                  <a:pt x="1071757" y="4742483"/>
                </a:lnTo>
                <a:close/>
              </a:path>
              <a:path w="5528944" h="9429115">
                <a:moveTo>
                  <a:pt x="2344492" y="4780583"/>
                </a:moveTo>
                <a:lnTo>
                  <a:pt x="2293312" y="4780583"/>
                </a:lnTo>
                <a:lnTo>
                  <a:pt x="2293291" y="4742483"/>
                </a:lnTo>
                <a:lnTo>
                  <a:pt x="2298032" y="4704383"/>
                </a:lnTo>
                <a:lnTo>
                  <a:pt x="2341596" y="4704383"/>
                </a:lnTo>
                <a:lnTo>
                  <a:pt x="2346461" y="4742483"/>
                </a:lnTo>
                <a:lnTo>
                  <a:pt x="2347010" y="4742483"/>
                </a:lnTo>
                <a:lnTo>
                  <a:pt x="2344492" y="4780583"/>
                </a:lnTo>
                <a:close/>
              </a:path>
              <a:path w="5528944" h="9429115">
                <a:moveTo>
                  <a:pt x="3761201" y="4780583"/>
                </a:moveTo>
                <a:lnTo>
                  <a:pt x="3712555" y="4780583"/>
                </a:lnTo>
                <a:lnTo>
                  <a:pt x="3710107" y="4742483"/>
                </a:lnTo>
                <a:lnTo>
                  <a:pt x="3715719" y="4742483"/>
                </a:lnTo>
                <a:lnTo>
                  <a:pt x="3719503" y="4704383"/>
                </a:lnTo>
                <a:lnTo>
                  <a:pt x="3778752" y="4704383"/>
                </a:lnTo>
                <a:lnTo>
                  <a:pt x="3771371" y="4742483"/>
                </a:lnTo>
                <a:lnTo>
                  <a:pt x="3761201" y="4780583"/>
                </a:lnTo>
                <a:close/>
              </a:path>
              <a:path w="5528944" h="9429115">
                <a:moveTo>
                  <a:pt x="4009718" y="4742483"/>
                </a:moveTo>
                <a:lnTo>
                  <a:pt x="3969990" y="4742483"/>
                </a:lnTo>
                <a:lnTo>
                  <a:pt x="3962370" y="4704383"/>
                </a:lnTo>
                <a:lnTo>
                  <a:pt x="4014745" y="4704383"/>
                </a:lnTo>
                <a:lnTo>
                  <a:pt x="4009718" y="4742483"/>
                </a:lnTo>
                <a:close/>
              </a:path>
              <a:path w="5528944" h="9429115">
                <a:moveTo>
                  <a:pt x="4455329" y="4742483"/>
                </a:moveTo>
                <a:lnTo>
                  <a:pt x="4446881" y="4704383"/>
                </a:lnTo>
                <a:lnTo>
                  <a:pt x="4460109" y="4704383"/>
                </a:lnTo>
                <a:lnTo>
                  <a:pt x="4455329" y="4742483"/>
                </a:lnTo>
                <a:close/>
              </a:path>
              <a:path w="5528944" h="9429115">
                <a:moveTo>
                  <a:pt x="4541771" y="4742483"/>
                </a:moveTo>
                <a:lnTo>
                  <a:pt x="4501368" y="4742483"/>
                </a:lnTo>
                <a:lnTo>
                  <a:pt x="4502470" y="4704383"/>
                </a:lnTo>
                <a:lnTo>
                  <a:pt x="4542300" y="4704383"/>
                </a:lnTo>
                <a:lnTo>
                  <a:pt x="4541771" y="4742483"/>
                </a:lnTo>
                <a:close/>
              </a:path>
              <a:path w="5528944" h="9429115">
                <a:moveTo>
                  <a:pt x="5283353" y="4742483"/>
                </a:moveTo>
                <a:lnTo>
                  <a:pt x="5254892" y="4742483"/>
                </a:lnTo>
                <a:lnTo>
                  <a:pt x="5267337" y="4704383"/>
                </a:lnTo>
                <a:lnTo>
                  <a:pt x="5275568" y="4704383"/>
                </a:lnTo>
                <a:lnTo>
                  <a:pt x="5283353" y="4742483"/>
                </a:lnTo>
                <a:close/>
              </a:path>
              <a:path w="5528944" h="9429115">
                <a:moveTo>
                  <a:pt x="708163" y="4844083"/>
                </a:moveTo>
                <a:lnTo>
                  <a:pt x="614601" y="4844083"/>
                </a:lnTo>
                <a:lnTo>
                  <a:pt x="628266" y="4805983"/>
                </a:lnTo>
                <a:lnTo>
                  <a:pt x="658751" y="4805983"/>
                </a:lnTo>
                <a:lnTo>
                  <a:pt x="663037" y="4780583"/>
                </a:lnTo>
                <a:lnTo>
                  <a:pt x="665764" y="4780583"/>
                </a:lnTo>
                <a:lnTo>
                  <a:pt x="669164" y="4742483"/>
                </a:lnTo>
                <a:lnTo>
                  <a:pt x="732165" y="4742483"/>
                </a:lnTo>
                <a:lnTo>
                  <a:pt x="741546" y="4780583"/>
                </a:lnTo>
                <a:lnTo>
                  <a:pt x="750208" y="4805983"/>
                </a:lnTo>
                <a:lnTo>
                  <a:pt x="708163" y="4844083"/>
                </a:lnTo>
                <a:close/>
              </a:path>
              <a:path w="5528944" h="9429115">
                <a:moveTo>
                  <a:pt x="864586" y="4869483"/>
                </a:moveTo>
                <a:lnTo>
                  <a:pt x="803026" y="4869483"/>
                </a:lnTo>
                <a:lnTo>
                  <a:pt x="797917" y="4844083"/>
                </a:lnTo>
                <a:lnTo>
                  <a:pt x="808691" y="4742483"/>
                </a:lnTo>
                <a:lnTo>
                  <a:pt x="843400" y="4742483"/>
                </a:lnTo>
                <a:lnTo>
                  <a:pt x="854300" y="4780583"/>
                </a:lnTo>
                <a:lnTo>
                  <a:pt x="864414" y="4780583"/>
                </a:lnTo>
                <a:lnTo>
                  <a:pt x="873754" y="4805983"/>
                </a:lnTo>
                <a:lnTo>
                  <a:pt x="882334" y="4805983"/>
                </a:lnTo>
                <a:lnTo>
                  <a:pt x="885284" y="4844083"/>
                </a:lnTo>
                <a:lnTo>
                  <a:pt x="875321" y="4844083"/>
                </a:lnTo>
                <a:lnTo>
                  <a:pt x="864586" y="4869483"/>
                </a:lnTo>
                <a:close/>
              </a:path>
              <a:path w="5528944" h="9429115">
                <a:moveTo>
                  <a:pt x="1073347" y="4780583"/>
                </a:moveTo>
                <a:lnTo>
                  <a:pt x="1011164" y="4780583"/>
                </a:lnTo>
                <a:lnTo>
                  <a:pt x="1004607" y="4742483"/>
                </a:lnTo>
                <a:lnTo>
                  <a:pt x="1075612" y="4742483"/>
                </a:lnTo>
                <a:lnTo>
                  <a:pt x="1073347" y="4780583"/>
                </a:lnTo>
                <a:close/>
              </a:path>
              <a:path w="5528944" h="9429115">
                <a:moveTo>
                  <a:pt x="1392499" y="4780583"/>
                </a:moveTo>
                <a:lnTo>
                  <a:pt x="1316461" y="4780583"/>
                </a:lnTo>
                <a:lnTo>
                  <a:pt x="1296262" y="4742483"/>
                </a:lnTo>
                <a:lnTo>
                  <a:pt x="1436778" y="4742483"/>
                </a:lnTo>
                <a:lnTo>
                  <a:pt x="1392499" y="4780583"/>
                </a:lnTo>
                <a:close/>
              </a:path>
              <a:path w="5528944" h="9429115">
                <a:moveTo>
                  <a:pt x="1648019" y="4780583"/>
                </a:moveTo>
                <a:lnTo>
                  <a:pt x="1491803" y="4780583"/>
                </a:lnTo>
                <a:lnTo>
                  <a:pt x="1503013" y="4742483"/>
                </a:lnTo>
                <a:lnTo>
                  <a:pt x="1640117" y="4742483"/>
                </a:lnTo>
                <a:lnTo>
                  <a:pt x="1648019" y="4780583"/>
                </a:lnTo>
                <a:close/>
              </a:path>
              <a:path w="5528944" h="9429115">
                <a:moveTo>
                  <a:pt x="2171108" y="4805983"/>
                </a:moveTo>
                <a:lnTo>
                  <a:pt x="2084555" y="4805983"/>
                </a:lnTo>
                <a:lnTo>
                  <a:pt x="2104557" y="4780583"/>
                </a:lnTo>
                <a:lnTo>
                  <a:pt x="2130079" y="4742483"/>
                </a:lnTo>
                <a:lnTo>
                  <a:pt x="2145339" y="4780583"/>
                </a:lnTo>
                <a:lnTo>
                  <a:pt x="2165940" y="4780583"/>
                </a:lnTo>
                <a:lnTo>
                  <a:pt x="2171108" y="4805983"/>
                </a:lnTo>
                <a:close/>
              </a:path>
              <a:path w="5528944" h="9429115">
                <a:moveTo>
                  <a:pt x="4759169" y="4780583"/>
                </a:moveTo>
                <a:lnTo>
                  <a:pt x="4706187" y="4780583"/>
                </a:lnTo>
                <a:lnTo>
                  <a:pt x="4703830" y="4742483"/>
                </a:lnTo>
                <a:lnTo>
                  <a:pt x="4747694" y="4742483"/>
                </a:lnTo>
                <a:lnTo>
                  <a:pt x="4759169" y="4780583"/>
                </a:lnTo>
                <a:close/>
              </a:path>
              <a:path w="5528944" h="9429115">
                <a:moveTo>
                  <a:pt x="5118053" y="4805983"/>
                </a:moveTo>
                <a:lnTo>
                  <a:pt x="5057217" y="4805983"/>
                </a:lnTo>
                <a:lnTo>
                  <a:pt x="5032466" y="4780583"/>
                </a:lnTo>
                <a:lnTo>
                  <a:pt x="5013367" y="4742483"/>
                </a:lnTo>
                <a:lnTo>
                  <a:pt x="5064711" y="4742483"/>
                </a:lnTo>
                <a:lnTo>
                  <a:pt x="5089169" y="4780583"/>
                </a:lnTo>
                <a:lnTo>
                  <a:pt x="5118053" y="4805983"/>
                </a:lnTo>
                <a:close/>
              </a:path>
              <a:path w="5528944" h="9429115">
                <a:moveTo>
                  <a:pt x="5283185" y="4780583"/>
                </a:moveTo>
                <a:lnTo>
                  <a:pt x="5230662" y="4780583"/>
                </a:lnTo>
                <a:lnTo>
                  <a:pt x="5236144" y="4742483"/>
                </a:lnTo>
                <a:lnTo>
                  <a:pt x="5288490" y="4742483"/>
                </a:lnTo>
                <a:lnTo>
                  <a:pt x="5283185" y="4780583"/>
                </a:lnTo>
                <a:close/>
              </a:path>
              <a:path w="5528944" h="9429115">
                <a:moveTo>
                  <a:pt x="1155950" y="4805983"/>
                </a:moveTo>
                <a:lnTo>
                  <a:pt x="1132876" y="4805983"/>
                </a:lnTo>
                <a:lnTo>
                  <a:pt x="1140589" y="4780583"/>
                </a:lnTo>
                <a:lnTo>
                  <a:pt x="1148320" y="4780583"/>
                </a:lnTo>
                <a:lnTo>
                  <a:pt x="1155950" y="4805983"/>
                </a:lnTo>
                <a:close/>
              </a:path>
              <a:path w="5528944" h="9429115">
                <a:moveTo>
                  <a:pt x="1676537" y="4805983"/>
                </a:moveTo>
                <a:lnTo>
                  <a:pt x="1479568" y="4805983"/>
                </a:lnTo>
                <a:lnTo>
                  <a:pt x="1476062" y="4780583"/>
                </a:lnTo>
                <a:lnTo>
                  <a:pt x="1676450" y="4780583"/>
                </a:lnTo>
                <a:lnTo>
                  <a:pt x="1676537" y="4805983"/>
                </a:lnTo>
                <a:close/>
              </a:path>
              <a:path w="5528944" h="9429115">
                <a:moveTo>
                  <a:pt x="1822637" y="4805983"/>
                </a:moveTo>
                <a:lnTo>
                  <a:pt x="1777154" y="4805983"/>
                </a:lnTo>
                <a:lnTo>
                  <a:pt x="1777949" y="4780583"/>
                </a:lnTo>
                <a:lnTo>
                  <a:pt x="1820346" y="4780583"/>
                </a:lnTo>
                <a:lnTo>
                  <a:pt x="1822637" y="4805983"/>
                </a:lnTo>
                <a:close/>
              </a:path>
              <a:path w="5528944" h="9429115">
                <a:moveTo>
                  <a:pt x="1938881" y="4805983"/>
                </a:moveTo>
                <a:lnTo>
                  <a:pt x="1883425" y="4805983"/>
                </a:lnTo>
                <a:lnTo>
                  <a:pt x="1879580" y="4780583"/>
                </a:lnTo>
                <a:lnTo>
                  <a:pt x="1925660" y="4780583"/>
                </a:lnTo>
                <a:lnTo>
                  <a:pt x="1938881" y="4805983"/>
                </a:lnTo>
                <a:close/>
              </a:path>
              <a:path w="5528944" h="9429115">
                <a:moveTo>
                  <a:pt x="2084555" y="4805983"/>
                </a:moveTo>
                <a:lnTo>
                  <a:pt x="2029830" y="4805983"/>
                </a:lnTo>
                <a:lnTo>
                  <a:pt x="2019728" y="4780583"/>
                </a:lnTo>
                <a:lnTo>
                  <a:pt x="2059727" y="4780583"/>
                </a:lnTo>
                <a:lnTo>
                  <a:pt x="2084555" y="4805983"/>
                </a:lnTo>
                <a:close/>
              </a:path>
              <a:path w="5528944" h="9429115">
                <a:moveTo>
                  <a:pt x="3386403" y="4805983"/>
                </a:moveTo>
                <a:lnTo>
                  <a:pt x="3301987" y="4805983"/>
                </a:lnTo>
                <a:lnTo>
                  <a:pt x="3304738" y="4780583"/>
                </a:lnTo>
                <a:lnTo>
                  <a:pt x="3369830" y="4780583"/>
                </a:lnTo>
                <a:lnTo>
                  <a:pt x="3386403" y="4805983"/>
                </a:lnTo>
                <a:close/>
              </a:path>
              <a:path w="5528944" h="9429115">
                <a:moveTo>
                  <a:pt x="3879300" y="4805983"/>
                </a:moveTo>
                <a:lnTo>
                  <a:pt x="3840866" y="4805983"/>
                </a:lnTo>
                <a:lnTo>
                  <a:pt x="3855791" y="4780583"/>
                </a:lnTo>
                <a:lnTo>
                  <a:pt x="3871978" y="4780583"/>
                </a:lnTo>
                <a:lnTo>
                  <a:pt x="3879300" y="4805983"/>
                </a:lnTo>
                <a:close/>
              </a:path>
              <a:path w="5528944" h="9429115">
                <a:moveTo>
                  <a:pt x="1241611" y="4869483"/>
                </a:moveTo>
                <a:lnTo>
                  <a:pt x="1168983" y="4869483"/>
                </a:lnTo>
                <a:lnTo>
                  <a:pt x="1152533" y="4844083"/>
                </a:lnTo>
                <a:lnTo>
                  <a:pt x="1137956" y="4844083"/>
                </a:lnTo>
                <a:lnTo>
                  <a:pt x="1127972" y="4805983"/>
                </a:lnTo>
                <a:lnTo>
                  <a:pt x="1202906" y="4805983"/>
                </a:lnTo>
                <a:lnTo>
                  <a:pt x="1223833" y="4844083"/>
                </a:lnTo>
                <a:lnTo>
                  <a:pt x="1241611" y="4869483"/>
                </a:lnTo>
                <a:close/>
              </a:path>
              <a:path w="5528944" h="9429115">
                <a:moveTo>
                  <a:pt x="1323948" y="4844083"/>
                </a:moveTo>
                <a:lnTo>
                  <a:pt x="1276320" y="4844083"/>
                </a:lnTo>
                <a:lnTo>
                  <a:pt x="1273733" y="4805983"/>
                </a:lnTo>
                <a:lnTo>
                  <a:pt x="1315427" y="4805983"/>
                </a:lnTo>
                <a:lnTo>
                  <a:pt x="1323948" y="4844083"/>
                </a:lnTo>
                <a:close/>
              </a:path>
              <a:path w="5528944" h="9429115">
                <a:moveTo>
                  <a:pt x="1422690" y="4844083"/>
                </a:moveTo>
                <a:lnTo>
                  <a:pt x="1418335" y="4805983"/>
                </a:lnTo>
                <a:lnTo>
                  <a:pt x="1428453" y="4805983"/>
                </a:lnTo>
                <a:lnTo>
                  <a:pt x="1422690" y="4844083"/>
                </a:lnTo>
                <a:close/>
              </a:path>
              <a:path w="5528944" h="9429115">
                <a:moveTo>
                  <a:pt x="1544862" y="4907583"/>
                </a:moveTo>
                <a:lnTo>
                  <a:pt x="1503635" y="4907583"/>
                </a:lnTo>
                <a:lnTo>
                  <a:pt x="1489621" y="4869483"/>
                </a:lnTo>
                <a:lnTo>
                  <a:pt x="1467393" y="4869483"/>
                </a:lnTo>
                <a:lnTo>
                  <a:pt x="1467452" y="4844083"/>
                </a:lnTo>
                <a:lnTo>
                  <a:pt x="1517421" y="4805983"/>
                </a:lnTo>
                <a:lnTo>
                  <a:pt x="1658749" y="4805983"/>
                </a:lnTo>
                <a:lnTo>
                  <a:pt x="1627876" y="4844083"/>
                </a:lnTo>
                <a:lnTo>
                  <a:pt x="1598711" y="4844083"/>
                </a:lnTo>
                <a:lnTo>
                  <a:pt x="1571093" y="4869483"/>
                </a:lnTo>
                <a:lnTo>
                  <a:pt x="1544862" y="4907583"/>
                </a:lnTo>
                <a:close/>
              </a:path>
              <a:path w="5528944" h="9429115">
                <a:moveTo>
                  <a:pt x="2127680" y="4844083"/>
                </a:moveTo>
                <a:lnTo>
                  <a:pt x="2060545" y="4844083"/>
                </a:lnTo>
                <a:lnTo>
                  <a:pt x="2044008" y="4805983"/>
                </a:lnTo>
                <a:lnTo>
                  <a:pt x="2149599" y="4805983"/>
                </a:lnTo>
                <a:lnTo>
                  <a:pt x="2127680" y="4844083"/>
                </a:lnTo>
                <a:close/>
              </a:path>
              <a:path w="5528944" h="9429115">
                <a:moveTo>
                  <a:pt x="3905377" y="4844083"/>
                </a:moveTo>
                <a:lnTo>
                  <a:pt x="3811359" y="4844083"/>
                </a:lnTo>
                <a:lnTo>
                  <a:pt x="3812223" y="4805983"/>
                </a:lnTo>
                <a:lnTo>
                  <a:pt x="3904267" y="4805983"/>
                </a:lnTo>
                <a:lnTo>
                  <a:pt x="3905377" y="4844083"/>
                </a:lnTo>
                <a:close/>
              </a:path>
              <a:path w="5528944" h="9429115">
                <a:moveTo>
                  <a:pt x="4675637" y="4844083"/>
                </a:moveTo>
                <a:lnTo>
                  <a:pt x="4583646" y="4844083"/>
                </a:lnTo>
                <a:lnTo>
                  <a:pt x="4584110" y="4805983"/>
                </a:lnTo>
                <a:lnTo>
                  <a:pt x="4672071" y="4805983"/>
                </a:lnTo>
                <a:lnTo>
                  <a:pt x="4675637" y="4844083"/>
                </a:lnTo>
                <a:close/>
              </a:path>
              <a:path w="5528944" h="9429115">
                <a:moveTo>
                  <a:pt x="5192280" y="4844083"/>
                </a:moveTo>
                <a:lnTo>
                  <a:pt x="5119363" y="4844083"/>
                </a:lnTo>
                <a:lnTo>
                  <a:pt x="5086542" y="4805983"/>
                </a:lnTo>
                <a:lnTo>
                  <a:pt x="5182691" y="4805983"/>
                </a:lnTo>
                <a:lnTo>
                  <a:pt x="5192280" y="4844083"/>
                </a:lnTo>
                <a:close/>
              </a:path>
              <a:path w="5528944" h="9429115">
                <a:moveTo>
                  <a:pt x="5361241" y="4844083"/>
                </a:moveTo>
                <a:lnTo>
                  <a:pt x="5340784" y="4844083"/>
                </a:lnTo>
                <a:lnTo>
                  <a:pt x="5342061" y="4805983"/>
                </a:lnTo>
                <a:lnTo>
                  <a:pt x="5355178" y="4805983"/>
                </a:lnTo>
                <a:lnTo>
                  <a:pt x="5361241" y="4844083"/>
                </a:lnTo>
                <a:close/>
              </a:path>
              <a:path w="5528944" h="9429115">
                <a:moveTo>
                  <a:pt x="634913" y="4907583"/>
                </a:moveTo>
                <a:lnTo>
                  <a:pt x="600641" y="4907583"/>
                </a:lnTo>
                <a:lnTo>
                  <a:pt x="592371" y="4869483"/>
                </a:lnTo>
                <a:lnTo>
                  <a:pt x="602299" y="4844083"/>
                </a:lnTo>
                <a:lnTo>
                  <a:pt x="716800" y="4844083"/>
                </a:lnTo>
                <a:lnTo>
                  <a:pt x="720993" y="4869483"/>
                </a:lnTo>
                <a:lnTo>
                  <a:pt x="642445" y="4869483"/>
                </a:lnTo>
                <a:lnTo>
                  <a:pt x="634913" y="4907583"/>
                </a:lnTo>
                <a:close/>
              </a:path>
              <a:path w="5528944" h="9429115">
                <a:moveTo>
                  <a:pt x="1991332" y="4869483"/>
                </a:moveTo>
                <a:lnTo>
                  <a:pt x="1929582" y="4869483"/>
                </a:lnTo>
                <a:lnTo>
                  <a:pt x="1931480" y="4844083"/>
                </a:lnTo>
                <a:lnTo>
                  <a:pt x="1988260" y="4844083"/>
                </a:lnTo>
                <a:lnTo>
                  <a:pt x="1991332" y="4869483"/>
                </a:lnTo>
                <a:close/>
              </a:path>
              <a:path w="5528944" h="9429115">
                <a:moveTo>
                  <a:pt x="3258567" y="4869483"/>
                </a:moveTo>
                <a:lnTo>
                  <a:pt x="3196032" y="4869483"/>
                </a:lnTo>
                <a:lnTo>
                  <a:pt x="3200865" y="4844083"/>
                </a:lnTo>
                <a:lnTo>
                  <a:pt x="3248079" y="4844083"/>
                </a:lnTo>
                <a:lnTo>
                  <a:pt x="3258567" y="4869483"/>
                </a:lnTo>
                <a:close/>
              </a:path>
              <a:path w="5528944" h="9429115">
                <a:moveTo>
                  <a:pt x="3481446" y="4869483"/>
                </a:moveTo>
                <a:lnTo>
                  <a:pt x="3447567" y="4869483"/>
                </a:lnTo>
                <a:lnTo>
                  <a:pt x="3459782" y="4844083"/>
                </a:lnTo>
                <a:lnTo>
                  <a:pt x="3473996" y="4844083"/>
                </a:lnTo>
                <a:lnTo>
                  <a:pt x="3481446" y="4869483"/>
                </a:lnTo>
                <a:close/>
              </a:path>
              <a:path w="5528944" h="9429115">
                <a:moveTo>
                  <a:pt x="4668518" y="4869483"/>
                </a:moveTo>
                <a:lnTo>
                  <a:pt x="4621481" y="4869483"/>
                </a:lnTo>
                <a:lnTo>
                  <a:pt x="4604213" y="4844083"/>
                </a:lnTo>
                <a:lnTo>
                  <a:pt x="4674245" y="4844083"/>
                </a:lnTo>
                <a:lnTo>
                  <a:pt x="4668518" y="4869483"/>
                </a:lnTo>
                <a:close/>
              </a:path>
              <a:path w="5528944" h="9429115">
                <a:moveTo>
                  <a:pt x="5222978" y="4869483"/>
                </a:moveTo>
                <a:lnTo>
                  <a:pt x="5141111" y="4869483"/>
                </a:lnTo>
                <a:lnTo>
                  <a:pt x="5134209" y="4844083"/>
                </a:lnTo>
                <a:lnTo>
                  <a:pt x="5217270" y="4844083"/>
                </a:lnTo>
                <a:lnTo>
                  <a:pt x="5222978" y="4869483"/>
                </a:lnTo>
                <a:close/>
              </a:path>
              <a:path w="5528944" h="9429115">
                <a:moveTo>
                  <a:pt x="728826" y="4907583"/>
                </a:moveTo>
                <a:lnTo>
                  <a:pt x="708155" y="4869483"/>
                </a:lnTo>
                <a:lnTo>
                  <a:pt x="732206" y="4869483"/>
                </a:lnTo>
                <a:lnTo>
                  <a:pt x="728826" y="4907583"/>
                </a:lnTo>
                <a:close/>
              </a:path>
              <a:path w="5528944" h="9429115">
                <a:moveTo>
                  <a:pt x="873202" y="4907583"/>
                </a:moveTo>
                <a:lnTo>
                  <a:pt x="838944" y="4907583"/>
                </a:lnTo>
                <a:lnTo>
                  <a:pt x="847068" y="4869483"/>
                </a:lnTo>
                <a:lnTo>
                  <a:pt x="865111" y="4869483"/>
                </a:lnTo>
                <a:lnTo>
                  <a:pt x="873202" y="4907583"/>
                </a:lnTo>
                <a:close/>
              </a:path>
              <a:path w="5528944" h="9429115">
                <a:moveTo>
                  <a:pt x="1807058" y="4907583"/>
                </a:moveTo>
                <a:lnTo>
                  <a:pt x="1761038" y="4907583"/>
                </a:lnTo>
                <a:lnTo>
                  <a:pt x="1766741" y="4869483"/>
                </a:lnTo>
                <a:lnTo>
                  <a:pt x="1802613" y="4869483"/>
                </a:lnTo>
                <a:lnTo>
                  <a:pt x="1807058" y="4907583"/>
                </a:lnTo>
                <a:close/>
              </a:path>
              <a:path w="5528944" h="9429115">
                <a:moveTo>
                  <a:pt x="1973164" y="4907583"/>
                </a:moveTo>
                <a:lnTo>
                  <a:pt x="1947336" y="4907583"/>
                </a:lnTo>
                <a:lnTo>
                  <a:pt x="1939339" y="4869483"/>
                </a:lnTo>
                <a:lnTo>
                  <a:pt x="1981862" y="4869483"/>
                </a:lnTo>
                <a:lnTo>
                  <a:pt x="1973164" y="4907583"/>
                </a:lnTo>
                <a:close/>
              </a:path>
              <a:path w="5528944" h="9429115">
                <a:moveTo>
                  <a:pt x="3254572" y="4907583"/>
                </a:moveTo>
                <a:lnTo>
                  <a:pt x="3220645" y="4907583"/>
                </a:lnTo>
                <a:lnTo>
                  <a:pt x="3208579" y="4869483"/>
                </a:lnTo>
                <a:lnTo>
                  <a:pt x="3259157" y="4869483"/>
                </a:lnTo>
                <a:lnTo>
                  <a:pt x="3254572" y="4907583"/>
                </a:lnTo>
                <a:close/>
              </a:path>
              <a:path w="5528944" h="9429115">
                <a:moveTo>
                  <a:pt x="3483628" y="4907583"/>
                </a:moveTo>
                <a:lnTo>
                  <a:pt x="3430001" y="4907583"/>
                </a:lnTo>
                <a:lnTo>
                  <a:pt x="3430740" y="4869483"/>
                </a:lnTo>
                <a:lnTo>
                  <a:pt x="3492072" y="4869483"/>
                </a:lnTo>
                <a:lnTo>
                  <a:pt x="3483628" y="4907583"/>
                </a:lnTo>
                <a:close/>
              </a:path>
              <a:path w="5528944" h="9429115">
                <a:moveTo>
                  <a:pt x="3788478" y="4907583"/>
                </a:moveTo>
                <a:lnTo>
                  <a:pt x="3718785" y="4907583"/>
                </a:lnTo>
                <a:lnTo>
                  <a:pt x="3698495" y="4869483"/>
                </a:lnTo>
                <a:lnTo>
                  <a:pt x="3783714" y="4869483"/>
                </a:lnTo>
                <a:lnTo>
                  <a:pt x="3788478" y="4907583"/>
                </a:lnTo>
                <a:close/>
              </a:path>
              <a:path w="5528944" h="9429115">
                <a:moveTo>
                  <a:pt x="4740468" y="4907583"/>
                </a:moveTo>
                <a:lnTo>
                  <a:pt x="4702422" y="4907583"/>
                </a:lnTo>
                <a:lnTo>
                  <a:pt x="4711509" y="4869483"/>
                </a:lnTo>
                <a:lnTo>
                  <a:pt x="4736000" y="4869483"/>
                </a:lnTo>
                <a:lnTo>
                  <a:pt x="4740468" y="4907583"/>
                </a:lnTo>
                <a:close/>
              </a:path>
              <a:path w="5528944" h="9429115">
                <a:moveTo>
                  <a:pt x="5030951" y="4907583"/>
                </a:moveTo>
                <a:lnTo>
                  <a:pt x="4943162" y="4907583"/>
                </a:lnTo>
                <a:lnTo>
                  <a:pt x="4956084" y="4869483"/>
                </a:lnTo>
                <a:lnTo>
                  <a:pt x="5027873" y="4869483"/>
                </a:lnTo>
                <a:lnTo>
                  <a:pt x="5030951" y="4907583"/>
                </a:lnTo>
                <a:close/>
              </a:path>
              <a:path w="5528944" h="9429115">
                <a:moveTo>
                  <a:pt x="5290029" y="4932983"/>
                </a:moveTo>
                <a:lnTo>
                  <a:pt x="5253878" y="4932983"/>
                </a:lnTo>
                <a:lnTo>
                  <a:pt x="5263088" y="4907583"/>
                </a:lnTo>
                <a:lnTo>
                  <a:pt x="5268282" y="4869483"/>
                </a:lnTo>
                <a:lnTo>
                  <a:pt x="5316197" y="4869483"/>
                </a:lnTo>
                <a:lnTo>
                  <a:pt x="5307887" y="4907583"/>
                </a:lnTo>
                <a:lnTo>
                  <a:pt x="5297802" y="4907583"/>
                </a:lnTo>
                <a:lnTo>
                  <a:pt x="5290029" y="4932983"/>
                </a:lnTo>
                <a:close/>
              </a:path>
              <a:path w="5528944" h="9429115">
                <a:moveTo>
                  <a:pt x="422791" y="4932983"/>
                </a:moveTo>
                <a:lnTo>
                  <a:pt x="406353" y="4932983"/>
                </a:lnTo>
                <a:lnTo>
                  <a:pt x="399083" y="4907583"/>
                </a:lnTo>
                <a:lnTo>
                  <a:pt x="431337" y="4907583"/>
                </a:lnTo>
                <a:lnTo>
                  <a:pt x="422791" y="4932983"/>
                </a:lnTo>
                <a:close/>
              </a:path>
              <a:path w="5528944" h="9429115">
                <a:moveTo>
                  <a:pt x="556685" y="4932983"/>
                </a:moveTo>
                <a:lnTo>
                  <a:pt x="530752" y="4932983"/>
                </a:lnTo>
                <a:lnTo>
                  <a:pt x="528656" y="4907583"/>
                </a:lnTo>
                <a:lnTo>
                  <a:pt x="555244" y="4907583"/>
                </a:lnTo>
                <a:lnTo>
                  <a:pt x="556685" y="4932983"/>
                </a:lnTo>
                <a:close/>
              </a:path>
              <a:path w="5528944" h="9429115">
                <a:moveTo>
                  <a:pt x="866513" y="4932983"/>
                </a:moveTo>
                <a:lnTo>
                  <a:pt x="851264" y="4932983"/>
                </a:lnTo>
                <a:lnTo>
                  <a:pt x="844088" y="4907583"/>
                </a:lnTo>
                <a:lnTo>
                  <a:pt x="872806" y="4907583"/>
                </a:lnTo>
                <a:lnTo>
                  <a:pt x="866513" y="4932983"/>
                </a:lnTo>
                <a:close/>
              </a:path>
              <a:path w="5528944" h="9429115">
                <a:moveTo>
                  <a:pt x="1391124" y="4932983"/>
                </a:moveTo>
                <a:lnTo>
                  <a:pt x="1339141" y="4932983"/>
                </a:lnTo>
                <a:lnTo>
                  <a:pt x="1334574" y="4907583"/>
                </a:lnTo>
                <a:lnTo>
                  <a:pt x="1383365" y="4907583"/>
                </a:lnTo>
                <a:lnTo>
                  <a:pt x="1391124" y="4932983"/>
                </a:lnTo>
                <a:close/>
              </a:path>
              <a:path w="5528944" h="9429115">
                <a:moveTo>
                  <a:pt x="1783652" y="4932983"/>
                </a:moveTo>
                <a:lnTo>
                  <a:pt x="1773658" y="4932983"/>
                </a:lnTo>
                <a:lnTo>
                  <a:pt x="1765175" y="4907583"/>
                </a:lnTo>
                <a:lnTo>
                  <a:pt x="1794738" y="4907583"/>
                </a:lnTo>
                <a:lnTo>
                  <a:pt x="1783652" y="4932983"/>
                </a:lnTo>
                <a:close/>
              </a:path>
              <a:path w="5528944" h="9429115">
                <a:moveTo>
                  <a:pt x="1991568" y="4932983"/>
                </a:moveTo>
                <a:lnTo>
                  <a:pt x="1968838" y="4932983"/>
                </a:lnTo>
                <a:lnTo>
                  <a:pt x="1970071" y="4907583"/>
                </a:lnTo>
                <a:lnTo>
                  <a:pt x="1987649" y="4907583"/>
                </a:lnTo>
                <a:lnTo>
                  <a:pt x="1991568" y="4932983"/>
                </a:lnTo>
                <a:close/>
              </a:path>
              <a:path w="5528944" h="9429115">
                <a:moveTo>
                  <a:pt x="4501674" y="4932983"/>
                </a:moveTo>
                <a:lnTo>
                  <a:pt x="4467837" y="4932983"/>
                </a:lnTo>
                <a:lnTo>
                  <a:pt x="4465709" y="4907583"/>
                </a:lnTo>
                <a:lnTo>
                  <a:pt x="4504216" y="4907583"/>
                </a:lnTo>
                <a:lnTo>
                  <a:pt x="4501674" y="4932983"/>
                </a:lnTo>
                <a:close/>
              </a:path>
              <a:path w="5528944" h="9429115">
                <a:moveTo>
                  <a:pt x="4651733" y="5009183"/>
                </a:moveTo>
                <a:lnTo>
                  <a:pt x="4582281" y="5009183"/>
                </a:lnTo>
                <a:lnTo>
                  <a:pt x="4575523" y="4971083"/>
                </a:lnTo>
                <a:lnTo>
                  <a:pt x="4571831" y="4971083"/>
                </a:lnTo>
                <a:lnTo>
                  <a:pt x="4575601" y="4932983"/>
                </a:lnTo>
                <a:lnTo>
                  <a:pt x="4634321" y="4932983"/>
                </a:lnTo>
                <a:lnTo>
                  <a:pt x="4663939" y="4907583"/>
                </a:lnTo>
                <a:lnTo>
                  <a:pt x="4707146" y="4907583"/>
                </a:lnTo>
                <a:lnTo>
                  <a:pt x="4685763" y="4932983"/>
                </a:lnTo>
                <a:lnTo>
                  <a:pt x="4670138" y="4971083"/>
                </a:lnTo>
                <a:lnTo>
                  <a:pt x="4651733" y="5009183"/>
                </a:lnTo>
                <a:close/>
              </a:path>
              <a:path w="5528944" h="9429115">
                <a:moveTo>
                  <a:pt x="5011705" y="4932983"/>
                </a:moveTo>
                <a:lnTo>
                  <a:pt x="4953542" y="4932983"/>
                </a:lnTo>
                <a:lnTo>
                  <a:pt x="4947417" y="4907583"/>
                </a:lnTo>
                <a:lnTo>
                  <a:pt x="5027906" y="4907583"/>
                </a:lnTo>
                <a:lnTo>
                  <a:pt x="5011705" y="4932983"/>
                </a:lnTo>
                <a:close/>
              </a:path>
              <a:path w="5528944" h="9429115">
                <a:moveTo>
                  <a:pt x="2144029" y="4971083"/>
                </a:moveTo>
                <a:lnTo>
                  <a:pt x="2098021" y="4971083"/>
                </a:lnTo>
                <a:lnTo>
                  <a:pt x="2095958" y="4932983"/>
                </a:lnTo>
                <a:lnTo>
                  <a:pt x="2136365" y="4932983"/>
                </a:lnTo>
                <a:lnTo>
                  <a:pt x="2144029" y="4971083"/>
                </a:lnTo>
                <a:close/>
              </a:path>
              <a:path w="5528944" h="9429115">
                <a:moveTo>
                  <a:pt x="2300713" y="4971083"/>
                </a:moveTo>
                <a:lnTo>
                  <a:pt x="2278368" y="4971083"/>
                </a:lnTo>
                <a:lnTo>
                  <a:pt x="2282772" y="4932983"/>
                </a:lnTo>
                <a:lnTo>
                  <a:pt x="2295146" y="4932983"/>
                </a:lnTo>
                <a:lnTo>
                  <a:pt x="2300713" y="4971083"/>
                </a:lnTo>
                <a:close/>
              </a:path>
              <a:path w="5528944" h="9429115">
                <a:moveTo>
                  <a:pt x="2425429" y="4971083"/>
                </a:moveTo>
                <a:lnTo>
                  <a:pt x="2385717" y="4971083"/>
                </a:lnTo>
                <a:lnTo>
                  <a:pt x="2393356" y="4932983"/>
                </a:lnTo>
                <a:lnTo>
                  <a:pt x="2428974" y="4932983"/>
                </a:lnTo>
                <a:lnTo>
                  <a:pt x="2425429" y="4971083"/>
                </a:lnTo>
                <a:close/>
              </a:path>
              <a:path w="5528944" h="9429115">
                <a:moveTo>
                  <a:pt x="2577345" y="5009183"/>
                </a:moveTo>
                <a:lnTo>
                  <a:pt x="2543680" y="5009183"/>
                </a:lnTo>
                <a:lnTo>
                  <a:pt x="2553616" y="4971083"/>
                </a:lnTo>
                <a:lnTo>
                  <a:pt x="2562021" y="4932983"/>
                </a:lnTo>
                <a:lnTo>
                  <a:pt x="2588939" y="4932983"/>
                </a:lnTo>
                <a:lnTo>
                  <a:pt x="2583842" y="4971083"/>
                </a:lnTo>
                <a:lnTo>
                  <a:pt x="2577345" y="5009183"/>
                </a:lnTo>
                <a:close/>
              </a:path>
              <a:path w="5528944" h="9429115">
                <a:moveTo>
                  <a:pt x="2817591" y="5034583"/>
                </a:moveTo>
                <a:lnTo>
                  <a:pt x="2763738" y="5034583"/>
                </a:lnTo>
                <a:lnTo>
                  <a:pt x="2758343" y="5009183"/>
                </a:lnTo>
                <a:lnTo>
                  <a:pt x="2755899" y="5009183"/>
                </a:lnTo>
                <a:lnTo>
                  <a:pt x="2775948" y="4971083"/>
                </a:lnTo>
                <a:lnTo>
                  <a:pt x="2801824" y="4932983"/>
                </a:lnTo>
                <a:lnTo>
                  <a:pt x="2886551" y="4932983"/>
                </a:lnTo>
                <a:lnTo>
                  <a:pt x="2891693" y="4971083"/>
                </a:lnTo>
                <a:lnTo>
                  <a:pt x="2895392" y="4971083"/>
                </a:lnTo>
                <a:lnTo>
                  <a:pt x="2840119" y="5009183"/>
                </a:lnTo>
                <a:lnTo>
                  <a:pt x="2817591" y="5034583"/>
                </a:lnTo>
                <a:close/>
              </a:path>
              <a:path w="5528944" h="9429115">
                <a:moveTo>
                  <a:pt x="3126092" y="4971083"/>
                </a:moveTo>
                <a:lnTo>
                  <a:pt x="3067226" y="4971083"/>
                </a:lnTo>
                <a:lnTo>
                  <a:pt x="3071887" y="4932983"/>
                </a:lnTo>
                <a:lnTo>
                  <a:pt x="3112023" y="4932983"/>
                </a:lnTo>
                <a:lnTo>
                  <a:pt x="3126092" y="4971083"/>
                </a:lnTo>
                <a:close/>
              </a:path>
              <a:path w="5528944" h="9429115">
                <a:moveTo>
                  <a:pt x="3868634" y="4971083"/>
                </a:moveTo>
                <a:lnTo>
                  <a:pt x="3825943" y="4971083"/>
                </a:lnTo>
                <a:lnTo>
                  <a:pt x="3805374" y="4932983"/>
                </a:lnTo>
                <a:lnTo>
                  <a:pt x="3850202" y="4932983"/>
                </a:lnTo>
                <a:lnTo>
                  <a:pt x="3868634" y="4971083"/>
                </a:lnTo>
                <a:close/>
              </a:path>
              <a:path w="5528944" h="9429115">
                <a:moveTo>
                  <a:pt x="938216" y="5009183"/>
                </a:moveTo>
                <a:lnTo>
                  <a:pt x="862583" y="5009183"/>
                </a:lnTo>
                <a:lnTo>
                  <a:pt x="855384" y="4971083"/>
                </a:lnTo>
                <a:lnTo>
                  <a:pt x="942289" y="4971083"/>
                </a:lnTo>
                <a:lnTo>
                  <a:pt x="938216" y="5009183"/>
                </a:lnTo>
                <a:close/>
              </a:path>
              <a:path w="5528944" h="9429115">
                <a:moveTo>
                  <a:pt x="1444864" y="5009183"/>
                </a:moveTo>
                <a:lnTo>
                  <a:pt x="1419219" y="5009183"/>
                </a:lnTo>
                <a:lnTo>
                  <a:pt x="1426390" y="4971083"/>
                </a:lnTo>
                <a:lnTo>
                  <a:pt x="1429632" y="4971083"/>
                </a:lnTo>
                <a:lnTo>
                  <a:pt x="1444864" y="5009183"/>
                </a:lnTo>
                <a:close/>
              </a:path>
              <a:path w="5528944" h="9429115">
                <a:moveTo>
                  <a:pt x="1726747" y="5009183"/>
                </a:moveTo>
                <a:lnTo>
                  <a:pt x="1678476" y="5009183"/>
                </a:lnTo>
                <a:lnTo>
                  <a:pt x="1687932" y="4971083"/>
                </a:lnTo>
                <a:lnTo>
                  <a:pt x="1719183" y="4971083"/>
                </a:lnTo>
                <a:lnTo>
                  <a:pt x="1726747" y="5009183"/>
                </a:lnTo>
                <a:close/>
              </a:path>
              <a:path w="5528944" h="9429115">
                <a:moveTo>
                  <a:pt x="1955831" y="5034583"/>
                </a:moveTo>
                <a:lnTo>
                  <a:pt x="1881370" y="5034583"/>
                </a:lnTo>
                <a:lnTo>
                  <a:pt x="1892908" y="5009183"/>
                </a:lnTo>
                <a:lnTo>
                  <a:pt x="1916615" y="4971083"/>
                </a:lnTo>
                <a:lnTo>
                  <a:pt x="1948651" y="4971083"/>
                </a:lnTo>
                <a:lnTo>
                  <a:pt x="1955953" y="5009183"/>
                </a:lnTo>
                <a:lnTo>
                  <a:pt x="1963276" y="5009183"/>
                </a:lnTo>
                <a:lnTo>
                  <a:pt x="1955831" y="5034583"/>
                </a:lnTo>
                <a:close/>
              </a:path>
              <a:path w="5528944" h="9429115">
                <a:moveTo>
                  <a:pt x="3143238" y="5009183"/>
                </a:moveTo>
                <a:lnTo>
                  <a:pt x="3104371" y="5009183"/>
                </a:lnTo>
                <a:lnTo>
                  <a:pt x="3096942" y="4971083"/>
                </a:lnTo>
                <a:lnTo>
                  <a:pt x="3136693" y="4971083"/>
                </a:lnTo>
                <a:lnTo>
                  <a:pt x="3143238" y="5009183"/>
                </a:lnTo>
                <a:close/>
              </a:path>
              <a:path w="5528944" h="9429115">
                <a:moveTo>
                  <a:pt x="4175744" y="5009183"/>
                </a:moveTo>
                <a:lnTo>
                  <a:pt x="4006350" y="5009183"/>
                </a:lnTo>
                <a:lnTo>
                  <a:pt x="4028496" y="4971083"/>
                </a:lnTo>
                <a:lnTo>
                  <a:pt x="4162718" y="4971083"/>
                </a:lnTo>
                <a:lnTo>
                  <a:pt x="4175744" y="5009183"/>
                </a:lnTo>
                <a:close/>
              </a:path>
              <a:path w="5528944" h="9429115">
                <a:moveTo>
                  <a:pt x="1489162" y="5034583"/>
                </a:moveTo>
                <a:lnTo>
                  <a:pt x="1435084" y="5034583"/>
                </a:lnTo>
                <a:lnTo>
                  <a:pt x="1421488" y="5009183"/>
                </a:lnTo>
                <a:lnTo>
                  <a:pt x="1474703" y="5009183"/>
                </a:lnTo>
                <a:lnTo>
                  <a:pt x="1489162" y="5034583"/>
                </a:lnTo>
                <a:close/>
              </a:path>
              <a:path w="5528944" h="9429115">
                <a:moveTo>
                  <a:pt x="1733898" y="5034583"/>
                </a:moveTo>
                <a:lnTo>
                  <a:pt x="1688611" y="5034583"/>
                </a:lnTo>
                <a:lnTo>
                  <a:pt x="1679678" y="5009183"/>
                </a:lnTo>
                <a:lnTo>
                  <a:pt x="1735830" y="5009183"/>
                </a:lnTo>
                <a:lnTo>
                  <a:pt x="1733898" y="5034583"/>
                </a:lnTo>
                <a:close/>
              </a:path>
              <a:path w="5528944" h="9429115">
                <a:moveTo>
                  <a:pt x="4055455" y="5072683"/>
                </a:moveTo>
                <a:lnTo>
                  <a:pt x="3883344" y="5072683"/>
                </a:lnTo>
                <a:lnTo>
                  <a:pt x="3910211" y="5034583"/>
                </a:lnTo>
                <a:lnTo>
                  <a:pt x="3961142" y="5034583"/>
                </a:lnTo>
                <a:lnTo>
                  <a:pt x="3984064" y="5009183"/>
                </a:lnTo>
                <a:lnTo>
                  <a:pt x="4066712" y="5009183"/>
                </a:lnTo>
                <a:lnTo>
                  <a:pt x="4063837" y="5034583"/>
                </a:lnTo>
                <a:lnTo>
                  <a:pt x="4055455" y="5072683"/>
                </a:lnTo>
                <a:close/>
              </a:path>
              <a:path w="5528944" h="9429115">
                <a:moveTo>
                  <a:pt x="4172379" y="5034583"/>
                </a:moveTo>
                <a:lnTo>
                  <a:pt x="4124826" y="5009183"/>
                </a:lnTo>
                <a:lnTo>
                  <a:pt x="4179032" y="5009183"/>
                </a:lnTo>
                <a:lnTo>
                  <a:pt x="4172379" y="5034583"/>
                </a:lnTo>
                <a:close/>
              </a:path>
              <a:path w="5528944" h="9429115">
                <a:moveTo>
                  <a:pt x="297699" y="5072683"/>
                </a:moveTo>
                <a:lnTo>
                  <a:pt x="271870" y="5072683"/>
                </a:lnTo>
                <a:lnTo>
                  <a:pt x="268039" y="5034583"/>
                </a:lnTo>
                <a:lnTo>
                  <a:pt x="294349" y="5034583"/>
                </a:lnTo>
                <a:lnTo>
                  <a:pt x="297699" y="5072683"/>
                </a:lnTo>
                <a:close/>
              </a:path>
              <a:path w="5528944" h="9429115">
                <a:moveTo>
                  <a:pt x="1498626" y="5072683"/>
                </a:moveTo>
                <a:lnTo>
                  <a:pt x="1464211" y="5072683"/>
                </a:lnTo>
                <a:lnTo>
                  <a:pt x="1449417" y="5034583"/>
                </a:lnTo>
                <a:lnTo>
                  <a:pt x="1501485" y="5034583"/>
                </a:lnTo>
                <a:lnTo>
                  <a:pt x="1498626" y="5072683"/>
                </a:lnTo>
                <a:close/>
              </a:path>
              <a:path w="5528944" h="9429115">
                <a:moveTo>
                  <a:pt x="1907050" y="5072683"/>
                </a:moveTo>
                <a:lnTo>
                  <a:pt x="1865697" y="5072683"/>
                </a:lnTo>
                <a:lnTo>
                  <a:pt x="1864289" y="5034583"/>
                </a:lnTo>
                <a:lnTo>
                  <a:pt x="1914597" y="5034583"/>
                </a:lnTo>
                <a:lnTo>
                  <a:pt x="1907050" y="5072683"/>
                </a:lnTo>
                <a:close/>
              </a:path>
              <a:path w="5528944" h="9429115">
                <a:moveTo>
                  <a:pt x="2164101" y="5072683"/>
                </a:moveTo>
                <a:lnTo>
                  <a:pt x="2116391" y="5072683"/>
                </a:lnTo>
                <a:lnTo>
                  <a:pt x="2117275" y="5034583"/>
                </a:lnTo>
                <a:lnTo>
                  <a:pt x="2164101" y="5072683"/>
                </a:lnTo>
                <a:close/>
              </a:path>
              <a:path w="5528944" h="9429115">
                <a:moveTo>
                  <a:pt x="2317710" y="5072683"/>
                </a:moveTo>
                <a:lnTo>
                  <a:pt x="2255754" y="5072683"/>
                </a:lnTo>
                <a:lnTo>
                  <a:pt x="2258125" y="5034583"/>
                </a:lnTo>
                <a:lnTo>
                  <a:pt x="2306332" y="5034583"/>
                </a:lnTo>
                <a:lnTo>
                  <a:pt x="2317710" y="5072683"/>
                </a:lnTo>
                <a:close/>
              </a:path>
              <a:path w="5528944" h="9429115">
                <a:moveTo>
                  <a:pt x="2746506" y="5072683"/>
                </a:moveTo>
                <a:lnTo>
                  <a:pt x="2706586" y="5072683"/>
                </a:lnTo>
                <a:lnTo>
                  <a:pt x="2715324" y="5034583"/>
                </a:lnTo>
                <a:lnTo>
                  <a:pt x="2740725" y="5034583"/>
                </a:lnTo>
                <a:lnTo>
                  <a:pt x="2746506" y="5072683"/>
                </a:lnTo>
                <a:close/>
              </a:path>
              <a:path w="5528944" h="9429115">
                <a:moveTo>
                  <a:pt x="2797285" y="5072683"/>
                </a:moveTo>
                <a:lnTo>
                  <a:pt x="2788401" y="5034583"/>
                </a:lnTo>
                <a:lnTo>
                  <a:pt x="2806997" y="5034583"/>
                </a:lnTo>
                <a:lnTo>
                  <a:pt x="2797285" y="5072683"/>
                </a:lnTo>
                <a:close/>
              </a:path>
              <a:path w="5528944" h="9429115">
                <a:moveTo>
                  <a:pt x="3458896" y="5136183"/>
                </a:moveTo>
                <a:lnTo>
                  <a:pt x="3386796" y="5136183"/>
                </a:lnTo>
                <a:lnTo>
                  <a:pt x="3409519" y="5098083"/>
                </a:lnTo>
                <a:lnTo>
                  <a:pt x="3427760" y="5072683"/>
                </a:lnTo>
                <a:lnTo>
                  <a:pt x="3445681" y="5072683"/>
                </a:lnTo>
                <a:lnTo>
                  <a:pt x="3467446" y="5034583"/>
                </a:lnTo>
                <a:lnTo>
                  <a:pt x="3482730" y="5034583"/>
                </a:lnTo>
                <a:lnTo>
                  <a:pt x="3484981" y="5072683"/>
                </a:lnTo>
                <a:lnTo>
                  <a:pt x="3476703" y="5098083"/>
                </a:lnTo>
                <a:lnTo>
                  <a:pt x="3458896" y="5136183"/>
                </a:lnTo>
                <a:close/>
              </a:path>
              <a:path w="5528944" h="9429115">
                <a:moveTo>
                  <a:pt x="3800853" y="5072683"/>
                </a:moveTo>
                <a:lnTo>
                  <a:pt x="3683171" y="5072683"/>
                </a:lnTo>
                <a:lnTo>
                  <a:pt x="3689326" y="5034583"/>
                </a:lnTo>
                <a:lnTo>
                  <a:pt x="3778208" y="5034583"/>
                </a:lnTo>
                <a:lnTo>
                  <a:pt x="3800853" y="5072683"/>
                </a:lnTo>
                <a:close/>
              </a:path>
              <a:path w="5528944" h="9429115">
                <a:moveTo>
                  <a:pt x="4526403" y="5072683"/>
                </a:moveTo>
                <a:lnTo>
                  <a:pt x="4458635" y="5072683"/>
                </a:lnTo>
                <a:lnTo>
                  <a:pt x="4465152" y="5034583"/>
                </a:lnTo>
                <a:lnTo>
                  <a:pt x="4526403" y="5072683"/>
                </a:lnTo>
                <a:close/>
              </a:path>
              <a:path w="5528944" h="9429115">
                <a:moveTo>
                  <a:pt x="4970242" y="5072683"/>
                </a:moveTo>
                <a:lnTo>
                  <a:pt x="4945683" y="5072683"/>
                </a:lnTo>
                <a:lnTo>
                  <a:pt x="4953870" y="5034583"/>
                </a:lnTo>
                <a:lnTo>
                  <a:pt x="4964086" y="5034583"/>
                </a:lnTo>
                <a:lnTo>
                  <a:pt x="4970242" y="5072683"/>
                </a:lnTo>
                <a:close/>
              </a:path>
              <a:path w="5528944" h="9429115">
                <a:moveTo>
                  <a:pt x="5281376" y="5072683"/>
                </a:moveTo>
                <a:lnTo>
                  <a:pt x="5232713" y="5072683"/>
                </a:lnTo>
                <a:lnTo>
                  <a:pt x="5240938" y="5034583"/>
                </a:lnTo>
                <a:lnTo>
                  <a:pt x="5275687" y="5034583"/>
                </a:lnTo>
                <a:lnTo>
                  <a:pt x="5281376" y="5072683"/>
                </a:lnTo>
                <a:close/>
              </a:path>
              <a:path w="5528944" h="9429115">
                <a:moveTo>
                  <a:pt x="854108" y="5098083"/>
                </a:moveTo>
                <a:lnTo>
                  <a:pt x="794306" y="5098083"/>
                </a:lnTo>
                <a:lnTo>
                  <a:pt x="794086" y="5072683"/>
                </a:lnTo>
                <a:lnTo>
                  <a:pt x="839116" y="5072683"/>
                </a:lnTo>
                <a:lnTo>
                  <a:pt x="854108" y="5098083"/>
                </a:lnTo>
                <a:close/>
              </a:path>
              <a:path w="5528944" h="9429115">
                <a:moveTo>
                  <a:pt x="1591203" y="5098083"/>
                </a:moveTo>
                <a:lnTo>
                  <a:pt x="1544906" y="5098083"/>
                </a:lnTo>
                <a:lnTo>
                  <a:pt x="1544792" y="5072683"/>
                </a:lnTo>
                <a:lnTo>
                  <a:pt x="1579321" y="5072683"/>
                </a:lnTo>
                <a:lnTo>
                  <a:pt x="1591203" y="5098083"/>
                </a:lnTo>
                <a:close/>
              </a:path>
              <a:path w="5528944" h="9429115">
                <a:moveTo>
                  <a:pt x="2330907" y="5098083"/>
                </a:moveTo>
                <a:lnTo>
                  <a:pt x="2275458" y="5098083"/>
                </a:lnTo>
                <a:lnTo>
                  <a:pt x="2265059" y="5072683"/>
                </a:lnTo>
                <a:lnTo>
                  <a:pt x="2327072" y="5072683"/>
                </a:lnTo>
                <a:lnTo>
                  <a:pt x="2330907" y="5098083"/>
                </a:lnTo>
                <a:close/>
              </a:path>
              <a:path w="5528944" h="9429115">
                <a:moveTo>
                  <a:pt x="2662249" y="5136183"/>
                </a:moveTo>
                <a:lnTo>
                  <a:pt x="2616084" y="5136183"/>
                </a:lnTo>
                <a:lnTo>
                  <a:pt x="2600221" y="5098083"/>
                </a:lnTo>
                <a:lnTo>
                  <a:pt x="2616521" y="5072683"/>
                </a:lnTo>
                <a:lnTo>
                  <a:pt x="2632182" y="5072683"/>
                </a:lnTo>
                <a:lnTo>
                  <a:pt x="2647678" y="5098083"/>
                </a:lnTo>
                <a:lnTo>
                  <a:pt x="2664673" y="5098083"/>
                </a:lnTo>
                <a:lnTo>
                  <a:pt x="2662249" y="5136183"/>
                </a:lnTo>
                <a:close/>
              </a:path>
              <a:path w="5528944" h="9429115">
                <a:moveTo>
                  <a:pt x="2738642" y="5098083"/>
                </a:moveTo>
                <a:lnTo>
                  <a:pt x="2720672" y="5098083"/>
                </a:lnTo>
                <a:lnTo>
                  <a:pt x="2705276" y="5072683"/>
                </a:lnTo>
                <a:lnTo>
                  <a:pt x="2743686" y="5072683"/>
                </a:lnTo>
                <a:lnTo>
                  <a:pt x="2738642" y="5098083"/>
                </a:lnTo>
                <a:close/>
              </a:path>
              <a:path w="5528944" h="9429115">
                <a:moveTo>
                  <a:pt x="3814772" y="5098083"/>
                </a:moveTo>
                <a:lnTo>
                  <a:pt x="3776347" y="5098083"/>
                </a:lnTo>
                <a:lnTo>
                  <a:pt x="3760675" y="5072683"/>
                </a:lnTo>
                <a:lnTo>
                  <a:pt x="3818832" y="5072683"/>
                </a:lnTo>
                <a:lnTo>
                  <a:pt x="3814772" y="5098083"/>
                </a:lnTo>
                <a:close/>
              </a:path>
              <a:path w="5528944" h="9429115">
                <a:moveTo>
                  <a:pt x="3924160" y="5098083"/>
                </a:moveTo>
                <a:lnTo>
                  <a:pt x="3862231" y="5098083"/>
                </a:lnTo>
                <a:lnTo>
                  <a:pt x="3859262" y="5072683"/>
                </a:lnTo>
                <a:lnTo>
                  <a:pt x="3936536" y="5072683"/>
                </a:lnTo>
                <a:lnTo>
                  <a:pt x="3924160" y="5098083"/>
                </a:lnTo>
                <a:close/>
              </a:path>
              <a:path w="5528944" h="9429115">
                <a:moveTo>
                  <a:pt x="4006526" y="5098083"/>
                </a:moveTo>
                <a:lnTo>
                  <a:pt x="3949320" y="5072683"/>
                </a:lnTo>
                <a:lnTo>
                  <a:pt x="4037655" y="5072683"/>
                </a:lnTo>
                <a:lnTo>
                  <a:pt x="4006526" y="5098083"/>
                </a:lnTo>
                <a:close/>
              </a:path>
              <a:path w="5528944" h="9429115">
                <a:moveTo>
                  <a:pt x="4577918" y="5098083"/>
                </a:moveTo>
                <a:lnTo>
                  <a:pt x="4451788" y="5098083"/>
                </a:lnTo>
                <a:lnTo>
                  <a:pt x="4448681" y="5072683"/>
                </a:lnTo>
                <a:lnTo>
                  <a:pt x="4560600" y="5072683"/>
                </a:lnTo>
                <a:lnTo>
                  <a:pt x="4577918" y="5098083"/>
                </a:lnTo>
                <a:close/>
              </a:path>
              <a:path w="5528944" h="9429115">
                <a:moveTo>
                  <a:pt x="5289433" y="5098083"/>
                </a:moveTo>
                <a:lnTo>
                  <a:pt x="5226792" y="5098083"/>
                </a:lnTo>
                <a:lnTo>
                  <a:pt x="5225849" y="5072683"/>
                </a:lnTo>
                <a:lnTo>
                  <a:pt x="5299983" y="5072683"/>
                </a:lnTo>
                <a:lnTo>
                  <a:pt x="5289433" y="5098083"/>
                </a:lnTo>
                <a:close/>
              </a:path>
              <a:path w="5528944" h="9429115">
                <a:moveTo>
                  <a:pt x="257036" y="5136183"/>
                </a:moveTo>
                <a:lnTo>
                  <a:pt x="222622" y="5136183"/>
                </a:lnTo>
                <a:lnTo>
                  <a:pt x="229563" y="5098083"/>
                </a:lnTo>
                <a:lnTo>
                  <a:pt x="252897" y="5098083"/>
                </a:lnTo>
                <a:lnTo>
                  <a:pt x="257036" y="5136183"/>
                </a:lnTo>
                <a:close/>
              </a:path>
              <a:path w="5528944" h="9429115">
                <a:moveTo>
                  <a:pt x="1698468" y="5136183"/>
                </a:moveTo>
                <a:lnTo>
                  <a:pt x="1667000" y="5136183"/>
                </a:lnTo>
                <a:lnTo>
                  <a:pt x="1665657" y="5098083"/>
                </a:lnTo>
                <a:lnTo>
                  <a:pt x="1700563" y="5098083"/>
                </a:lnTo>
                <a:lnTo>
                  <a:pt x="1698468" y="5136183"/>
                </a:lnTo>
                <a:close/>
              </a:path>
              <a:path w="5528944" h="9429115">
                <a:moveTo>
                  <a:pt x="3331589" y="5136183"/>
                </a:moveTo>
                <a:lnTo>
                  <a:pt x="3317607" y="5136183"/>
                </a:lnTo>
                <a:lnTo>
                  <a:pt x="3321110" y="5098083"/>
                </a:lnTo>
                <a:lnTo>
                  <a:pt x="3330474" y="5098083"/>
                </a:lnTo>
                <a:lnTo>
                  <a:pt x="3331589" y="5136183"/>
                </a:lnTo>
                <a:close/>
              </a:path>
              <a:path w="5528944" h="9429115">
                <a:moveTo>
                  <a:pt x="4345240" y="5136183"/>
                </a:moveTo>
                <a:lnTo>
                  <a:pt x="4308664" y="5136183"/>
                </a:lnTo>
                <a:lnTo>
                  <a:pt x="4308598" y="5098083"/>
                </a:lnTo>
                <a:lnTo>
                  <a:pt x="4343121" y="5098083"/>
                </a:lnTo>
                <a:lnTo>
                  <a:pt x="4345240" y="5136183"/>
                </a:lnTo>
                <a:close/>
              </a:path>
              <a:path w="5528944" h="9429115">
                <a:moveTo>
                  <a:pt x="4573440" y="5136183"/>
                </a:moveTo>
                <a:lnTo>
                  <a:pt x="4501715" y="5136183"/>
                </a:lnTo>
                <a:lnTo>
                  <a:pt x="4478119" y="5098083"/>
                </a:lnTo>
                <a:lnTo>
                  <a:pt x="4578908" y="5098083"/>
                </a:lnTo>
                <a:lnTo>
                  <a:pt x="4573440" y="5136183"/>
                </a:lnTo>
                <a:close/>
              </a:path>
              <a:path w="5528944" h="9429115">
                <a:moveTo>
                  <a:pt x="4680221" y="5136183"/>
                </a:moveTo>
                <a:lnTo>
                  <a:pt x="4650039" y="5136183"/>
                </a:lnTo>
                <a:lnTo>
                  <a:pt x="4646161" y="5098083"/>
                </a:lnTo>
                <a:lnTo>
                  <a:pt x="4681825" y="5098083"/>
                </a:lnTo>
                <a:lnTo>
                  <a:pt x="4680221" y="5136183"/>
                </a:lnTo>
                <a:close/>
              </a:path>
              <a:path w="5528944" h="9429115">
                <a:moveTo>
                  <a:pt x="4863600" y="5136183"/>
                </a:moveTo>
                <a:lnTo>
                  <a:pt x="4826132" y="5136183"/>
                </a:lnTo>
                <a:lnTo>
                  <a:pt x="4839112" y="5098083"/>
                </a:lnTo>
                <a:lnTo>
                  <a:pt x="4851562" y="5098083"/>
                </a:lnTo>
                <a:lnTo>
                  <a:pt x="4863600" y="5136183"/>
                </a:lnTo>
                <a:close/>
              </a:path>
              <a:path w="5528944" h="9429115">
                <a:moveTo>
                  <a:pt x="138405" y="5161583"/>
                </a:moveTo>
                <a:lnTo>
                  <a:pt x="65321" y="5161583"/>
                </a:lnTo>
                <a:lnTo>
                  <a:pt x="84093" y="5136183"/>
                </a:lnTo>
                <a:lnTo>
                  <a:pt x="122355" y="5136183"/>
                </a:lnTo>
                <a:lnTo>
                  <a:pt x="138405" y="5161583"/>
                </a:lnTo>
                <a:close/>
              </a:path>
              <a:path w="5528944" h="9429115">
                <a:moveTo>
                  <a:pt x="527116" y="5161583"/>
                </a:moveTo>
                <a:lnTo>
                  <a:pt x="501182" y="5161583"/>
                </a:lnTo>
                <a:lnTo>
                  <a:pt x="502590" y="5136183"/>
                </a:lnTo>
                <a:lnTo>
                  <a:pt x="531995" y="5136183"/>
                </a:lnTo>
                <a:lnTo>
                  <a:pt x="527116" y="5161583"/>
                </a:lnTo>
                <a:close/>
              </a:path>
              <a:path w="5528944" h="9429115">
                <a:moveTo>
                  <a:pt x="733612" y="5199683"/>
                </a:moveTo>
                <a:lnTo>
                  <a:pt x="712001" y="5199683"/>
                </a:lnTo>
                <a:lnTo>
                  <a:pt x="706073" y="5161583"/>
                </a:lnTo>
                <a:lnTo>
                  <a:pt x="704745" y="5161583"/>
                </a:lnTo>
                <a:lnTo>
                  <a:pt x="709416" y="5136183"/>
                </a:lnTo>
                <a:lnTo>
                  <a:pt x="796312" y="5136183"/>
                </a:lnTo>
                <a:lnTo>
                  <a:pt x="733612" y="5199683"/>
                </a:lnTo>
                <a:close/>
              </a:path>
              <a:path w="5528944" h="9429115">
                <a:moveTo>
                  <a:pt x="1292978" y="5199683"/>
                </a:moveTo>
                <a:lnTo>
                  <a:pt x="1165100" y="5199683"/>
                </a:lnTo>
                <a:lnTo>
                  <a:pt x="1162236" y="5161583"/>
                </a:lnTo>
                <a:lnTo>
                  <a:pt x="1180596" y="5136183"/>
                </a:lnTo>
                <a:lnTo>
                  <a:pt x="1266204" y="5136183"/>
                </a:lnTo>
                <a:lnTo>
                  <a:pt x="1271703" y="5161583"/>
                </a:lnTo>
                <a:lnTo>
                  <a:pt x="1287092" y="5161583"/>
                </a:lnTo>
                <a:lnTo>
                  <a:pt x="1292978" y="5199683"/>
                </a:lnTo>
                <a:close/>
              </a:path>
              <a:path w="5528944" h="9429115">
                <a:moveTo>
                  <a:pt x="4922827" y="5161583"/>
                </a:moveTo>
                <a:lnTo>
                  <a:pt x="4800524" y="5161583"/>
                </a:lnTo>
                <a:lnTo>
                  <a:pt x="4801459" y="5136183"/>
                </a:lnTo>
                <a:lnTo>
                  <a:pt x="4915620" y="5136183"/>
                </a:lnTo>
                <a:lnTo>
                  <a:pt x="4922827" y="5161583"/>
                </a:lnTo>
                <a:close/>
              </a:path>
              <a:path w="5528944" h="9429115">
                <a:moveTo>
                  <a:pt x="5088722" y="5161583"/>
                </a:moveTo>
                <a:lnTo>
                  <a:pt x="5048797" y="5161583"/>
                </a:lnTo>
                <a:lnTo>
                  <a:pt x="5053187" y="5136183"/>
                </a:lnTo>
                <a:lnTo>
                  <a:pt x="5087862" y="5136183"/>
                </a:lnTo>
                <a:lnTo>
                  <a:pt x="5088722" y="5161583"/>
                </a:lnTo>
                <a:close/>
              </a:path>
              <a:path w="5528944" h="9429115">
                <a:moveTo>
                  <a:pt x="5204729" y="5161583"/>
                </a:moveTo>
                <a:lnTo>
                  <a:pt x="5162396" y="5161583"/>
                </a:lnTo>
                <a:lnTo>
                  <a:pt x="5159234" y="5136183"/>
                </a:lnTo>
                <a:lnTo>
                  <a:pt x="5204041" y="5136183"/>
                </a:lnTo>
                <a:lnTo>
                  <a:pt x="5204729" y="5161583"/>
                </a:lnTo>
                <a:close/>
              </a:path>
              <a:path w="5528944" h="9429115">
                <a:moveTo>
                  <a:pt x="146564" y="5199683"/>
                </a:moveTo>
                <a:lnTo>
                  <a:pt x="50654" y="5199683"/>
                </a:lnTo>
                <a:lnTo>
                  <a:pt x="47108" y="5161583"/>
                </a:lnTo>
                <a:lnTo>
                  <a:pt x="144708" y="5161583"/>
                </a:lnTo>
                <a:lnTo>
                  <a:pt x="146564" y="5199683"/>
                </a:lnTo>
                <a:close/>
              </a:path>
              <a:path w="5528944" h="9429115">
                <a:moveTo>
                  <a:pt x="1516423" y="5199683"/>
                </a:moveTo>
                <a:lnTo>
                  <a:pt x="1445649" y="5199683"/>
                </a:lnTo>
                <a:lnTo>
                  <a:pt x="1446663" y="5161583"/>
                </a:lnTo>
                <a:lnTo>
                  <a:pt x="1512464" y="5161583"/>
                </a:lnTo>
                <a:lnTo>
                  <a:pt x="1516423" y="5199683"/>
                </a:lnTo>
                <a:close/>
              </a:path>
              <a:path w="5528944" h="9429115">
                <a:moveTo>
                  <a:pt x="1770707" y="5199683"/>
                </a:moveTo>
                <a:lnTo>
                  <a:pt x="1729473" y="5199683"/>
                </a:lnTo>
                <a:lnTo>
                  <a:pt x="1734161" y="5161583"/>
                </a:lnTo>
                <a:lnTo>
                  <a:pt x="1772406" y="5161583"/>
                </a:lnTo>
                <a:lnTo>
                  <a:pt x="1770707" y="5199683"/>
                </a:lnTo>
                <a:close/>
              </a:path>
              <a:path w="5528944" h="9429115">
                <a:moveTo>
                  <a:pt x="2266191" y="5199683"/>
                </a:moveTo>
                <a:lnTo>
                  <a:pt x="2211494" y="5199683"/>
                </a:lnTo>
                <a:lnTo>
                  <a:pt x="2203085" y="5161583"/>
                </a:lnTo>
                <a:lnTo>
                  <a:pt x="2264477" y="5161583"/>
                </a:lnTo>
                <a:lnTo>
                  <a:pt x="2266191" y="5199683"/>
                </a:lnTo>
                <a:close/>
              </a:path>
              <a:path w="5528944" h="9429115">
                <a:moveTo>
                  <a:pt x="4624684" y="5199683"/>
                </a:moveTo>
                <a:lnTo>
                  <a:pt x="4452303" y="5199683"/>
                </a:lnTo>
                <a:lnTo>
                  <a:pt x="4463971" y="5161583"/>
                </a:lnTo>
                <a:lnTo>
                  <a:pt x="4615903" y="5161583"/>
                </a:lnTo>
                <a:lnTo>
                  <a:pt x="4624684" y="5199683"/>
                </a:lnTo>
                <a:close/>
              </a:path>
              <a:path w="5528944" h="9429115">
                <a:moveTo>
                  <a:pt x="4884078" y="5199683"/>
                </a:moveTo>
                <a:lnTo>
                  <a:pt x="4864888" y="5199683"/>
                </a:lnTo>
                <a:lnTo>
                  <a:pt x="4845954" y="5161583"/>
                </a:lnTo>
                <a:lnTo>
                  <a:pt x="4902984" y="5161583"/>
                </a:lnTo>
                <a:lnTo>
                  <a:pt x="4884078" y="5199683"/>
                </a:lnTo>
                <a:close/>
              </a:path>
              <a:path w="5528944" h="9429115">
                <a:moveTo>
                  <a:pt x="176606" y="5237783"/>
                </a:moveTo>
                <a:lnTo>
                  <a:pt x="88007" y="5237783"/>
                </a:lnTo>
                <a:lnTo>
                  <a:pt x="60446" y="5199683"/>
                </a:lnTo>
                <a:lnTo>
                  <a:pt x="167352" y="5199683"/>
                </a:lnTo>
                <a:lnTo>
                  <a:pt x="176606" y="5237783"/>
                </a:lnTo>
                <a:close/>
              </a:path>
              <a:path w="5528944" h="9429115">
                <a:moveTo>
                  <a:pt x="254482" y="5237783"/>
                </a:moveTo>
                <a:lnTo>
                  <a:pt x="230415" y="5237783"/>
                </a:lnTo>
                <a:lnTo>
                  <a:pt x="235776" y="5199683"/>
                </a:lnTo>
                <a:lnTo>
                  <a:pt x="250010" y="5199683"/>
                </a:lnTo>
                <a:lnTo>
                  <a:pt x="254482" y="5237783"/>
                </a:lnTo>
                <a:close/>
              </a:path>
              <a:path w="5528944" h="9429115">
                <a:moveTo>
                  <a:pt x="1312163" y="5263183"/>
                </a:moveTo>
                <a:lnTo>
                  <a:pt x="1251507" y="5263183"/>
                </a:lnTo>
                <a:lnTo>
                  <a:pt x="1237757" y="5237783"/>
                </a:lnTo>
                <a:lnTo>
                  <a:pt x="1202839" y="5237783"/>
                </a:lnTo>
                <a:lnTo>
                  <a:pt x="1185575" y="5199683"/>
                </a:lnTo>
                <a:lnTo>
                  <a:pt x="1296267" y="5199683"/>
                </a:lnTo>
                <a:lnTo>
                  <a:pt x="1302413" y="5237783"/>
                </a:lnTo>
                <a:lnTo>
                  <a:pt x="1312163" y="5263183"/>
                </a:lnTo>
                <a:close/>
              </a:path>
              <a:path w="5528944" h="9429115">
                <a:moveTo>
                  <a:pt x="1508638" y="5237783"/>
                </a:moveTo>
                <a:lnTo>
                  <a:pt x="1460077" y="5237783"/>
                </a:lnTo>
                <a:lnTo>
                  <a:pt x="1450560" y="5199683"/>
                </a:lnTo>
                <a:lnTo>
                  <a:pt x="1514792" y="5199683"/>
                </a:lnTo>
                <a:lnTo>
                  <a:pt x="1508638" y="5237783"/>
                </a:lnTo>
                <a:close/>
              </a:path>
              <a:path w="5528944" h="9429115">
                <a:moveTo>
                  <a:pt x="1736583" y="5237783"/>
                </a:moveTo>
                <a:lnTo>
                  <a:pt x="1729836" y="5199683"/>
                </a:lnTo>
                <a:lnTo>
                  <a:pt x="1752342" y="5199683"/>
                </a:lnTo>
                <a:lnTo>
                  <a:pt x="1736583" y="5237783"/>
                </a:lnTo>
                <a:close/>
              </a:path>
              <a:path w="5528944" h="9429115">
                <a:moveTo>
                  <a:pt x="3293191" y="5237783"/>
                </a:moveTo>
                <a:lnTo>
                  <a:pt x="3284418" y="5199683"/>
                </a:lnTo>
                <a:lnTo>
                  <a:pt x="3303980" y="5199683"/>
                </a:lnTo>
                <a:lnTo>
                  <a:pt x="3293191" y="5237783"/>
                </a:lnTo>
                <a:close/>
              </a:path>
              <a:path w="5528944" h="9429115">
                <a:moveTo>
                  <a:pt x="4269003" y="5237783"/>
                </a:moveTo>
                <a:lnTo>
                  <a:pt x="4233645" y="5237783"/>
                </a:lnTo>
                <a:lnTo>
                  <a:pt x="4234369" y="5199683"/>
                </a:lnTo>
                <a:lnTo>
                  <a:pt x="4275095" y="5199683"/>
                </a:lnTo>
                <a:lnTo>
                  <a:pt x="4269003" y="5237783"/>
                </a:lnTo>
                <a:close/>
              </a:path>
              <a:path w="5528944" h="9429115">
                <a:moveTo>
                  <a:pt x="4626323" y="5237783"/>
                </a:moveTo>
                <a:lnTo>
                  <a:pt x="4432867" y="5237783"/>
                </a:lnTo>
                <a:lnTo>
                  <a:pt x="4437657" y="5199683"/>
                </a:lnTo>
                <a:lnTo>
                  <a:pt x="4628228" y="5199683"/>
                </a:lnTo>
                <a:lnTo>
                  <a:pt x="4626323" y="5237783"/>
                </a:lnTo>
                <a:close/>
              </a:path>
              <a:path w="5528944" h="9429115">
                <a:moveTo>
                  <a:pt x="4786313" y="5237783"/>
                </a:moveTo>
                <a:lnTo>
                  <a:pt x="4713555" y="5237783"/>
                </a:lnTo>
                <a:lnTo>
                  <a:pt x="4716783" y="5199683"/>
                </a:lnTo>
                <a:lnTo>
                  <a:pt x="4780570" y="5199683"/>
                </a:lnTo>
                <a:lnTo>
                  <a:pt x="4786313" y="5237783"/>
                </a:lnTo>
                <a:close/>
              </a:path>
              <a:path w="5528944" h="9429115">
                <a:moveTo>
                  <a:pt x="5304735" y="5237783"/>
                </a:moveTo>
                <a:lnTo>
                  <a:pt x="5238030" y="5237783"/>
                </a:lnTo>
                <a:lnTo>
                  <a:pt x="5254322" y="5199683"/>
                </a:lnTo>
                <a:lnTo>
                  <a:pt x="5299274" y="5199683"/>
                </a:lnTo>
                <a:lnTo>
                  <a:pt x="5304735" y="5237783"/>
                </a:lnTo>
                <a:close/>
              </a:path>
              <a:path w="5528944" h="9429115">
                <a:moveTo>
                  <a:pt x="192595" y="5263183"/>
                </a:moveTo>
                <a:lnTo>
                  <a:pt x="147186" y="5263183"/>
                </a:lnTo>
                <a:lnTo>
                  <a:pt x="116949" y="5237783"/>
                </a:lnTo>
                <a:lnTo>
                  <a:pt x="194853" y="5237783"/>
                </a:lnTo>
                <a:lnTo>
                  <a:pt x="192595" y="5263183"/>
                </a:lnTo>
                <a:close/>
              </a:path>
              <a:path w="5528944" h="9429115">
                <a:moveTo>
                  <a:pt x="838390" y="5263183"/>
                </a:moveTo>
                <a:lnTo>
                  <a:pt x="794874" y="5263183"/>
                </a:lnTo>
                <a:lnTo>
                  <a:pt x="798117" y="5237783"/>
                </a:lnTo>
                <a:lnTo>
                  <a:pt x="837210" y="5237783"/>
                </a:lnTo>
                <a:lnTo>
                  <a:pt x="838390" y="5263183"/>
                </a:lnTo>
                <a:close/>
              </a:path>
              <a:path w="5528944" h="9429115">
                <a:moveTo>
                  <a:pt x="903936" y="5263183"/>
                </a:moveTo>
                <a:lnTo>
                  <a:pt x="862338" y="5263183"/>
                </a:lnTo>
                <a:lnTo>
                  <a:pt x="864479" y="5237783"/>
                </a:lnTo>
                <a:lnTo>
                  <a:pt x="905255" y="5237783"/>
                </a:lnTo>
                <a:lnTo>
                  <a:pt x="903936" y="5263183"/>
                </a:lnTo>
                <a:close/>
              </a:path>
              <a:path w="5528944" h="9429115">
                <a:moveTo>
                  <a:pt x="1590213" y="5263183"/>
                </a:moveTo>
                <a:lnTo>
                  <a:pt x="1572661" y="5263183"/>
                </a:lnTo>
                <a:lnTo>
                  <a:pt x="1580291" y="5237783"/>
                </a:lnTo>
                <a:lnTo>
                  <a:pt x="1586906" y="5237783"/>
                </a:lnTo>
                <a:lnTo>
                  <a:pt x="1590213" y="5263183"/>
                </a:lnTo>
                <a:close/>
              </a:path>
              <a:path w="5528944" h="9429115">
                <a:moveTo>
                  <a:pt x="3397111" y="5263183"/>
                </a:moveTo>
                <a:lnTo>
                  <a:pt x="3369290" y="5263183"/>
                </a:lnTo>
                <a:lnTo>
                  <a:pt x="3376498" y="5237783"/>
                </a:lnTo>
                <a:lnTo>
                  <a:pt x="3391773" y="5237783"/>
                </a:lnTo>
                <a:lnTo>
                  <a:pt x="3397111" y="5263183"/>
                </a:lnTo>
                <a:close/>
              </a:path>
              <a:path w="5528944" h="9429115">
                <a:moveTo>
                  <a:pt x="4491291" y="5263183"/>
                </a:moveTo>
                <a:lnTo>
                  <a:pt x="4405762" y="5263183"/>
                </a:lnTo>
                <a:lnTo>
                  <a:pt x="4420330" y="5237783"/>
                </a:lnTo>
                <a:lnTo>
                  <a:pt x="4509653" y="5237783"/>
                </a:lnTo>
                <a:lnTo>
                  <a:pt x="4491291" y="5263183"/>
                </a:lnTo>
                <a:close/>
              </a:path>
              <a:path w="5528944" h="9429115">
                <a:moveTo>
                  <a:pt x="5297557" y="5263183"/>
                </a:moveTo>
                <a:lnTo>
                  <a:pt x="5270578" y="5263183"/>
                </a:lnTo>
                <a:lnTo>
                  <a:pt x="5262877" y="5237783"/>
                </a:lnTo>
                <a:lnTo>
                  <a:pt x="5303290" y="5237783"/>
                </a:lnTo>
                <a:lnTo>
                  <a:pt x="5297557" y="5263183"/>
                </a:lnTo>
                <a:close/>
              </a:path>
              <a:path w="5528944" h="9429115">
                <a:moveTo>
                  <a:pt x="485628" y="5301283"/>
                </a:moveTo>
                <a:lnTo>
                  <a:pt x="455567" y="5301283"/>
                </a:lnTo>
                <a:lnTo>
                  <a:pt x="456878" y="5263183"/>
                </a:lnTo>
                <a:lnTo>
                  <a:pt x="489754" y="5263183"/>
                </a:lnTo>
                <a:lnTo>
                  <a:pt x="485628" y="5301283"/>
                </a:lnTo>
                <a:close/>
              </a:path>
              <a:path w="5528944" h="9429115">
                <a:moveTo>
                  <a:pt x="607344" y="5301283"/>
                </a:moveTo>
                <a:lnTo>
                  <a:pt x="546861" y="5301283"/>
                </a:lnTo>
                <a:lnTo>
                  <a:pt x="549066" y="5263183"/>
                </a:lnTo>
                <a:lnTo>
                  <a:pt x="605442" y="5263183"/>
                </a:lnTo>
                <a:lnTo>
                  <a:pt x="607344" y="5301283"/>
                </a:lnTo>
                <a:close/>
              </a:path>
              <a:path w="5528944" h="9429115">
                <a:moveTo>
                  <a:pt x="712223" y="5301283"/>
                </a:moveTo>
                <a:lnTo>
                  <a:pt x="701614" y="5301283"/>
                </a:lnTo>
                <a:lnTo>
                  <a:pt x="699519" y="5263183"/>
                </a:lnTo>
                <a:lnTo>
                  <a:pt x="707770" y="5263183"/>
                </a:lnTo>
                <a:lnTo>
                  <a:pt x="712223" y="5301283"/>
                </a:lnTo>
                <a:close/>
              </a:path>
              <a:path w="5528944" h="9429115">
                <a:moveTo>
                  <a:pt x="893795" y="5301283"/>
                </a:moveTo>
                <a:lnTo>
                  <a:pt x="869799" y="5301283"/>
                </a:lnTo>
                <a:lnTo>
                  <a:pt x="863582" y="5263183"/>
                </a:lnTo>
                <a:lnTo>
                  <a:pt x="896578" y="5263183"/>
                </a:lnTo>
                <a:lnTo>
                  <a:pt x="893795" y="5301283"/>
                </a:lnTo>
                <a:close/>
              </a:path>
              <a:path w="5528944" h="9429115">
                <a:moveTo>
                  <a:pt x="1110073" y="5301283"/>
                </a:moveTo>
                <a:lnTo>
                  <a:pt x="1077141" y="5301283"/>
                </a:lnTo>
                <a:lnTo>
                  <a:pt x="1069985" y="5263183"/>
                </a:lnTo>
                <a:lnTo>
                  <a:pt x="1104080" y="5263183"/>
                </a:lnTo>
                <a:lnTo>
                  <a:pt x="1110073" y="5301283"/>
                </a:lnTo>
                <a:close/>
              </a:path>
              <a:path w="5528944" h="9429115">
                <a:moveTo>
                  <a:pt x="1344002" y="5326683"/>
                </a:moveTo>
                <a:lnTo>
                  <a:pt x="1262828" y="5326683"/>
                </a:lnTo>
                <a:lnTo>
                  <a:pt x="1262828" y="5263183"/>
                </a:lnTo>
                <a:lnTo>
                  <a:pt x="1324424" y="5263183"/>
                </a:lnTo>
                <a:lnTo>
                  <a:pt x="1338077" y="5301283"/>
                </a:lnTo>
                <a:lnTo>
                  <a:pt x="1342665" y="5301283"/>
                </a:lnTo>
                <a:lnTo>
                  <a:pt x="1344002" y="5326683"/>
                </a:lnTo>
                <a:close/>
              </a:path>
              <a:path w="5528944" h="9429115">
                <a:moveTo>
                  <a:pt x="1764744" y="5301283"/>
                </a:moveTo>
                <a:lnTo>
                  <a:pt x="1738286" y="5301283"/>
                </a:lnTo>
                <a:lnTo>
                  <a:pt x="1747356" y="5263183"/>
                </a:lnTo>
                <a:lnTo>
                  <a:pt x="1764744" y="5301283"/>
                </a:lnTo>
                <a:close/>
              </a:path>
              <a:path w="5528944" h="9429115">
                <a:moveTo>
                  <a:pt x="3381917" y="5301283"/>
                </a:moveTo>
                <a:lnTo>
                  <a:pt x="3372880" y="5301283"/>
                </a:lnTo>
                <a:lnTo>
                  <a:pt x="3365480" y="5263183"/>
                </a:lnTo>
                <a:lnTo>
                  <a:pt x="3389794" y="5263183"/>
                </a:lnTo>
                <a:lnTo>
                  <a:pt x="3381917" y="5301283"/>
                </a:lnTo>
                <a:close/>
              </a:path>
              <a:path w="5528944" h="9429115">
                <a:moveTo>
                  <a:pt x="4340477" y="5301283"/>
                </a:moveTo>
                <a:lnTo>
                  <a:pt x="4294990" y="5301283"/>
                </a:lnTo>
                <a:lnTo>
                  <a:pt x="4302138" y="5263183"/>
                </a:lnTo>
                <a:lnTo>
                  <a:pt x="4326338" y="5263183"/>
                </a:lnTo>
                <a:lnTo>
                  <a:pt x="4340477" y="5301283"/>
                </a:lnTo>
                <a:close/>
              </a:path>
              <a:path w="5528944" h="9429115">
                <a:moveTo>
                  <a:pt x="4380997" y="5364783"/>
                </a:moveTo>
                <a:lnTo>
                  <a:pt x="4366327" y="5364783"/>
                </a:lnTo>
                <a:lnTo>
                  <a:pt x="4292621" y="5301283"/>
                </a:lnTo>
                <a:lnTo>
                  <a:pt x="4367900" y="5301283"/>
                </a:lnTo>
                <a:lnTo>
                  <a:pt x="4388504" y="5263183"/>
                </a:lnTo>
                <a:lnTo>
                  <a:pt x="4459838" y="5263183"/>
                </a:lnTo>
                <a:lnTo>
                  <a:pt x="4430001" y="5301283"/>
                </a:lnTo>
                <a:lnTo>
                  <a:pt x="4411695" y="5326683"/>
                </a:lnTo>
                <a:lnTo>
                  <a:pt x="4394474" y="5326683"/>
                </a:lnTo>
                <a:lnTo>
                  <a:pt x="4380997" y="5364783"/>
                </a:lnTo>
                <a:close/>
              </a:path>
              <a:path w="5528944" h="9429115">
                <a:moveTo>
                  <a:pt x="5361605" y="5301283"/>
                </a:moveTo>
                <a:lnTo>
                  <a:pt x="5341537" y="5301283"/>
                </a:lnTo>
                <a:lnTo>
                  <a:pt x="5350083" y="5263183"/>
                </a:lnTo>
                <a:lnTo>
                  <a:pt x="5366096" y="5263183"/>
                </a:lnTo>
                <a:lnTo>
                  <a:pt x="5361605" y="5301283"/>
                </a:lnTo>
                <a:close/>
              </a:path>
              <a:path w="5528944" h="9429115">
                <a:moveTo>
                  <a:pt x="52442" y="5326683"/>
                </a:moveTo>
                <a:lnTo>
                  <a:pt x="30414" y="5326683"/>
                </a:lnTo>
                <a:lnTo>
                  <a:pt x="36532" y="5301283"/>
                </a:lnTo>
                <a:lnTo>
                  <a:pt x="46389" y="5301283"/>
                </a:lnTo>
                <a:lnTo>
                  <a:pt x="52442" y="5326683"/>
                </a:lnTo>
                <a:close/>
              </a:path>
              <a:path w="5528944" h="9429115">
                <a:moveTo>
                  <a:pt x="600132" y="5326683"/>
                </a:moveTo>
                <a:lnTo>
                  <a:pt x="538450" y="5326683"/>
                </a:lnTo>
                <a:lnTo>
                  <a:pt x="542482" y="5301283"/>
                </a:lnTo>
                <a:lnTo>
                  <a:pt x="603536" y="5301283"/>
                </a:lnTo>
                <a:lnTo>
                  <a:pt x="600132" y="5326683"/>
                </a:lnTo>
                <a:close/>
              </a:path>
              <a:path w="5528944" h="9429115">
                <a:moveTo>
                  <a:pt x="685411" y="5326683"/>
                </a:moveTo>
                <a:lnTo>
                  <a:pt x="636615" y="5326683"/>
                </a:lnTo>
                <a:lnTo>
                  <a:pt x="635438" y="5301283"/>
                </a:lnTo>
                <a:lnTo>
                  <a:pt x="678558" y="5301283"/>
                </a:lnTo>
                <a:lnTo>
                  <a:pt x="685411" y="5326683"/>
                </a:lnTo>
                <a:close/>
              </a:path>
              <a:path w="5528944" h="9429115">
                <a:moveTo>
                  <a:pt x="1046179" y="5326683"/>
                </a:moveTo>
                <a:lnTo>
                  <a:pt x="1017645" y="5326683"/>
                </a:lnTo>
                <a:lnTo>
                  <a:pt x="1028213" y="5301283"/>
                </a:lnTo>
                <a:lnTo>
                  <a:pt x="1037488" y="5301283"/>
                </a:lnTo>
                <a:lnTo>
                  <a:pt x="1046179" y="5326683"/>
                </a:lnTo>
                <a:close/>
              </a:path>
              <a:path w="5528944" h="9429115">
                <a:moveTo>
                  <a:pt x="2559786" y="5364783"/>
                </a:moveTo>
                <a:lnTo>
                  <a:pt x="2480057" y="5364783"/>
                </a:lnTo>
                <a:lnTo>
                  <a:pt x="2545906" y="5301283"/>
                </a:lnTo>
                <a:lnTo>
                  <a:pt x="2552613" y="5326683"/>
                </a:lnTo>
                <a:lnTo>
                  <a:pt x="2572112" y="5326683"/>
                </a:lnTo>
                <a:lnTo>
                  <a:pt x="2559786" y="5364783"/>
                </a:lnTo>
                <a:close/>
              </a:path>
              <a:path w="5528944" h="9429115">
                <a:moveTo>
                  <a:pt x="564872" y="5364783"/>
                </a:moveTo>
                <a:lnTo>
                  <a:pt x="558490" y="5326683"/>
                </a:lnTo>
                <a:lnTo>
                  <a:pt x="571835" y="5326683"/>
                </a:lnTo>
                <a:lnTo>
                  <a:pt x="564872" y="5364783"/>
                </a:lnTo>
                <a:close/>
              </a:path>
              <a:path w="5528944" h="9429115">
                <a:moveTo>
                  <a:pt x="858266" y="5364783"/>
                </a:moveTo>
                <a:lnTo>
                  <a:pt x="849294" y="5364783"/>
                </a:lnTo>
                <a:lnTo>
                  <a:pt x="853128" y="5326683"/>
                </a:lnTo>
                <a:lnTo>
                  <a:pt x="858266" y="5364783"/>
                </a:lnTo>
                <a:close/>
              </a:path>
              <a:path w="5528944" h="9429115">
                <a:moveTo>
                  <a:pt x="1049563" y="5364783"/>
                </a:moveTo>
                <a:lnTo>
                  <a:pt x="1010753" y="5364783"/>
                </a:lnTo>
                <a:lnTo>
                  <a:pt x="1013140" y="5326683"/>
                </a:lnTo>
                <a:lnTo>
                  <a:pt x="1055036" y="5326683"/>
                </a:lnTo>
                <a:lnTo>
                  <a:pt x="1049563" y="5364783"/>
                </a:lnTo>
                <a:close/>
              </a:path>
              <a:path w="5528944" h="9429115">
                <a:moveTo>
                  <a:pt x="1588714" y="5364783"/>
                </a:moveTo>
                <a:lnTo>
                  <a:pt x="1461701" y="5364783"/>
                </a:lnTo>
                <a:lnTo>
                  <a:pt x="1493052" y="5326683"/>
                </a:lnTo>
                <a:lnTo>
                  <a:pt x="1585166" y="5326683"/>
                </a:lnTo>
                <a:lnTo>
                  <a:pt x="1588714" y="5364783"/>
                </a:lnTo>
                <a:close/>
              </a:path>
              <a:path w="5528944" h="9429115">
                <a:moveTo>
                  <a:pt x="2748150" y="5364783"/>
                </a:moveTo>
                <a:lnTo>
                  <a:pt x="2679374" y="5364783"/>
                </a:lnTo>
                <a:lnTo>
                  <a:pt x="2684779" y="5326683"/>
                </a:lnTo>
                <a:lnTo>
                  <a:pt x="2734420" y="5326683"/>
                </a:lnTo>
                <a:lnTo>
                  <a:pt x="2748150" y="5364783"/>
                </a:lnTo>
                <a:close/>
              </a:path>
              <a:path w="5528944" h="9429115">
                <a:moveTo>
                  <a:pt x="4270909" y="5364783"/>
                </a:moveTo>
                <a:lnTo>
                  <a:pt x="4178503" y="5364783"/>
                </a:lnTo>
                <a:lnTo>
                  <a:pt x="4197903" y="5326683"/>
                </a:lnTo>
                <a:lnTo>
                  <a:pt x="4241812" y="5326683"/>
                </a:lnTo>
                <a:lnTo>
                  <a:pt x="4270909" y="5364783"/>
                </a:lnTo>
                <a:close/>
              </a:path>
              <a:path w="5528944" h="9429115">
                <a:moveTo>
                  <a:pt x="1059845" y="5402883"/>
                </a:moveTo>
                <a:lnTo>
                  <a:pt x="1004838" y="5402883"/>
                </a:lnTo>
                <a:lnTo>
                  <a:pt x="1008075" y="5364783"/>
                </a:lnTo>
                <a:lnTo>
                  <a:pt x="1055621" y="5364783"/>
                </a:lnTo>
                <a:lnTo>
                  <a:pt x="1059845" y="5402883"/>
                </a:lnTo>
                <a:close/>
              </a:path>
              <a:path w="5528944" h="9429115">
                <a:moveTo>
                  <a:pt x="1255381" y="5402883"/>
                </a:moveTo>
                <a:lnTo>
                  <a:pt x="1215363" y="5402883"/>
                </a:lnTo>
                <a:lnTo>
                  <a:pt x="1230478" y="5364783"/>
                </a:lnTo>
                <a:lnTo>
                  <a:pt x="1249896" y="5364783"/>
                </a:lnTo>
                <a:lnTo>
                  <a:pt x="1255381" y="5402883"/>
                </a:lnTo>
                <a:close/>
              </a:path>
              <a:path w="5528944" h="9429115">
                <a:moveTo>
                  <a:pt x="1517403" y="5402883"/>
                </a:moveTo>
                <a:lnTo>
                  <a:pt x="1425801" y="5402883"/>
                </a:lnTo>
                <a:lnTo>
                  <a:pt x="1446209" y="5364783"/>
                </a:lnTo>
                <a:lnTo>
                  <a:pt x="1557139" y="5364783"/>
                </a:lnTo>
                <a:lnTo>
                  <a:pt x="1517403" y="5402883"/>
                </a:lnTo>
                <a:close/>
              </a:path>
              <a:path w="5528944" h="9429115">
                <a:moveTo>
                  <a:pt x="1723362" y="5529883"/>
                </a:moveTo>
                <a:lnTo>
                  <a:pt x="1677835" y="5529883"/>
                </a:lnTo>
                <a:lnTo>
                  <a:pt x="1669358" y="5491783"/>
                </a:lnTo>
                <a:lnTo>
                  <a:pt x="1675480" y="5466383"/>
                </a:lnTo>
                <a:lnTo>
                  <a:pt x="1674941" y="5428283"/>
                </a:lnTo>
                <a:lnTo>
                  <a:pt x="1674819" y="5402883"/>
                </a:lnTo>
                <a:lnTo>
                  <a:pt x="1682194" y="5364783"/>
                </a:lnTo>
                <a:lnTo>
                  <a:pt x="1717379" y="5364783"/>
                </a:lnTo>
                <a:lnTo>
                  <a:pt x="1718868" y="5402883"/>
                </a:lnTo>
                <a:lnTo>
                  <a:pt x="1714116" y="5402883"/>
                </a:lnTo>
                <a:lnTo>
                  <a:pt x="1712352" y="5428283"/>
                </a:lnTo>
                <a:lnTo>
                  <a:pt x="1734815" y="5466383"/>
                </a:lnTo>
                <a:lnTo>
                  <a:pt x="1727002" y="5466383"/>
                </a:lnTo>
                <a:lnTo>
                  <a:pt x="1723704" y="5491783"/>
                </a:lnTo>
                <a:lnTo>
                  <a:pt x="1721717" y="5491783"/>
                </a:lnTo>
                <a:lnTo>
                  <a:pt x="1723362" y="5529883"/>
                </a:lnTo>
                <a:close/>
              </a:path>
              <a:path w="5528944" h="9429115">
                <a:moveTo>
                  <a:pt x="2276415" y="5402883"/>
                </a:moveTo>
                <a:lnTo>
                  <a:pt x="2259069" y="5402883"/>
                </a:lnTo>
                <a:lnTo>
                  <a:pt x="2256272" y="5364783"/>
                </a:lnTo>
                <a:lnTo>
                  <a:pt x="2280770" y="5364783"/>
                </a:lnTo>
                <a:lnTo>
                  <a:pt x="2276415" y="5402883"/>
                </a:lnTo>
                <a:close/>
              </a:path>
              <a:path w="5528944" h="9429115">
                <a:moveTo>
                  <a:pt x="2758585" y="5402883"/>
                </a:moveTo>
                <a:lnTo>
                  <a:pt x="2687615" y="5402883"/>
                </a:lnTo>
                <a:lnTo>
                  <a:pt x="2681151" y="5364783"/>
                </a:lnTo>
                <a:lnTo>
                  <a:pt x="2758944" y="5364783"/>
                </a:lnTo>
                <a:lnTo>
                  <a:pt x="2758585" y="5402883"/>
                </a:lnTo>
                <a:close/>
              </a:path>
              <a:path w="5528944" h="9429115">
                <a:moveTo>
                  <a:pt x="3918771" y="5428283"/>
                </a:moveTo>
                <a:lnTo>
                  <a:pt x="3925216" y="5402883"/>
                </a:lnTo>
                <a:lnTo>
                  <a:pt x="3936146" y="5364783"/>
                </a:lnTo>
                <a:lnTo>
                  <a:pt x="3991050" y="5364783"/>
                </a:lnTo>
                <a:lnTo>
                  <a:pt x="3993494" y="5402883"/>
                </a:lnTo>
                <a:lnTo>
                  <a:pt x="3937477" y="5402883"/>
                </a:lnTo>
                <a:lnTo>
                  <a:pt x="3918771" y="5428283"/>
                </a:lnTo>
                <a:close/>
              </a:path>
              <a:path w="5528944" h="9429115">
                <a:moveTo>
                  <a:pt x="4838285" y="5402883"/>
                </a:moveTo>
                <a:lnTo>
                  <a:pt x="4792426" y="5402883"/>
                </a:lnTo>
                <a:lnTo>
                  <a:pt x="4797173" y="5364783"/>
                </a:lnTo>
                <a:lnTo>
                  <a:pt x="4832452" y="5364783"/>
                </a:lnTo>
                <a:lnTo>
                  <a:pt x="4838285" y="5402883"/>
                </a:lnTo>
                <a:close/>
              </a:path>
              <a:path w="5528944" h="9429115">
                <a:moveTo>
                  <a:pt x="814879" y="5428283"/>
                </a:moveTo>
                <a:lnTo>
                  <a:pt x="778139" y="5428283"/>
                </a:lnTo>
                <a:lnTo>
                  <a:pt x="779069" y="5402883"/>
                </a:lnTo>
                <a:lnTo>
                  <a:pt x="816025" y="5402883"/>
                </a:lnTo>
                <a:lnTo>
                  <a:pt x="814879" y="5428283"/>
                </a:lnTo>
                <a:close/>
              </a:path>
              <a:path w="5528944" h="9429115">
                <a:moveTo>
                  <a:pt x="1155289" y="5428283"/>
                </a:moveTo>
                <a:lnTo>
                  <a:pt x="1008015" y="5428283"/>
                </a:lnTo>
                <a:lnTo>
                  <a:pt x="1003470" y="5402883"/>
                </a:lnTo>
                <a:lnTo>
                  <a:pt x="1138924" y="5402883"/>
                </a:lnTo>
                <a:lnTo>
                  <a:pt x="1155289" y="5428283"/>
                </a:lnTo>
                <a:close/>
              </a:path>
              <a:path w="5528944" h="9429115">
                <a:moveTo>
                  <a:pt x="1243215" y="5428283"/>
                </a:moveTo>
                <a:lnTo>
                  <a:pt x="1155289" y="5428283"/>
                </a:lnTo>
                <a:lnTo>
                  <a:pt x="1170506" y="5402883"/>
                </a:lnTo>
                <a:lnTo>
                  <a:pt x="1250108" y="5402883"/>
                </a:lnTo>
                <a:lnTo>
                  <a:pt x="1243215" y="5428283"/>
                </a:lnTo>
                <a:close/>
              </a:path>
              <a:path w="5528944" h="9429115">
                <a:moveTo>
                  <a:pt x="1342564" y="5428283"/>
                </a:moveTo>
                <a:lnTo>
                  <a:pt x="1316823" y="5428283"/>
                </a:lnTo>
                <a:lnTo>
                  <a:pt x="1320236" y="5402883"/>
                </a:lnTo>
                <a:lnTo>
                  <a:pt x="1337324" y="5402883"/>
                </a:lnTo>
                <a:lnTo>
                  <a:pt x="1342564" y="5428283"/>
                </a:lnTo>
                <a:close/>
              </a:path>
              <a:path w="5528944" h="9429115">
                <a:moveTo>
                  <a:pt x="1457302" y="5428283"/>
                </a:moveTo>
                <a:lnTo>
                  <a:pt x="1410501" y="5428283"/>
                </a:lnTo>
                <a:lnTo>
                  <a:pt x="1413152" y="5402883"/>
                </a:lnTo>
                <a:lnTo>
                  <a:pt x="1480000" y="5402883"/>
                </a:lnTo>
                <a:lnTo>
                  <a:pt x="1457302" y="5428283"/>
                </a:lnTo>
                <a:close/>
              </a:path>
              <a:path w="5528944" h="9429115">
                <a:moveTo>
                  <a:pt x="2470954" y="5428283"/>
                </a:moveTo>
                <a:lnTo>
                  <a:pt x="2419217" y="5428283"/>
                </a:lnTo>
                <a:lnTo>
                  <a:pt x="2414960" y="5402883"/>
                </a:lnTo>
                <a:lnTo>
                  <a:pt x="2461860" y="5402883"/>
                </a:lnTo>
                <a:lnTo>
                  <a:pt x="2470954" y="5428283"/>
                </a:lnTo>
                <a:close/>
              </a:path>
              <a:path w="5528944" h="9429115">
                <a:moveTo>
                  <a:pt x="4818273" y="5428283"/>
                </a:moveTo>
                <a:lnTo>
                  <a:pt x="4808357" y="5428283"/>
                </a:lnTo>
                <a:lnTo>
                  <a:pt x="4800071" y="5402883"/>
                </a:lnTo>
                <a:lnTo>
                  <a:pt x="4827811" y="5402883"/>
                </a:lnTo>
                <a:lnTo>
                  <a:pt x="4818273" y="5428283"/>
                </a:lnTo>
                <a:close/>
              </a:path>
              <a:path w="5528944" h="9429115">
                <a:moveTo>
                  <a:pt x="592812" y="5466383"/>
                </a:moveTo>
                <a:lnTo>
                  <a:pt x="547157" y="5466383"/>
                </a:lnTo>
                <a:lnTo>
                  <a:pt x="549776" y="5428283"/>
                </a:lnTo>
                <a:lnTo>
                  <a:pt x="588280" y="5428283"/>
                </a:lnTo>
                <a:lnTo>
                  <a:pt x="592812" y="5466383"/>
                </a:lnTo>
                <a:close/>
              </a:path>
              <a:path w="5528944" h="9429115">
                <a:moveTo>
                  <a:pt x="2273795" y="5529883"/>
                </a:moveTo>
                <a:lnTo>
                  <a:pt x="2205870" y="5529883"/>
                </a:lnTo>
                <a:lnTo>
                  <a:pt x="2190493" y="5491783"/>
                </a:lnTo>
                <a:lnTo>
                  <a:pt x="2195089" y="5491783"/>
                </a:lnTo>
                <a:lnTo>
                  <a:pt x="2200001" y="5466383"/>
                </a:lnTo>
                <a:lnTo>
                  <a:pt x="2259298" y="5466383"/>
                </a:lnTo>
                <a:lnTo>
                  <a:pt x="2271536" y="5428283"/>
                </a:lnTo>
                <a:lnTo>
                  <a:pt x="2300482" y="5466383"/>
                </a:lnTo>
                <a:lnTo>
                  <a:pt x="2273795" y="5529883"/>
                </a:lnTo>
                <a:close/>
              </a:path>
              <a:path w="5528944" h="9429115">
                <a:moveTo>
                  <a:pt x="2388600" y="5466383"/>
                </a:moveTo>
                <a:lnTo>
                  <a:pt x="2352781" y="5466383"/>
                </a:lnTo>
                <a:lnTo>
                  <a:pt x="2333863" y="5428283"/>
                </a:lnTo>
                <a:lnTo>
                  <a:pt x="2385907" y="5428283"/>
                </a:lnTo>
                <a:lnTo>
                  <a:pt x="2388600" y="5466383"/>
                </a:lnTo>
                <a:close/>
              </a:path>
              <a:path w="5528944" h="9429115">
                <a:moveTo>
                  <a:pt x="2779456" y="5466383"/>
                </a:moveTo>
                <a:lnTo>
                  <a:pt x="2753148" y="5466383"/>
                </a:lnTo>
                <a:lnTo>
                  <a:pt x="2762022" y="5428283"/>
                </a:lnTo>
                <a:lnTo>
                  <a:pt x="2770078" y="5428283"/>
                </a:lnTo>
                <a:lnTo>
                  <a:pt x="2779456" y="5466383"/>
                </a:lnTo>
                <a:close/>
              </a:path>
              <a:path w="5528944" h="9429115">
                <a:moveTo>
                  <a:pt x="3128342" y="5466383"/>
                </a:moveTo>
                <a:lnTo>
                  <a:pt x="3087016" y="5466383"/>
                </a:lnTo>
                <a:lnTo>
                  <a:pt x="3081908" y="5428283"/>
                </a:lnTo>
                <a:lnTo>
                  <a:pt x="3139539" y="5428283"/>
                </a:lnTo>
                <a:lnTo>
                  <a:pt x="3128342" y="5466383"/>
                </a:lnTo>
                <a:close/>
              </a:path>
              <a:path w="5528944" h="9429115">
                <a:moveTo>
                  <a:pt x="3412232" y="5466383"/>
                </a:moveTo>
                <a:lnTo>
                  <a:pt x="3329173" y="5466383"/>
                </a:lnTo>
                <a:lnTo>
                  <a:pt x="3306440" y="5428283"/>
                </a:lnTo>
                <a:lnTo>
                  <a:pt x="3406837" y="5428283"/>
                </a:lnTo>
                <a:lnTo>
                  <a:pt x="3412232" y="5466383"/>
                </a:lnTo>
                <a:close/>
              </a:path>
              <a:path w="5528944" h="9429115">
                <a:moveTo>
                  <a:pt x="3618820" y="5466383"/>
                </a:moveTo>
                <a:lnTo>
                  <a:pt x="3588013" y="5466383"/>
                </a:lnTo>
                <a:lnTo>
                  <a:pt x="3594006" y="5428283"/>
                </a:lnTo>
                <a:lnTo>
                  <a:pt x="3614316" y="5428283"/>
                </a:lnTo>
                <a:lnTo>
                  <a:pt x="3618820" y="5466383"/>
                </a:lnTo>
                <a:close/>
              </a:path>
              <a:path w="5528944" h="9429115">
                <a:moveTo>
                  <a:pt x="5299015" y="5491783"/>
                </a:moveTo>
                <a:lnTo>
                  <a:pt x="5220094" y="5491783"/>
                </a:lnTo>
                <a:lnTo>
                  <a:pt x="5205776" y="5466383"/>
                </a:lnTo>
                <a:lnTo>
                  <a:pt x="5195037" y="5428283"/>
                </a:lnTo>
                <a:lnTo>
                  <a:pt x="5205777" y="5428283"/>
                </a:lnTo>
                <a:lnTo>
                  <a:pt x="5228473" y="5466383"/>
                </a:lnTo>
                <a:lnTo>
                  <a:pt x="5304437" y="5466383"/>
                </a:lnTo>
                <a:lnTo>
                  <a:pt x="5299015" y="5491783"/>
                </a:lnTo>
                <a:close/>
              </a:path>
              <a:path w="5528944" h="9429115">
                <a:moveTo>
                  <a:pt x="26205" y="5491783"/>
                </a:moveTo>
                <a:lnTo>
                  <a:pt x="0" y="5491783"/>
                </a:lnTo>
                <a:lnTo>
                  <a:pt x="0" y="5466383"/>
                </a:lnTo>
                <a:lnTo>
                  <a:pt x="16800" y="5466383"/>
                </a:lnTo>
                <a:lnTo>
                  <a:pt x="26205" y="5491783"/>
                </a:lnTo>
                <a:close/>
              </a:path>
              <a:path w="5528944" h="9429115">
                <a:moveTo>
                  <a:pt x="706466" y="5491783"/>
                </a:moveTo>
                <a:lnTo>
                  <a:pt x="699780" y="5491783"/>
                </a:lnTo>
                <a:lnTo>
                  <a:pt x="690874" y="5466383"/>
                </a:lnTo>
                <a:lnTo>
                  <a:pt x="712571" y="5466383"/>
                </a:lnTo>
                <a:lnTo>
                  <a:pt x="706466" y="5491783"/>
                </a:lnTo>
                <a:close/>
              </a:path>
              <a:path w="5528944" h="9429115">
                <a:moveTo>
                  <a:pt x="896160" y="5491783"/>
                </a:moveTo>
                <a:lnTo>
                  <a:pt x="866321" y="5491783"/>
                </a:lnTo>
                <a:lnTo>
                  <a:pt x="867762" y="5466383"/>
                </a:lnTo>
                <a:lnTo>
                  <a:pt x="889673" y="5466383"/>
                </a:lnTo>
                <a:lnTo>
                  <a:pt x="896160" y="5491783"/>
                </a:lnTo>
                <a:close/>
              </a:path>
              <a:path w="5528944" h="9429115">
                <a:moveTo>
                  <a:pt x="1896640" y="5491783"/>
                </a:moveTo>
                <a:lnTo>
                  <a:pt x="1856313" y="5491783"/>
                </a:lnTo>
                <a:lnTo>
                  <a:pt x="1852205" y="5466383"/>
                </a:lnTo>
                <a:lnTo>
                  <a:pt x="1893455" y="5466383"/>
                </a:lnTo>
                <a:lnTo>
                  <a:pt x="1896640" y="5491783"/>
                </a:lnTo>
                <a:close/>
              </a:path>
              <a:path w="5528944" h="9429115">
                <a:moveTo>
                  <a:pt x="2016617" y="5491783"/>
                </a:moveTo>
                <a:lnTo>
                  <a:pt x="1995955" y="5491783"/>
                </a:lnTo>
                <a:lnTo>
                  <a:pt x="1996087" y="5466383"/>
                </a:lnTo>
                <a:lnTo>
                  <a:pt x="2017993" y="5466383"/>
                </a:lnTo>
                <a:lnTo>
                  <a:pt x="2016617" y="5491783"/>
                </a:lnTo>
                <a:close/>
              </a:path>
              <a:path w="5528944" h="9429115">
                <a:moveTo>
                  <a:pt x="2544359" y="5491783"/>
                </a:moveTo>
                <a:lnTo>
                  <a:pt x="2477315" y="5491783"/>
                </a:lnTo>
                <a:lnTo>
                  <a:pt x="2493863" y="5466383"/>
                </a:lnTo>
                <a:lnTo>
                  <a:pt x="2529141" y="5466383"/>
                </a:lnTo>
                <a:lnTo>
                  <a:pt x="2544359" y="5491783"/>
                </a:lnTo>
                <a:close/>
              </a:path>
              <a:path w="5528944" h="9429115">
                <a:moveTo>
                  <a:pt x="2691703" y="5491783"/>
                </a:moveTo>
                <a:lnTo>
                  <a:pt x="2665741" y="5491783"/>
                </a:lnTo>
                <a:lnTo>
                  <a:pt x="2673448" y="5466383"/>
                </a:lnTo>
                <a:lnTo>
                  <a:pt x="2683195" y="5466383"/>
                </a:lnTo>
                <a:lnTo>
                  <a:pt x="2691703" y="5491783"/>
                </a:lnTo>
                <a:close/>
              </a:path>
              <a:path w="5528944" h="9429115">
                <a:moveTo>
                  <a:pt x="2781375" y="5491783"/>
                </a:moveTo>
                <a:lnTo>
                  <a:pt x="2767124" y="5491783"/>
                </a:lnTo>
                <a:lnTo>
                  <a:pt x="2759677" y="5466383"/>
                </a:lnTo>
                <a:lnTo>
                  <a:pt x="2788186" y="5466383"/>
                </a:lnTo>
                <a:lnTo>
                  <a:pt x="2781375" y="5491783"/>
                </a:lnTo>
                <a:close/>
              </a:path>
              <a:path w="5528944" h="9429115">
                <a:moveTo>
                  <a:pt x="2979482" y="5491783"/>
                </a:moveTo>
                <a:lnTo>
                  <a:pt x="2961342" y="5491783"/>
                </a:lnTo>
                <a:lnTo>
                  <a:pt x="2966548" y="5466383"/>
                </a:lnTo>
                <a:lnTo>
                  <a:pt x="2973162" y="5466383"/>
                </a:lnTo>
                <a:lnTo>
                  <a:pt x="2979482" y="5491783"/>
                </a:lnTo>
                <a:close/>
              </a:path>
              <a:path w="5528944" h="9429115">
                <a:moveTo>
                  <a:pt x="4463405" y="5491783"/>
                </a:moveTo>
                <a:lnTo>
                  <a:pt x="4381259" y="5491783"/>
                </a:lnTo>
                <a:lnTo>
                  <a:pt x="4381769" y="5466383"/>
                </a:lnTo>
                <a:lnTo>
                  <a:pt x="4444489" y="5466383"/>
                </a:lnTo>
                <a:lnTo>
                  <a:pt x="4463405" y="5491783"/>
                </a:lnTo>
                <a:close/>
              </a:path>
              <a:path w="5528944" h="9429115">
                <a:moveTo>
                  <a:pt x="4709671" y="5593383"/>
                </a:moveTo>
                <a:lnTo>
                  <a:pt x="4505035" y="5593383"/>
                </a:lnTo>
                <a:lnTo>
                  <a:pt x="4477987" y="5555283"/>
                </a:lnTo>
                <a:lnTo>
                  <a:pt x="4448157" y="5529883"/>
                </a:lnTo>
                <a:lnTo>
                  <a:pt x="4415822" y="5491783"/>
                </a:lnTo>
                <a:lnTo>
                  <a:pt x="4561394" y="5491783"/>
                </a:lnTo>
                <a:lnTo>
                  <a:pt x="4572981" y="5466383"/>
                </a:lnTo>
                <a:lnTo>
                  <a:pt x="4652993" y="5466383"/>
                </a:lnTo>
                <a:lnTo>
                  <a:pt x="4680122" y="5491783"/>
                </a:lnTo>
                <a:lnTo>
                  <a:pt x="4688734" y="5529883"/>
                </a:lnTo>
                <a:lnTo>
                  <a:pt x="4762479" y="5529883"/>
                </a:lnTo>
                <a:lnTo>
                  <a:pt x="4781795" y="5555283"/>
                </a:lnTo>
                <a:lnTo>
                  <a:pt x="4732812" y="5555283"/>
                </a:lnTo>
                <a:lnTo>
                  <a:pt x="4709671" y="5593383"/>
                </a:lnTo>
                <a:close/>
              </a:path>
              <a:path w="5528944" h="9429115">
                <a:moveTo>
                  <a:pt x="481323" y="5529883"/>
                </a:moveTo>
                <a:lnTo>
                  <a:pt x="448406" y="5529883"/>
                </a:lnTo>
                <a:lnTo>
                  <a:pt x="455078" y="5491783"/>
                </a:lnTo>
                <a:lnTo>
                  <a:pt x="473546" y="5491783"/>
                </a:lnTo>
                <a:lnTo>
                  <a:pt x="481323" y="5529883"/>
                </a:lnTo>
                <a:close/>
              </a:path>
              <a:path w="5528944" h="9429115">
                <a:moveTo>
                  <a:pt x="572809" y="5529883"/>
                </a:moveTo>
                <a:lnTo>
                  <a:pt x="529999" y="5529883"/>
                </a:lnTo>
                <a:lnTo>
                  <a:pt x="530620" y="5491783"/>
                </a:lnTo>
                <a:lnTo>
                  <a:pt x="562841" y="5491783"/>
                </a:lnTo>
                <a:lnTo>
                  <a:pt x="572809" y="5529883"/>
                </a:lnTo>
                <a:close/>
              </a:path>
              <a:path w="5528944" h="9429115">
                <a:moveTo>
                  <a:pt x="2522822" y="5555283"/>
                </a:moveTo>
                <a:lnTo>
                  <a:pt x="2477462" y="5555283"/>
                </a:lnTo>
                <a:lnTo>
                  <a:pt x="2460943" y="5529883"/>
                </a:lnTo>
                <a:lnTo>
                  <a:pt x="2445904" y="5529883"/>
                </a:lnTo>
                <a:lnTo>
                  <a:pt x="2445269" y="5491783"/>
                </a:lnTo>
                <a:lnTo>
                  <a:pt x="2569576" y="5491783"/>
                </a:lnTo>
                <a:lnTo>
                  <a:pt x="2583891" y="5529883"/>
                </a:lnTo>
                <a:lnTo>
                  <a:pt x="2522822" y="5555283"/>
                </a:lnTo>
                <a:close/>
              </a:path>
              <a:path w="5528944" h="9429115">
                <a:moveTo>
                  <a:pt x="2690701" y="5529883"/>
                </a:moveTo>
                <a:lnTo>
                  <a:pt x="2664550" y="5529883"/>
                </a:lnTo>
                <a:lnTo>
                  <a:pt x="2658326" y="5491783"/>
                </a:lnTo>
                <a:lnTo>
                  <a:pt x="2696738" y="5491783"/>
                </a:lnTo>
                <a:lnTo>
                  <a:pt x="2690701" y="5529883"/>
                </a:lnTo>
                <a:close/>
              </a:path>
              <a:path w="5528944" h="9429115">
                <a:moveTo>
                  <a:pt x="2996313" y="5529883"/>
                </a:moveTo>
                <a:lnTo>
                  <a:pt x="2953248" y="5529883"/>
                </a:lnTo>
                <a:lnTo>
                  <a:pt x="2947621" y="5491783"/>
                </a:lnTo>
                <a:lnTo>
                  <a:pt x="2999567" y="5491783"/>
                </a:lnTo>
                <a:lnTo>
                  <a:pt x="2996313" y="5529883"/>
                </a:lnTo>
                <a:close/>
              </a:path>
              <a:path w="5528944" h="9429115">
                <a:moveTo>
                  <a:pt x="495911" y="5593383"/>
                </a:moveTo>
                <a:lnTo>
                  <a:pt x="475252" y="5555283"/>
                </a:lnTo>
                <a:lnTo>
                  <a:pt x="449217" y="5555283"/>
                </a:lnTo>
                <a:lnTo>
                  <a:pt x="446569" y="5529883"/>
                </a:lnTo>
                <a:lnTo>
                  <a:pt x="486816" y="5529883"/>
                </a:lnTo>
                <a:lnTo>
                  <a:pt x="491266" y="5555283"/>
                </a:lnTo>
                <a:lnTo>
                  <a:pt x="495911" y="5593383"/>
                </a:lnTo>
                <a:close/>
              </a:path>
              <a:path w="5528944" h="9429115">
                <a:moveTo>
                  <a:pt x="576921" y="5555283"/>
                </a:moveTo>
                <a:lnTo>
                  <a:pt x="542449" y="5555283"/>
                </a:lnTo>
                <a:lnTo>
                  <a:pt x="534005" y="5529883"/>
                </a:lnTo>
                <a:lnTo>
                  <a:pt x="580360" y="5529883"/>
                </a:lnTo>
                <a:lnTo>
                  <a:pt x="576921" y="5555283"/>
                </a:lnTo>
                <a:close/>
              </a:path>
              <a:path w="5528944" h="9429115">
                <a:moveTo>
                  <a:pt x="814454" y="5555283"/>
                </a:moveTo>
                <a:lnTo>
                  <a:pt x="681182" y="5555283"/>
                </a:lnTo>
                <a:lnTo>
                  <a:pt x="676588" y="5529883"/>
                </a:lnTo>
                <a:lnTo>
                  <a:pt x="809084" y="5529883"/>
                </a:lnTo>
                <a:lnTo>
                  <a:pt x="814454" y="5555283"/>
                </a:lnTo>
                <a:close/>
              </a:path>
              <a:path w="5528944" h="9429115">
                <a:moveTo>
                  <a:pt x="2392595" y="5593383"/>
                </a:moveTo>
                <a:lnTo>
                  <a:pt x="2237580" y="5593383"/>
                </a:lnTo>
                <a:lnTo>
                  <a:pt x="2232202" y="5555283"/>
                </a:lnTo>
                <a:lnTo>
                  <a:pt x="2220724" y="5529883"/>
                </a:lnTo>
                <a:lnTo>
                  <a:pt x="2314544" y="5529883"/>
                </a:lnTo>
                <a:lnTo>
                  <a:pt x="2347738" y="5555283"/>
                </a:lnTo>
                <a:lnTo>
                  <a:pt x="2383593" y="5555283"/>
                </a:lnTo>
                <a:lnTo>
                  <a:pt x="2392595" y="5593383"/>
                </a:lnTo>
                <a:close/>
              </a:path>
              <a:path w="5528944" h="9429115">
                <a:moveTo>
                  <a:pt x="4041674" y="5555283"/>
                </a:moveTo>
                <a:lnTo>
                  <a:pt x="4007050" y="5555283"/>
                </a:lnTo>
                <a:lnTo>
                  <a:pt x="4005985" y="5529883"/>
                </a:lnTo>
                <a:lnTo>
                  <a:pt x="4041989" y="5529883"/>
                </a:lnTo>
                <a:lnTo>
                  <a:pt x="4041674" y="5555283"/>
                </a:lnTo>
                <a:close/>
              </a:path>
              <a:path w="5528944" h="9429115">
                <a:moveTo>
                  <a:pt x="4165451" y="5555283"/>
                </a:moveTo>
                <a:lnTo>
                  <a:pt x="4113279" y="5555283"/>
                </a:lnTo>
                <a:lnTo>
                  <a:pt x="4117389" y="5529883"/>
                </a:lnTo>
                <a:lnTo>
                  <a:pt x="4157436" y="5529883"/>
                </a:lnTo>
                <a:lnTo>
                  <a:pt x="4165451" y="5555283"/>
                </a:lnTo>
                <a:close/>
              </a:path>
              <a:path w="5528944" h="9429115">
                <a:moveTo>
                  <a:pt x="5018737" y="5555283"/>
                </a:moveTo>
                <a:lnTo>
                  <a:pt x="4979910" y="5555283"/>
                </a:lnTo>
                <a:lnTo>
                  <a:pt x="4985149" y="5529883"/>
                </a:lnTo>
                <a:lnTo>
                  <a:pt x="4996860" y="5529883"/>
                </a:lnTo>
                <a:lnTo>
                  <a:pt x="5018737" y="5555283"/>
                </a:lnTo>
                <a:close/>
              </a:path>
              <a:path w="5528944" h="9429115">
                <a:moveTo>
                  <a:pt x="104609" y="5593383"/>
                </a:moveTo>
                <a:lnTo>
                  <a:pt x="99795" y="5555283"/>
                </a:lnTo>
                <a:lnTo>
                  <a:pt x="112370" y="5555283"/>
                </a:lnTo>
                <a:lnTo>
                  <a:pt x="104609" y="5593383"/>
                </a:lnTo>
                <a:close/>
              </a:path>
              <a:path w="5528944" h="9429115">
                <a:moveTo>
                  <a:pt x="266598" y="5593383"/>
                </a:moveTo>
                <a:lnTo>
                  <a:pt x="236269" y="5593383"/>
                </a:lnTo>
                <a:lnTo>
                  <a:pt x="241561" y="5555283"/>
                </a:lnTo>
                <a:lnTo>
                  <a:pt x="262407" y="5555283"/>
                </a:lnTo>
                <a:lnTo>
                  <a:pt x="266598" y="5593383"/>
                </a:lnTo>
                <a:close/>
              </a:path>
              <a:path w="5528944" h="9429115">
                <a:moveTo>
                  <a:pt x="932956" y="5593383"/>
                </a:moveTo>
                <a:lnTo>
                  <a:pt x="871723" y="5593383"/>
                </a:lnTo>
                <a:lnTo>
                  <a:pt x="873066" y="5555283"/>
                </a:lnTo>
                <a:lnTo>
                  <a:pt x="925857" y="5555283"/>
                </a:lnTo>
                <a:lnTo>
                  <a:pt x="932956" y="5593383"/>
                </a:lnTo>
                <a:close/>
              </a:path>
              <a:path w="5528944" h="9429115">
                <a:moveTo>
                  <a:pt x="1154772" y="5593383"/>
                </a:moveTo>
                <a:lnTo>
                  <a:pt x="1112399" y="5593383"/>
                </a:lnTo>
                <a:lnTo>
                  <a:pt x="1112628" y="5555283"/>
                </a:lnTo>
                <a:lnTo>
                  <a:pt x="1147889" y="5555283"/>
                </a:lnTo>
                <a:lnTo>
                  <a:pt x="1154772" y="5593383"/>
                </a:lnTo>
                <a:close/>
              </a:path>
              <a:path w="5528944" h="9429115">
                <a:moveTo>
                  <a:pt x="1454908" y="5593383"/>
                </a:moveTo>
                <a:lnTo>
                  <a:pt x="1429796" y="5593383"/>
                </a:lnTo>
                <a:lnTo>
                  <a:pt x="1434773" y="5555283"/>
                </a:lnTo>
                <a:lnTo>
                  <a:pt x="1450929" y="5555283"/>
                </a:lnTo>
                <a:lnTo>
                  <a:pt x="1454908" y="5593383"/>
                </a:lnTo>
                <a:close/>
              </a:path>
              <a:path w="5528944" h="9429115">
                <a:moveTo>
                  <a:pt x="1655757" y="5593383"/>
                </a:moveTo>
                <a:lnTo>
                  <a:pt x="1602619" y="5593383"/>
                </a:lnTo>
                <a:lnTo>
                  <a:pt x="1638610" y="5555283"/>
                </a:lnTo>
                <a:lnTo>
                  <a:pt x="1655757" y="5593383"/>
                </a:lnTo>
                <a:close/>
              </a:path>
              <a:path w="5528944" h="9429115">
                <a:moveTo>
                  <a:pt x="4158951" y="5593383"/>
                </a:moveTo>
                <a:lnTo>
                  <a:pt x="4126742" y="5593383"/>
                </a:lnTo>
                <a:lnTo>
                  <a:pt x="4117846" y="5555283"/>
                </a:lnTo>
                <a:lnTo>
                  <a:pt x="4164799" y="5555283"/>
                </a:lnTo>
                <a:lnTo>
                  <a:pt x="4158951" y="5593383"/>
                </a:lnTo>
                <a:close/>
              </a:path>
              <a:path w="5528944" h="9429115">
                <a:moveTo>
                  <a:pt x="665562" y="5631483"/>
                </a:moveTo>
                <a:lnTo>
                  <a:pt x="657506" y="5631483"/>
                </a:lnTo>
                <a:lnTo>
                  <a:pt x="650925" y="5593383"/>
                </a:lnTo>
                <a:lnTo>
                  <a:pt x="672439" y="5593383"/>
                </a:lnTo>
                <a:lnTo>
                  <a:pt x="665562" y="5631483"/>
                </a:lnTo>
                <a:close/>
              </a:path>
              <a:path w="5528944" h="9429115">
                <a:moveTo>
                  <a:pt x="1195178" y="5631483"/>
                </a:moveTo>
                <a:lnTo>
                  <a:pt x="1184226" y="5631483"/>
                </a:lnTo>
                <a:lnTo>
                  <a:pt x="1187516" y="5593383"/>
                </a:lnTo>
                <a:lnTo>
                  <a:pt x="1195178" y="5631483"/>
                </a:lnTo>
                <a:close/>
              </a:path>
              <a:path w="5528944" h="9429115">
                <a:moveTo>
                  <a:pt x="1682931" y="5631483"/>
                </a:moveTo>
                <a:lnTo>
                  <a:pt x="1537600" y="5631483"/>
                </a:lnTo>
                <a:lnTo>
                  <a:pt x="1568495" y="5593383"/>
                </a:lnTo>
                <a:lnTo>
                  <a:pt x="1670262" y="5593383"/>
                </a:lnTo>
                <a:lnTo>
                  <a:pt x="1682931" y="5631483"/>
                </a:lnTo>
                <a:close/>
              </a:path>
              <a:path w="5528944" h="9429115">
                <a:moveTo>
                  <a:pt x="2138493" y="5631483"/>
                </a:moveTo>
                <a:lnTo>
                  <a:pt x="2079062" y="5631483"/>
                </a:lnTo>
                <a:lnTo>
                  <a:pt x="2080773" y="5593383"/>
                </a:lnTo>
                <a:lnTo>
                  <a:pt x="2135289" y="5593383"/>
                </a:lnTo>
                <a:lnTo>
                  <a:pt x="2138493" y="5631483"/>
                </a:lnTo>
                <a:close/>
              </a:path>
              <a:path w="5528944" h="9429115">
                <a:moveTo>
                  <a:pt x="2404830" y="5631483"/>
                </a:moveTo>
                <a:lnTo>
                  <a:pt x="2287951" y="5631483"/>
                </a:lnTo>
                <a:lnTo>
                  <a:pt x="2286010" y="5593383"/>
                </a:lnTo>
                <a:lnTo>
                  <a:pt x="2408594" y="5593383"/>
                </a:lnTo>
                <a:lnTo>
                  <a:pt x="2404830" y="5631483"/>
                </a:lnTo>
                <a:close/>
              </a:path>
              <a:path w="5528944" h="9429115">
                <a:moveTo>
                  <a:pt x="3350241" y="5631483"/>
                </a:moveTo>
                <a:lnTo>
                  <a:pt x="3309985" y="5631483"/>
                </a:lnTo>
                <a:lnTo>
                  <a:pt x="3303655" y="5593383"/>
                </a:lnTo>
                <a:lnTo>
                  <a:pt x="3351039" y="5593383"/>
                </a:lnTo>
                <a:lnTo>
                  <a:pt x="3350241" y="5631483"/>
                </a:lnTo>
                <a:close/>
              </a:path>
              <a:path w="5528944" h="9429115">
                <a:moveTo>
                  <a:pt x="3842736" y="5631483"/>
                </a:moveTo>
                <a:lnTo>
                  <a:pt x="3810803" y="5631483"/>
                </a:lnTo>
                <a:lnTo>
                  <a:pt x="3815217" y="5593383"/>
                </a:lnTo>
                <a:lnTo>
                  <a:pt x="3840543" y="5593383"/>
                </a:lnTo>
                <a:lnTo>
                  <a:pt x="3842736" y="5631483"/>
                </a:lnTo>
                <a:close/>
              </a:path>
              <a:path w="5528944" h="9429115">
                <a:moveTo>
                  <a:pt x="4668138" y="5631483"/>
                </a:moveTo>
                <a:lnTo>
                  <a:pt x="4582052" y="5631483"/>
                </a:lnTo>
                <a:lnTo>
                  <a:pt x="4576019" y="5593383"/>
                </a:lnTo>
                <a:lnTo>
                  <a:pt x="4688439" y="5593383"/>
                </a:lnTo>
                <a:lnTo>
                  <a:pt x="4668138" y="5631483"/>
                </a:lnTo>
                <a:close/>
              </a:path>
              <a:path w="5528944" h="9429115">
                <a:moveTo>
                  <a:pt x="491082" y="5656883"/>
                </a:moveTo>
                <a:lnTo>
                  <a:pt x="454206" y="5656883"/>
                </a:lnTo>
                <a:lnTo>
                  <a:pt x="440816" y="5631483"/>
                </a:lnTo>
                <a:lnTo>
                  <a:pt x="475388" y="5631483"/>
                </a:lnTo>
                <a:lnTo>
                  <a:pt x="491082" y="5656883"/>
                </a:lnTo>
                <a:close/>
              </a:path>
              <a:path w="5528944" h="9429115">
                <a:moveTo>
                  <a:pt x="1195047" y="5656883"/>
                </a:moveTo>
                <a:lnTo>
                  <a:pt x="1189089" y="5656883"/>
                </a:lnTo>
                <a:lnTo>
                  <a:pt x="1183063" y="5631483"/>
                </a:lnTo>
                <a:lnTo>
                  <a:pt x="1200225" y="5631483"/>
                </a:lnTo>
                <a:lnTo>
                  <a:pt x="1195047" y="5656883"/>
                </a:lnTo>
                <a:close/>
              </a:path>
              <a:path w="5528944" h="9429115">
                <a:moveTo>
                  <a:pt x="1389321" y="5656883"/>
                </a:moveTo>
                <a:lnTo>
                  <a:pt x="1342624" y="5656883"/>
                </a:lnTo>
                <a:lnTo>
                  <a:pt x="1336702" y="5631483"/>
                </a:lnTo>
                <a:lnTo>
                  <a:pt x="1378939" y="5631483"/>
                </a:lnTo>
                <a:lnTo>
                  <a:pt x="1389321" y="5656883"/>
                </a:lnTo>
                <a:close/>
              </a:path>
              <a:path w="5528944" h="9429115">
                <a:moveTo>
                  <a:pt x="1700090" y="5656883"/>
                </a:moveTo>
                <a:lnTo>
                  <a:pt x="1515227" y="5656883"/>
                </a:lnTo>
                <a:lnTo>
                  <a:pt x="1511297" y="5631483"/>
                </a:lnTo>
                <a:lnTo>
                  <a:pt x="1694571" y="5631483"/>
                </a:lnTo>
                <a:lnTo>
                  <a:pt x="1700090" y="5656883"/>
                </a:lnTo>
                <a:close/>
              </a:path>
              <a:path w="5528944" h="9429115">
                <a:moveTo>
                  <a:pt x="2031070" y="5656883"/>
                </a:moveTo>
                <a:lnTo>
                  <a:pt x="1965012" y="5656883"/>
                </a:lnTo>
                <a:lnTo>
                  <a:pt x="1961966" y="5631483"/>
                </a:lnTo>
                <a:lnTo>
                  <a:pt x="2019650" y="5631483"/>
                </a:lnTo>
                <a:lnTo>
                  <a:pt x="2031070" y="5656883"/>
                </a:lnTo>
                <a:close/>
              </a:path>
              <a:path w="5528944" h="9429115">
                <a:moveTo>
                  <a:pt x="2119140" y="5656883"/>
                </a:moveTo>
                <a:lnTo>
                  <a:pt x="2095156" y="5656883"/>
                </a:lnTo>
                <a:lnTo>
                  <a:pt x="2086835" y="5631483"/>
                </a:lnTo>
                <a:lnTo>
                  <a:pt x="2129812" y="5631483"/>
                </a:lnTo>
                <a:lnTo>
                  <a:pt x="2119140" y="5656883"/>
                </a:lnTo>
                <a:close/>
              </a:path>
              <a:path w="5528944" h="9429115">
                <a:moveTo>
                  <a:pt x="2274319" y="5694983"/>
                </a:moveTo>
                <a:lnTo>
                  <a:pt x="2134590" y="5694983"/>
                </a:lnTo>
                <a:lnTo>
                  <a:pt x="2150124" y="5656883"/>
                </a:lnTo>
                <a:lnTo>
                  <a:pt x="2192432" y="5656883"/>
                </a:lnTo>
                <a:lnTo>
                  <a:pt x="2218620" y="5631483"/>
                </a:lnTo>
                <a:lnTo>
                  <a:pt x="2323731" y="5631483"/>
                </a:lnTo>
                <a:lnTo>
                  <a:pt x="2300812" y="5656883"/>
                </a:lnTo>
                <a:lnTo>
                  <a:pt x="2274319" y="5694983"/>
                </a:lnTo>
                <a:close/>
              </a:path>
              <a:path w="5528944" h="9429115">
                <a:moveTo>
                  <a:pt x="2504858" y="5656883"/>
                </a:moveTo>
                <a:lnTo>
                  <a:pt x="2438536" y="5656883"/>
                </a:lnTo>
                <a:lnTo>
                  <a:pt x="2451113" y="5631483"/>
                </a:lnTo>
                <a:lnTo>
                  <a:pt x="2492565" y="5631483"/>
                </a:lnTo>
                <a:lnTo>
                  <a:pt x="2504858" y="5656883"/>
                </a:lnTo>
                <a:close/>
              </a:path>
              <a:path w="5528944" h="9429115">
                <a:moveTo>
                  <a:pt x="3908090" y="5656883"/>
                </a:moveTo>
                <a:lnTo>
                  <a:pt x="3874466" y="5656883"/>
                </a:lnTo>
                <a:lnTo>
                  <a:pt x="3873844" y="5631483"/>
                </a:lnTo>
                <a:lnTo>
                  <a:pt x="3912440" y="5631483"/>
                </a:lnTo>
                <a:lnTo>
                  <a:pt x="3908090" y="5656883"/>
                </a:lnTo>
                <a:close/>
              </a:path>
              <a:path w="5528944" h="9429115">
                <a:moveTo>
                  <a:pt x="862151" y="5694983"/>
                </a:moveTo>
                <a:lnTo>
                  <a:pt x="861011" y="5694983"/>
                </a:lnTo>
                <a:lnTo>
                  <a:pt x="858331" y="5656883"/>
                </a:lnTo>
                <a:lnTo>
                  <a:pt x="874736" y="5656883"/>
                </a:lnTo>
                <a:lnTo>
                  <a:pt x="862151" y="5694983"/>
                </a:lnTo>
                <a:close/>
              </a:path>
              <a:path w="5528944" h="9429115">
                <a:moveTo>
                  <a:pt x="1078835" y="5720383"/>
                </a:moveTo>
                <a:lnTo>
                  <a:pt x="1040601" y="5720383"/>
                </a:lnTo>
                <a:lnTo>
                  <a:pt x="1034703" y="5694983"/>
                </a:lnTo>
                <a:lnTo>
                  <a:pt x="1041474" y="5656883"/>
                </a:lnTo>
                <a:lnTo>
                  <a:pt x="1054705" y="5694983"/>
                </a:lnTo>
                <a:lnTo>
                  <a:pt x="1080803" y="5694983"/>
                </a:lnTo>
                <a:lnTo>
                  <a:pt x="1078835" y="5720383"/>
                </a:lnTo>
                <a:close/>
              </a:path>
              <a:path w="5528944" h="9429115">
                <a:moveTo>
                  <a:pt x="1396241" y="5694983"/>
                </a:moveTo>
                <a:lnTo>
                  <a:pt x="1377383" y="5694983"/>
                </a:lnTo>
                <a:lnTo>
                  <a:pt x="1364795" y="5656883"/>
                </a:lnTo>
                <a:lnTo>
                  <a:pt x="1398738" y="5656883"/>
                </a:lnTo>
                <a:lnTo>
                  <a:pt x="1396241" y="5694983"/>
                </a:lnTo>
                <a:close/>
              </a:path>
              <a:path w="5528944" h="9429115">
                <a:moveTo>
                  <a:pt x="1690523" y="5694983"/>
                </a:moveTo>
                <a:lnTo>
                  <a:pt x="1651979" y="5694983"/>
                </a:lnTo>
                <a:lnTo>
                  <a:pt x="1637990" y="5656883"/>
                </a:lnTo>
                <a:lnTo>
                  <a:pt x="1698713" y="5656883"/>
                </a:lnTo>
                <a:lnTo>
                  <a:pt x="1690523" y="5694983"/>
                </a:lnTo>
                <a:close/>
              </a:path>
              <a:path w="5528944" h="9429115">
                <a:moveTo>
                  <a:pt x="2521642" y="5720383"/>
                </a:moveTo>
                <a:lnTo>
                  <a:pt x="2485656" y="5656883"/>
                </a:lnTo>
                <a:lnTo>
                  <a:pt x="2513551" y="5656883"/>
                </a:lnTo>
                <a:lnTo>
                  <a:pt x="2519010" y="5694983"/>
                </a:lnTo>
                <a:lnTo>
                  <a:pt x="2521642" y="5720383"/>
                </a:lnTo>
                <a:close/>
              </a:path>
              <a:path w="5528944" h="9429115">
                <a:moveTo>
                  <a:pt x="3558120" y="5694983"/>
                </a:moveTo>
                <a:lnTo>
                  <a:pt x="3529547" y="5694983"/>
                </a:lnTo>
                <a:lnTo>
                  <a:pt x="3538674" y="5656883"/>
                </a:lnTo>
                <a:lnTo>
                  <a:pt x="3553304" y="5656883"/>
                </a:lnTo>
                <a:lnTo>
                  <a:pt x="3558120" y="5694983"/>
                </a:lnTo>
                <a:close/>
              </a:path>
              <a:path w="5528944" h="9429115">
                <a:moveTo>
                  <a:pt x="4265143" y="5694983"/>
                </a:moveTo>
                <a:lnTo>
                  <a:pt x="4203551" y="5694983"/>
                </a:lnTo>
                <a:lnTo>
                  <a:pt x="4217527" y="5656883"/>
                </a:lnTo>
                <a:lnTo>
                  <a:pt x="4263403" y="5656883"/>
                </a:lnTo>
                <a:lnTo>
                  <a:pt x="4265143" y="5694983"/>
                </a:lnTo>
                <a:close/>
              </a:path>
              <a:path w="5528944" h="9429115">
                <a:moveTo>
                  <a:pt x="4656309" y="5694983"/>
                </a:moveTo>
                <a:lnTo>
                  <a:pt x="4647123" y="5694983"/>
                </a:lnTo>
                <a:lnTo>
                  <a:pt x="4651601" y="5656883"/>
                </a:lnTo>
                <a:lnTo>
                  <a:pt x="4656309" y="5694983"/>
                </a:lnTo>
                <a:close/>
              </a:path>
              <a:path w="5528944" h="9429115">
                <a:moveTo>
                  <a:pt x="819922" y="5720383"/>
                </a:moveTo>
                <a:lnTo>
                  <a:pt x="656230" y="5720383"/>
                </a:lnTo>
                <a:lnTo>
                  <a:pt x="654925" y="5694983"/>
                </a:lnTo>
                <a:lnTo>
                  <a:pt x="784339" y="5694983"/>
                </a:lnTo>
                <a:lnTo>
                  <a:pt x="819922" y="5720383"/>
                </a:lnTo>
                <a:close/>
              </a:path>
              <a:path w="5528944" h="9429115">
                <a:moveTo>
                  <a:pt x="1598989" y="5720383"/>
                </a:moveTo>
                <a:lnTo>
                  <a:pt x="1569535" y="5720383"/>
                </a:lnTo>
                <a:lnTo>
                  <a:pt x="1567718" y="5694983"/>
                </a:lnTo>
                <a:lnTo>
                  <a:pt x="1593216" y="5694983"/>
                </a:lnTo>
                <a:lnTo>
                  <a:pt x="1598989" y="5720383"/>
                </a:lnTo>
                <a:close/>
              </a:path>
              <a:path w="5528944" h="9429115">
                <a:moveTo>
                  <a:pt x="2156863" y="5758483"/>
                </a:moveTo>
                <a:lnTo>
                  <a:pt x="1959010" y="5758483"/>
                </a:lnTo>
                <a:lnTo>
                  <a:pt x="1966212" y="5720383"/>
                </a:lnTo>
                <a:lnTo>
                  <a:pt x="2117858" y="5720383"/>
                </a:lnTo>
                <a:lnTo>
                  <a:pt x="2123842" y="5694983"/>
                </a:lnTo>
                <a:lnTo>
                  <a:pt x="2173525" y="5694983"/>
                </a:lnTo>
                <a:lnTo>
                  <a:pt x="2161512" y="5720383"/>
                </a:lnTo>
                <a:lnTo>
                  <a:pt x="2156863" y="5758483"/>
                </a:lnTo>
                <a:close/>
              </a:path>
              <a:path w="5528944" h="9429115">
                <a:moveTo>
                  <a:pt x="3252699" y="5720383"/>
                </a:moveTo>
                <a:lnTo>
                  <a:pt x="3206077" y="5720383"/>
                </a:lnTo>
                <a:lnTo>
                  <a:pt x="3192171" y="5694983"/>
                </a:lnTo>
                <a:lnTo>
                  <a:pt x="3252247" y="5694983"/>
                </a:lnTo>
                <a:lnTo>
                  <a:pt x="3252699" y="5720383"/>
                </a:lnTo>
                <a:close/>
              </a:path>
              <a:path w="5528944" h="9429115">
                <a:moveTo>
                  <a:pt x="3736152" y="5720383"/>
                </a:moveTo>
                <a:lnTo>
                  <a:pt x="3664571" y="5720383"/>
                </a:lnTo>
                <a:lnTo>
                  <a:pt x="3668639" y="5694983"/>
                </a:lnTo>
                <a:lnTo>
                  <a:pt x="3724156" y="5694983"/>
                </a:lnTo>
                <a:lnTo>
                  <a:pt x="3736152" y="5720383"/>
                </a:lnTo>
                <a:close/>
              </a:path>
              <a:path w="5528944" h="9429115">
                <a:moveTo>
                  <a:pt x="4010963" y="5720383"/>
                </a:moveTo>
                <a:lnTo>
                  <a:pt x="3955956" y="5720383"/>
                </a:lnTo>
                <a:lnTo>
                  <a:pt x="3937961" y="5694983"/>
                </a:lnTo>
                <a:lnTo>
                  <a:pt x="3997938" y="5694983"/>
                </a:lnTo>
                <a:lnTo>
                  <a:pt x="4010963" y="5720383"/>
                </a:lnTo>
                <a:close/>
              </a:path>
              <a:path w="5528944" h="9429115">
                <a:moveTo>
                  <a:pt x="4973091" y="5720383"/>
                </a:moveTo>
                <a:lnTo>
                  <a:pt x="4934583" y="5720383"/>
                </a:lnTo>
                <a:lnTo>
                  <a:pt x="4936813" y="5694983"/>
                </a:lnTo>
                <a:lnTo>
                  <a:pt x="4965425" y="5694983"/>
                </a:lnTo>
                <a:lnTo>
                  <a:pt x="4973091" y="5720383"/>
                </a:lnTo>
                <a:close/>
              </a:path>
              <a:path w="5528944" h="9429115">
                <a:moveTo>
                  <a:pt x="5517896" y="5720383"/>
                </a:moveTo>
                <a:lnTo>
                  <a:pt x="5488538" y="5720383"/>
                </a:lnTo>
                <a:lnTo>
                  <a:pt x="5496659" y="5694983"/>
                </a:lnTo>
                <a:lnTo>
                  <a:pt x="5513541" y="5694983"/>
                </a:lnTo>
                <a:lnTo>
                  <a:pt x="5517896" y="5720383"/>
                </a:lnTo>
                <a:close/>
              </a:path>
              <a:path w="5528944" h="9429115">
                <a:moveTo>
                  <a:pt x="600497" y="5758483"/>
                </a:moveTo>
                <a:lnTo>
                  <a:pt x="569030" y="5758483"/>
                </a:lnTo>
                <a:lnTo>
                  <a:pt x="568015" y="5720383"/>
                </a:lnTo>
                <a:lnTo>
                  <a:pt x="601153" y="5720383"/>
                </a:lnTo>
                <a:lnTo>
                  <a:pt x="600497" y="5758483"/>
                </a:lnTo>
                <a:close/>
              </a:path>
              <a:path w="5528944" h="9429115">
                <a:moveTo>
                  <a:pt x="813528" y="5758483"/>
                </a:moveTo>
                <a:lnTo>
                  <a:pt x="700828" y="5758483"/>
                </a:lnTo>
                <a:lnTo>
                  <a:pt x="677823" y="5720383"/>
                </a:lnTo>
                <a:lnTo>
                  <a:pt x="819543" y="5720383"/>
                </a:lnTo>
                <a:lnTo>
                  <a:pt x="813528" y="5758483"/>
                </a:lnTo>
                <a:close/>
              </a:path>
              <a:path w="5528944" h="9429115">
                <a:moveTo>
                  <a:pt x="1212959" y="5758483"/>
                </a:moveTo>
                <a:lnTo>
                  <a:pt x="1208047" y="5720383"/>
                </a:lnTo>
                <a:lnTo>
                  <a:pt x="1214793" y="5720383"/>
                </a:lnTo>
                <a:lnTo>
                  <a:pt x="1212959" y="5758483"/>
                </a:lnTo>
                <a:close/>
              </a:path>
              <a:path w="5528944" h="9429115">
                <a:moveTo>
                  <a:pt x="1385950" y="5758483"/>
                </a:moveTo>
                <a:lnTo>
                  <a:pt x="1356312" y="5758483"/>
                </a:lnTo>
                <a:lnTo>
                  <a:pt x="1352073" y="5720383"/>
                </a:lnTo>
                <a:lnTo>
                  <a:pt x="1385328" y="5720383"/>
                </a:lnTo>
                <a:lnTo>
                  <a:pt x="1385950" y="5758483"/>
                </a:lnTo>
                <a:close/>
              </a:path>
              <a:path w="5528944" h="9429115">
                <a:moveTo>
                  <a:pt x="1501343" y="5758483"/>
                </a:moveTo>
                <a:lnTo>
                  <a:pt x="1499051" y="5758483"/>
                </a:lnTo>
                <a:lnTo>
                  <a:pt x="1495744" y="5720383"/>
                </a:lnTo>
                <a:lnTo>
                  <a:pt x="1519615" y="5720383"/>
                </a:lnTo>
                <a:lnTo>
                  <a:pt x="1501343" y="5758483"/>
                </a:lnTo>
                <a:close/>
              </a:path>
              <a:path w="5528944" h="9429115">
                <a:moveTo>
                  <a:pt x="2290431" y="5758483"/>
                </a:moveTo>
                <a:lnTo>
                  <a:pt x="2263445" y="5758483"/>
                </a:lnTo>
                <a:lnTo>
                  <a:pt x="2264824" y="5720383"/>
                </a:lnTo>
                <a:lnTo>
                  <a:pt x="2284307" y="5720383"/>
                </a:lnTo>
                <a:lnTo>
                  <a:pt x="2290431" y="5758483"/>
                </a:lnTo>
                <a:close/>
              </a:path>
              <a:path w="5528944" h="9429115">
                <a:moveTo>
                  <a:pt x="2658484" y="5758483"/>
                </a:moveTo>
                <a:lnTo>
                  <a:pt x="2582712" y="5758483"/>
                </a:lnTo>
                <a:lnTo>
                  <a:pt x="2594260" y="5720383"/>
                </a:lnTo>
                <a:lnTo>
                  <a:pt x="2661169" y="5720383"/>
                </a:lnTo>
                <a:lnTo>
                  <a:pt x="2658484" y="5758483"/>
                </a:lnTo>
                <a:close/>
              </a:path>
              <a:path w="5528944" h="9429115">
                <a:moveTo>
                  <a:pt x="4397992" y="5758483"/>
                </a:moveTo>
                <a:lnTo>
                  <a:pt x="4313674" y="5758483"/>
                </a:lnTo>
                <a:lnTo>
                  <a:pt x="4320881" y="5720383"/>
                </a:lnTo>
                <a:lnTo>
                  <a:pt x="4393735" y="5720383"/>
                </a:lnTo>
                <a:lnTo>
                  <a:pt x="4397992" y="5758483"/>
                </a:lnTo>
                <a:close/>
              </a:path>
              <a:path w="5528944" h="9429115">
                <a:moveTo>
                  <a:pt x="4777342" y="5758483"/>
                </a:moveTo>
                <a:lnTo>
                  <a:pt x="4745731" y="5758483"/>
                </a:lnTo>
                <a:lnTo>
                  <a:pt x="4754600" y="5720383"/>
                </a:lnTo>
                <a:lnTo>
                  <a:pt x="4768992" y="5720383"/>
                </a:lnTo>
                <a:lnTo>
                  <a:pt x="4777342" y="5758483"/>
                </a:lnTo>
                <a:close/>
              </a:path>
              <a:path w="5528944" h="9429115">
                <a:moveTo>
                  <a:pt x="5497141" y="5758483"/>
                </a:moveTo>
                <a:lnTo>
                  <a:pt x="5446943" y="5758483"/>
                </a:lnTo>
                <a:lnTo>
                  <a:pt x="5454738" y="5720383"/>
                </a:lnTo>
                <a:lnTo>
                  <a:pt x="5527169" y="5720383"/>
                </a:lnTo>
                <a:lnTo>
                  <a:pt x="5497141" y="5758483"/>
                </a:lnTo>
                <a:close/>
              </a:path>
              <a:path w="5528944" h="9429115">
                <a:moveTo>
                  <a:pt x="922086" y="5783883"/>
                </a:moveTo>
                <a:lnTo>
                  <a:pt x="908988" y="5783883"/>
                </a:lnTo>
                <a:lnTo>
                  <a:pt x="911476" y="5758483"/>
                </a:lnTo>
                <a:lnTo>
                  <a:pt x="925851" y="5758483"/>
                </a:lnTo>
                <a:lnTo>
                  <a:pt x="922086" y="5783883"/>
                </a:lnTo>
                <a:close/>
              </a:path>
              <a:path w="5528944" h="9429115">
                <a:moveTo>
                  <a:pt x="1060793" y="5783883"/>
                </a:moveTo>
                <a:lnTo>
                  <a:pt x="1015212" y="5783883"/>
                </a:lnTo>
                <a:lnTo>
                  <a:pt x="1034007" y="5758483"/>
                </a:lnTo>
                <a:lnTo>
                  <a:pt x="1055425" y="5758483"/>
                </a:lnTo>
                <a:lnTo>
                  <a:pt x="1060793" y="5783883"/>
                </a:lnTo>
                <a:close/>
              </a:path>
              <a:path w="5528944" h="9429115">
                <a:moveTo>
                  <a:pt x="1197006" y="5783883"/>
                </a:moveTo>
                <a:lnTo>
                  <a:pt x="1132017" y="5783883"/>
                </a:lnTo>
                <a:lnTo>
                  <a:pt x="1125006" y="5758483"/>
                </a:lnTo>
                <a:lnTo>
                  <a:pt x="1182015" y="5758483"/>
                </a:lnTo>
                <a:lnTo>
                  <a:pt x="1197006" y="5783883"/>
                </a:lnTo>
                <a:close/>
              </a:path>
              <a:path w="5528944" h="9429115">
                <a:moveTo>
                  <a:pt x="2057806" y="5783883"/>
                </a:moveTo>
                <a:lnTo>
                  <a:pt x="1953599" y="5783883"/>
                </a:lnTo>
                <a:lnTo>
                  <a:pt x="1951009" y="5758483"/>
                </a:lnTo>
                <a:lnTo>
                  <a:pt x="2086437" y="5758483"/>
                </a:lnTo>
                <a:lnTo>
                  <a:pt x="2057806" y="5783883"/>
                </a:lnTo>
                <a:close/>
              </a:path>
              <a:path w="5528944" h="9429115">
                <a:moveTo>
                  <a:pt x="2340486" y="5783883"/>
                </a:moveTo>
                <a:lnTo>
                  <a:pt x="2298911" y="5783883"/>
                </a:lnTo>
                <a:lnTo>
                  <a:pt x="2304908" y="5758483"/>
                </a:lnTo>
                <a:lnTo>
                  <a:pt x="2326057" y="5758483"/>
                </a:lnTo>
                <a:lnTo>
                  <a:pt x="2340486" y="5783883"/>
                </a:lnTo>
                <a:close/>
              </a:path>
              <a:path w="5528944" h="9429115">
                <a:moveTo>
                  <a:pt x="2608915" y="5783883"/>
                </a:moveTo>
                <a:lnTo>
                  <a:pt x="2591356" y="5758483"/>
                </a:lnTo>
                <a:lnTo>
                  <a:pt x="2625464" y="5758483"/>
                </a:lnTo>
                <a:lnTo>
                  <a:pt x="2608915" y="5783883"/>
                </a:lnTo>
                <a:close/>
              </a:path>
              <a:path w="5528944" h="9429115">
                <a:moveTo>
                  <a:pt x="4389773" y="5783883"/>
                </a:moveTo>
                <a:lnTo>
                  <a:pt x="4310456" y="5783883"/>
                </a:lnTo>
                <a:lnTo>
                  <a:pt x="4306441" y="5758483"/>
                </a:lnTo>
                <a:lnTo>
                  <a:pt x="4394358" y="5758483"/>
                </a:lnTo>
                <a:lnTo>
                  <a:pt x="4389773" y="5783883"/>
                </a:lnTo>
                <a:close/>
              </a:path>
              <a:path w="5528944" h="9429115">
                <a:moveTo>
                  <a:pt x="5435816" y="5821983"/>
                </a:moveTo>
                <a:lnTo>
                  <a:pt x="5346831" y="5821983"/>
                </a:lnTo>
                <a:lnTo>
                  <a:pt x="5375662" y="5783883"/>
                </a:lnTo>
                <a:lnTo>
                  <a:pt x="5401682" y="5783883"/>
                </a:lnTo>
                <a:lnTo>
                  <a:pt x="5425258" y="5758483"/>
                </a:lnTo>
                <a:lnTo>
                  <a:pt x="5472232" y="5758483"/>
                </a:lnTo>
                <a:lnTo>
                  <a:pt x="5451928" y="5783883"/>
                </a:lnTo>
                <a:lnTo>
                  <a:pt x="5435816" y="5821983"/>
                </a:lnTo>
                <a:close/>
              </a:path>
              <a:path w="5528944" h="9429115">
                <a:moveTo>
                  <a:pt x="926965" y="5860083"/>
                </a:moveTo>
                <a:lnTo>
                  <a:pt x="796248" y="5860083"/>
                </a:lnTo>
                <a:lnTo>
                  <a:pt x="809444" y="5783883"/>
                </a:lnTo>
                <a:lnTo>
                  <a:pt x="857140" y="5783883"/>
                </a:lnTo>
                <a:lnTo>
                  <a:pt x="870558" y="5821983"/>
                </a:lnTo>
                <a:lnTo>
                  <a:pt x="884312" y="5821983"/>
                </a:lnTo>
                <a:lnTo>
                  <a:pt x="926965" y="5860083"/>
                </a:lnTo>
                <a:close/>
              </a:path>
              <a:path w="5528944" h="9429115">
                <a:moveTo>
                  <a:pt x="1207975" y="5821983"/>
                </a:moveTo>
                <a:lnTo>
                  <a:pt x="1160030" y="5821983"/>
                </a:lnTo>
                <a:lnTo>
                  <a:pt x="1143544" y="5783883"/>
                </a:lnTo>
                <a:lnTo>
                  <a:pt x="1212697" y="5783883"/>
                </a:lnTo>
                <a:lnTo>
                  <a:pt x="1207975" y="5821983"/>
                </a:lnTo>
                <a:close/>
              </a:path>
              <a:path w="5528944" h="9429115">
                <a:moveTo>
                  <a:pt x="1373249" y="5821983"/>
                </a:moveTo>
                <a:lnTo>
                  <a:pt x="1347307" y="5821983"/>
                </a:lnTo>
                <a:lnTo>
                  <a:pt x="1336178" y="5783883"/>
                </a:lnTo>
                <a:lnTo>
                  <a:pt x="1357724" y="5783883"/>
                </a:lnTo>
                <a:lnTo>
                  <a:pt x="1373249" y="5821983"/>
                </a:lnTo>
                <a:close/>
              </a:path>
              <a:path w="5528944" h="9429115">
                <a:moveTo>
                  <a:pt x="1625424" y="5821983"/>
                </a:moveTo>
                <a:lnTo>
                  <a:pt x="1579105" y="5821983"/>
                </a:lnTo>
                <a:lnTo>
                  <a:pt x="1558124" y="5783883"/>
                </a:lnTo>
                <a:lnTo>
                  <a:pt x="1611662" y="5783883"/>
                </a:lnTo>
                <a:lnTo>
                  <a:pt x="1625424" y="5821983"/>
                </a:lnTo>
                <a:close/>
              </a:path>
              <a:path w="5528944" h="9429115">
                <a:moveTo>
                  <a:pt x="2337465" y="5821983"/>
                </a:moveTo>
                <a:lnTo>
                  <a:pt x="2274750" y="5821983"/>
                </a:lnTo>
                <a:lnTo>
                  <a:pt x="2280589" y="5783883"/>
                </a:lnTo>
                <a:lnTo>
                  <a:pt x="2344467" y="5783883"/>
                </a:lnTo>
                <a:lnTo>
                  <a:pt x="2337465" y="5821983"/>
                </a:lnTo>
                <a:close/>
              </a:path>
              <a:path w="5528944" h="9429115">
                <a:moveTo>
                  <a:pt x="4887489" y="5821983"/>
                </a:moveTo>
                <a:lnTo>
                  <a:pt x="4841648" y="5821983"/>
                </a:lnTo>
                <a:lnTo>
                  <a:pt x="4831109" y="5783883"/>
                </a:lnTo>
                <a:lnTo>
                  <a:pt x="4884844" y="5783883"/>
                </a:lnTo>
                <a:lnTo>
                  <a:pt x="4887489" y="5821983"/>
                </a:lnTo>
                <a:close/>
              </a:path>
              <a:path w="5528944" h="9429115">
                <a:moveTo>
                  <a:pt x="230582" y="5860083"/>
                </a:moveTo>
                <a:lnTo>
                  <a:pt x="194531" y="5860083"/>
                </a:lnTo>
                <a:lnTo>
                  <a:pt x="196833" y="5821983"/>
                </a:lnTo>
                <a:lnTo>
                  <a:pt x="229326" y="5821983"/>
                </a:lnTo>
                <a:lnTo>
                  <a:pt x="230582" y="5860083"/>
                </a:lnTo>
                <a:close/>
              </a:path>
              <a:path w="5528944" h="9429115">
                <a:moveTo>
                  <a:pt x="796248" y="5860083"/>
                </a:moveTo>
                <a:lnTo>
                  <a:pt x="721949" y="5860083"/>
                </a:lnTo>
                <a:lnTo>
                  <a:pt x="725706" y="5821983"/>
                </a:lnTo>
                <a:lnTo>
                  <a:pt x="738973" y="5821983"/>
                </a:lnTo>
                <a:lnTo>
                  <a:pt x="796248" y="5860083"/>
                </a:lnTo>
                <a:close/>
              </a:path>
              <a:path w="5528944" h="9429115">
                <a:moveTo>
                  <a:pt x="1175564" y="5860083"/>
                </a:moveTo>
                <a:lnTo>
                  <a:pt x="1145701" y="5860083"/>
                </a:lnTo>
                <a:lnTo>
                  <a:pt x="1153186" y="5821983"/>
                </a:lnTo>
                <a:lnTo>
                  <a:pt x="1168634" y="5821983"/>
                </a:lnTo>
                <a:lnTo>
                  <a:pt x="1175564" y="5860083"/>
                </a:lnTo>
                <a:close/>
              </a:path>
              <a:path w="5528944" h="9429115">
                <a:moveTo>
                  <a:pt x="1418761" y="5860083"/>
                </a:moveTo>
                <a:lnTo>
                  <a:pt x="1372689" y="5860083"/>
                </a:lnTo>
                <a:lnTo>
                  <a:pt x="1359190" y="5821983"/>
                </a:lnTo>
                <a:lnTo>
                  <a:pt x="1403741" y="5821983"/>
                </a:lnTo>
                <a:lnTo>
                  <a:pt x="1418761" y="5860083"/>
                </a:lnTo>
                <a:close/>
              </a:path>
              <a:path w="5528944" h="9429115">
                <a:moveTo>
                  <a:pt x="1627117" y="5860083"/>
                </a:moveTo>
                <a:lnTo>
                  <a:pt x="1602526" y="5821983"/>
                </a:lnTo>
                <a:lnTo>
                  <a:pt x="1626194" y="5821983"/>
                </a:lnTo>
                <a:lnTo>
                  <a:pt x="1627117" y="5860083"/>
                </a:lnTo>
                <a:close/>
              </a:path>
              <a:path w="5528944" h="9429115">
                <a:moveTo>
                  <a:pt x="1822236" y="5860083"/>
                </a:moveTo>
                <a:lnTo>
                  <a:pt x="1786074" y="5860083"/>
                </a:lnTo>
                <a:lnTo>
                  <a:pt x="1790818" y="5821983"/>
                </a:lnTo>
                <a:lnTo>
                  <a:pt x="1814722" y="5821983"/>
                </a:lnTo>
                <a:lnTo>
                  <a:pt x="1822236" y="5860083"/>
                </a:lnTo>
                <a:close/>
              </a:path>
              <a:path w="5528944" h="9429115">
                <a:moveTo>
                  <a:pt x="1903027" y="5860083"/>
                </a:moveTo>
                <a:lnTo>
                  <a:pt x="1895200" y="5860083"/>
                </a:lnTo>
                <a:lnTo>
                  <a:pt x="1888312" y="5821983"/>
                </a:lnTo>
                <a:lnTo>
                  <a:pt x="1901379" y="5821983"/>
                </a:lnTo>
                <a:lnTo>
                  <a:pt x="1903027" y="5860083"/>
                </a:lnTo>
                <a:close/>
              </a:path>
              <a:path w="5528944" h="9429115">
                <a:moveTo>
                  <a:pt x="2202510" y="5860083"/>
                </a:moveTo>
                <a:lnTo>
                  <a:pt x="2186637" y="5860083"/>
                </a:lnTo>
                <a:lnTo>
                  <a:pt x="2194436" y="5821983"/>
                </a:lnTo>
                <a:lnTo>
                  <a:pt x="2202510" y="5860083"/>
                </a:lnTo>
                <a:close/>
              </a:path>
              <a:path w="5528944" h="9429115">
                <a:moveTo>
                  <a:pt x="2313631" y="5860083"/>
                </a:moveTo>
                <a:lnTo>
                  <a:pt x="2224364" y="5860083"/>
                </a:lnTo>
                <a:lnTo>
                  <a:pt x="2243473" y="5821983"/>
                </a:lnTo>
                <a:lnTo>
                  <a:pt x="2322387" y="5821983"/>
                </a:lnTo>
                <a:lnTo>
                  <a:pt x="2313631" y="5860083"/>
                </a:lnTo>
                <a:close/>
              </a:path>
              <a:path w="5528944" h="9429115">
                <a:moveTo>
                  <a:pt x="2447561" y="5860083"/>
                </a:moveTo>
                <a:lnTo>
                  <a:pt x="2421808" y="5860083"/>
                </a:lnTo>
                <a:lnTo>
                  <a:pt x="2431525" y="5821983"/>
                </a:lnTo>
                <a:lnTo>
                  <a:pt x="2439947" y="5821983"/>
                </a:lnTo>
                <a:lnTo>
                  <a:pt x="2447561" y="5860083"/>
                </a:lnTo>
                <a:close/>
              </a:path>
              <a:path w="5528944" h="9429115">
                <a:moveTo>
                  <a:pt x="2548630" y="5860083"/>
                </a:moveTo>
                <a:lnTo>
                  <a:pt x="2531177" y="5860083"/>
                </a:lnTo>
                <a:lnTo>
                  <a:pt x="2521252" y="5821983"/>
                </a:lnTo>
                <a:lnTo>
                  <a:pt x="2564376" y="5821983"/>
                </a:lnTo>
                <a:lnTo>
                  <a:pt x="2548630" y="5860083"/>
                </a:lnTo>
                <a:close/>
              </a:path>
              <a:path w="5528944" h="9429115">
                <a:moveTo>
                  <a:pt x="2708616" y="5860083"/>
                </a:moveTo>
                <a:lnTo>
                  <a:pt x="2691130" y="5860083"/>
                </a:lnTo>
                <a:lnTo>
                  <a:pt x="2698050" y="5821983"/>
                </a:lnTo>
                <a:lnTo>
                  <a:pt x="2706045" y="5821983"/>
                </a:lnTo>
                <a:lnTo>
                  <a:pt x="2708616" y="5860083"/>
                </a:lnTo>
                <a:close/>
              </a:path>
              <a:path w="5528944" h="9429115">
                <a:moveTo>
                  <a:pt x="2790065" y="5860083"/>
                </a:moveTo>
                <a:lnTo>
                  <a:pt x="2760123" y="5860083"/>
                </a:lnTo>
                <a:lnTo>
                  <a:pt x="2758212" y="5821983"/>
                </a:lnTo>
                <a:lnTo>
                  <a:pt x="2793894" y="5821983"/>
                </a:lnTo>
                <a:lnTo>
                  <a:pt x="2790065" y="5860083"/>
                </a:lnTo>
                <a:close/>
              </a:path>
              <a:path w="5528944" h="9429115">
                <a:moveTo>
                  <a:pt x="2986420" y="5860083"/>
                </a:moveTo>
                <a:lnTo>
                  <a:pt x="2947942" y="5860083"/>
                </a:lnTo>
                <a:lnTo>
                  <a:pt x="2956727" y="5821983"/>
                </a:lnTo>
                <a:lnTo>
                  <a:pt x="2975747" y="5821983"/>
                </a:lnTo>
                <a:lnTo>
                  <a:pt x="2986420" y="5860083"/>
                </a:lnTo>
                <a:close/>
              </a:path>
              <a:path w="5528944" h="9429115">
                <a:moveTo>
                  <a:pt x="3239191" y="5860083"/>
                </a:moveTo>
                <a:lnTo>
                  <a:pt x="3164912" y="5860083"/>
                </a:lnTo>
                <a:lnTo>
                  <a:pt x="3173554" y="5821983"/>
                </a:lnTo>
                <a:lnTo>
                  <a:pt x="3240962" y="5821983"/>
                </a:lnTo>
                <a:lnTo>
                  <a:pt x="3239191" y="5860083"/>
                </a:lnTo>
                <a:close/>
              </a:path>
              <a:path w="5528944" h="9429115">
                <a:moveTo>
                  <a:pt x="4542117" y="5860083"/>
                </a:moveTo>
                <a:lnTo>
                  <a:pt x="4480251" y="5860083"/>
                </a:lnTo>
                <a:lnTo>
                  <a:pt x="4501538" y="5821983"/>
                </a:lnTo>
                <a:lnTo>
                  <a:pt x="4536933" y="5821983"/>
                </a:lnTo>
                <a:lnTo>
                  <a:pt x="4542117" y="5860083"/>
                </a:lnTo>
                <a:close/>
              </a:path>
              <a:path w="5528944" h="9429115">
                <a:moveTo>
                  <a:pt x="5381548" y="5860083"/>
                </a:moveTo>
                <a:lnTo>
                  <a:pt x="5357815" y="5860083"/>
                </a:lnTo>
                <a:lnTo>
                  <a:pt x="5331976" y="5821983"/>
                </a:lnTo>
                <a:lnTo>
                  <a:pt x="5403844" y="5821983"/>
                </a:lnTo>
                <a:lnTo>
                  <a:pt x="5381548" y="5860083"/>
                </a:lnTo>
                <a:close/>
              </a:path>
              <a:path w="5528944" h="9429115">
                <a:moveTo>
                  <a:pt x="838004" y="5885483"/>
                </a:moveTo>
                <a:lnTo>
                  <a:pt x="712680" y="5885483"/>
                </a:lnTo>
                <a:lnTo>
                  <a:pt x="712078" y="5860083"/>
                </a:lnTo>
                <a:lnTo>
                  <a:pt x="863866" y="5860083"/>
                </a:lnTo>
                <a:lnTo>
                  <a:pt x="838004" y="5885483"/>
                </a:lnTo>
                <a:close/>
              </a:path>
              <a:path w="5528944" h="9429115">
                <a:moveTo>
                  <a:pt x="1167697" y="5923583"/>
                </a:moveTo>
                <a:lnTo>
                  <a:pt x="1124159" y="5923583"/>
                </a:lnTo>
                <a:lnTo>
                  <a:pt x="1115240" y="5885483"/>
                </a:lnTo>
                <a:lnTo>
                  <a:pt x="1123651" y="5860083"/>
                </a:lnTo>
                <a:lnTo>
                  <a:pt x="1190725" y="5860083"/>
                </a:lnTo>
                <a:lnTo>
                  <a:pt x="1190876" y="5885483"/>
                </a:lnTo>
                <a:lnTo>
                  <a:pt x="1176722" y="5885483"/>
                </a:lnTo>
                <a:lnTo>
                  <a:pt x="1167697" y="5923583"/>
                </a:lnTo>
                <a:close/>
              </a:path>
              <a:path w="5528944" h="9429115">
                <a:moveTo>
                  <a:pt x="1815517" y="5885483"/>
                </a:moveTo>
                <a:lnTo>
                  <a:pt x="1799060" y="5885483"/>
                </a:lnTo>
                <a:lnTo>
                  <a:pt x="1790919" y="5860083"/>
                </a:lnTo>
                <a:lnTo>
                  <a:pt x="1823652" y="5860083"/>
                </a:lnTo>
                <a:lnTo>
                  <a:pt x="1815517" y="5885483"/>
                </a:lnTo>
                <a:close/>
              </a:path>
              <a:path w="5528944" h="9429115">
                <a:moveTo>
                  <a:pt x="2261338" y="5923583"/>
                </a:moveTo>
                <a:lnTo>
                  <a:pt x="2180458" y="5923583"/>
                </a:lnTo>
                <a:lnTo>
                  <a:pt x="2181326" y="5885483"/>
                </a:lnTo>
                <a:lnTo>
                  <a:pt x="2177953" y="5885483"/>
                </a:lnTo>
                <a:lnTo>
                  <a:pt x="2175135" y="5860083"/>
                </a:lnTo>
                <a:lnTo>
                  <a:pt x="2286118" y="5860083"/>
                </a:lnTo>
                <a:lnTo>
                  <a:pt x="2271839" y="5885483"/>
                </a:lnTo>
                <a:lnTo>
                  <a:pt x="2261338" y="5923583"/>
                </a:lnTo>
                <a:close/>
              </a:path>
              <a:path w="5528944" h="9429115">
                <a:moveTo>
                  <a:pt x="2363872" y="5885483"/>
                </a:moveTo>
                <a:lnTo>
                  <a:pt x="2335068" y="5885483"/>
                </a:lnTo>
                <a:lnTo>
                  <a:pt x="2337714" y="5860083"/>
                </a:lnTo>
                <a:lnTo>
                  <a:pt x="2354003" y="5860083"/>
                </a:lnTo>
                <a:lnTo>
                  <a:pt x="2363872" y="5885483"/>
                </a:lnTo>
                <a:close/>
              </a:path>
              <a:path w="5528944" h="9429115">
                <a:moveTo>
                  <a:pt x="2448455" y="5885483"/>
                </a:moveTo>
                <a:lnTo>
                  <a:pt x="2420563" y="5885483"/>
                </a:lnTo>
                <a:lnTo>
                  <a:pt x="2413491" y="5860083"/>
                </a:lnTo>
                <a:lnTo>
                  <a:pt x="2454756" y="5860083"/>
                </a:lnTo>
                <a:lnTo>
                  <a:pt x="2448455" y="5885483"/>
                </a:lnTo>
                <a:close/>
              </a:path>
              <a:path w="5528944" h="9429115">
                <a:moveTo>
                  <a:pt x="2996770" y="5885483"/>
                </a:moveTo>
                <a:lnTo>
                  <a:pt x="2932879" y="5885483"/>
                </a:lnTo>
                <a:lnTo>
                  <a:pt x="2930191" y="5860083"/>
                </a:lnTo>
                <a:lnTo>
                  <a:pt x="2996628" y="5860083"/>
                </a:lnTo>
                <a:lnTo>
                  <a:pt x="2996770" y="5885483"/>
                </a:lnTo>
                <a:close/>
              </a:path>
              <a:path w="5528944" h="9429115">
                <a:moveTo>
                  <a:pt x="3210557" y="5885483"/>
                </a:moveTo>
                <a:lnTo>
                  <a:pt x="3161347" y="5885483"/>
                </a:lnTo>
                <a:lnTo>
                  <a:pt x="3161059" y="5860083"/>
                </a:lnTo>
                <a:lnTo>
                  <a:pt x="3222053" y="5860083"/>
                </a:lnTo>
                <a:lnTo>
                  <a:pt x="3210557" y="5885483"/>
                </a:lnTo>
                <a:close/>
              </a:path>
              <a:path w="5528944" h="9429115">
                <a:moveTo>
                  <a:pt x="3737287" y="5885483"/>
                </a:moveTo>
                <a:lnTo>
                  <a:pt x="3661029" y="5885483"/>
                </a:lnTo>
                <a:lnTo>
                  <a:pt x="3662210" y="5860083"/>
                </a:lnTo>
                <a:lnTo>
                  <a:pt x="3732746" y="5860083"/>
                </a:lnTo>
                <a:lnTo>
                  <a:pt x="3737287" y="5885483"/>
                </a:lnTo>
                <a:close/>
              </a:path>
              <a:path w="5528944" h="9429115">
                <a:moveTo>
                  <a:pt x="4230419" y="5885483"/>
                </a:moveTo>
                <a:lnTo>
                  <a:pt x="4181937" y="5885483"/>
                </a:lnTo>
                <a:lnTo>
                  <a:pt x="4198003" y="5860083"/>
                </a:lnTo>
                <a:lnTo>
                  <a:pt x="4222807" y="5860083"/>
                </a:lnTo>
                <a:lnTo>
                  <a:pt x="4230419" y="5885483"/>
                </a:lnTo>
                <a:close/>
              </a:path>
              <a:path w="5528944" h="9429115">
                <a:moveTo>
                  <a:pt x="4465066" y="5885483"/>
                </a:moveTo>
                <a:lnTo>
                  <a:pt x="4436466" y="5885483"/>
                </a:lnTo>
                <a:lnTo>
                  <a:pt x="4435812" y="5860083"/>
                </a:lnTo>
                <a:lnTo>
                  <a:pt x="4490730" y="5860083"/>
                </a:lnTo>
                <a:lnTo>
                  <a:pt x="4465066" y="5885483"/>
                </a:lnTo>
                <a:close/>
              </a:path>
              <a:path w="5528944" h="9429115">
                <a:moveTo>
                  <a:pt x="1006993" y="5923583"/>
                </a:moveTo>
                <a:lnTo>
                  <a:pt x="990097" y="5923583"/>
                </a:lnTo>
                <a:lnTo>
                  <a:pt x="989834" y="5885483"/>
                </a:lnTo>
                <a:lnTo>
                  <a:pt x="998722" y="5885483"/>
                </a:lnTo>
                <a:lnTo>
                  <a:pt x="1006993" y="5923583"/>
                </a:lnTo>
                <a:close/>
              </a:path>
              <a:path w="5528944" h="9429115">
                <a:moveTo>
                  <a:pt x="1627443" y="5923583"/>
                </a:moveTo>
                <a:lnTo>
                  <a:pt x="1593016" y="5923583"/>
                </a:lnTo>
                <a:lnTo>
                  <a:pt x="1601201" y="5885483"/>
                </a:lnTo>
                <a:lnTo>
                  <a:pt x="1622750" y="5885483"/>
                </a:lnTo>
                <a:lnTo>
                  <a:pt x="1627443" y="5923583"/>
                </a:lnTo>
                <a:close/>
              </a:path>
              <a:path w="5528944" h="9429115">
                <a:moveTo>
                  <a:pt x="2401378" y="5923583"/>
                </a:moveTo>
                <a:lnTo>
                  <a:pt x="2335086" y="5923583"/>
                </a:lnTo>
                <a:lnTo>
                  <a:pt x="2333642" y="5885483"/>
                </a:lnTo>
                <a:lnTo>
                  <a:pt x="2378725" y="5885483"/>
                </a:lnTo>
                <a:lnTo>
                  <a:pt x="2401378" y="5923583"/>
                </a:lnTo>
                <a:close/>
              </a:path>
              <a:path w="5528944" h="9429115">
                <a:moveTo>
                  <a:pt x="3718764" y="5923583"/>
                </a:moveTo>
                <a:lnTo>
                  <a:pt x="3683813" y="5923583"/>
                </a:lnTo>
                <a:lnTo>
                  <a:pt x="3674274" y="5885483"/>
                </a:lnTo>
                <a:lnTo>
                  <a:pt x="3728905" y="5885483"/>
                </a:lnTo>
                <a:lnTo>
                  <a:pt x="3718764" y="5923583"/>
                </a:lnTo>
                <a:close/>
              </a:path>
              <a:path w="5528944" h="9429115">
                <a:moveTo>
                  <a:pt x="4239148" y="5923583"/>
                </a:moveTo>
                <a:lnTo>
                  <a:pt x="4158463" y="5923583"/>
                </a:lnTo>
                <a:lnTo>
                  <a:pt x="4157806" y="5885483"/>
                </a:lnTo>
                <a:lnTo>
                  <a:pt x="4242006" y="5885483"/>
                </a:lnTo>
                <a:lnTo>
                  <a:pt x="4239148" y="5923583"/>
                </a:lnTo>
                <a:close/>
              </a:path>
              <a:path w="5528944" h="9429115">
                <a:moveTo>
                  <a:pt x="4724361" y="5923583"/>
                </a:moveTo>
                <a:lnTo>
                  <a:pt x="4691462" y="5923583"/>
                </a:lnTo>
                <a:lnTo>
                  <a:pt x="4695850" y="5885483"/>
                </a:lnTo>
                <a:lnTo>
                  <a:pt x="4717882" y="5885483"/>
                </a:lnTo>
                <a:lnTo>
                  <a:pt x="4724361" y="5923583"/>
                </a:lnTo>
                <a:close/>
              </a:path>
              <a:path w="5528944" h="9429115">
                <a:moveTo>
                  <a:pt x="1043930" y="5948983"/>
                </a:moveTo>
                <a:lnTo>
                  <a:pt x="1026373" y="5948983"/>
                </a:lnTo>
                <a:lnTo>
                  <a:pt x="1011954" y="5923583"/>
                </a:lnTo>
                <a:lnTo>
                  <a:pt x="1038577" y="5923583"/>
                </a:lnTo>
                <a:lnTo>
                  <a:pt x="1043930" y="5948983"/>
                </a:lnTo>
                <a:close/>
              </a:path>
              <a:path w="5528944" h="9429115">
                <a:moveTo>
                  <a:pt x="1596336" y="5948983"/>
                </a:moveTo>
                <a:lnTo>
                  <a:pt x="1589896" y="5923583"/>
                </a:lnTo>
                <a:lnTo>
                  <a:pt x="1610024" y="5923583"/>
                </a:lnTo>
                <a:lnTo>
                  <a:pt x="1596336" y="5948983"/>
                </a:lnTo>
                <a:close/>
              </a:path>
              <a:path w="5528944" h="9429115">
                <a:moveTo>
                  <a:pt x="2285972" y="5987083"/>
                </a:moveTo>
                <a:lnTo>
                  <a:pt x="2216034" y="5987083"/>
                </a:lnTo>
                <a:lnTo>
                  <a:pt x="2172451" y="5948983"/>
                </a:lnTo>
                <a:lnTo>
                  <a:pt x="2175250" y="5923583"/>
                </a:lnTo>
                <a:lnTo>
                  <a:pt x="2254345" y="5923583"/>
                </a:lnTo>
                <a:lnTo>
                  <a:pt x="2287843" y="5948983"/>
                </a:lnTo>
                <a:lnTo>
                  <a:pt x="2285972" y="5987083"/>
                </a:lnTo>
                <a:close/>
              </a:path>
              <a:path w="5528944" h="9429115">
                <a:moveTo>
                  <a:pt x="2530289" y="5948983"/>
                </a:moveTo>
                <a:lnTo>
                  <a:pt x="2341445" y="5948983"/>
                </a:lnTo>
                <a:lnTo>
                  <a:pt x="2336896" y="5923583"/>
                </a:lnTo>
                <a:lnTo>
                  <a:pt x="2530435" y="5923583"/>
                </a:lnTo>
                <a:lnTo>
                  <a:pt x="2530289" y="5948983"/>
                </a:lnTo>
                <a:close/>
              </a:path>
              <a:path w="5528944" h="9429115">
                <a:moveTo>
                  <a:pt x="2671090" y="5948983"/>
                </a:moveTo>
                <a:lnTo>
                  <a:pt x="2642345" y="5948983"/>
                </a:lnTo>
                <a:lnTo>
                  <a:pt x="2648877" y="5923583"/>
                </a:lnTo>
                <a:lnTo>
                  <a:pt x="2664672" y="5923583"/>
                </a:lnTo>
                <a:lnTo>
                  <a:pt x="2671090" y="5948983"/>
                </a:lnTo>
                <a:close/>
              </a:path>
              <a:path w="5528944" h="9429115">
                <a:moveTo>
                  <a:pt x="4382695" y="5948983"/>
                </a:moveTo>
                <a:lnTo>
                  <a:pt x="4296904" y="5948983"/>
                </a:lnTo>
                <a:lnTo>
                  <a:pt x="4297021" y="5923583"/>
                </a:lnTo>
                <a:lnTo>
                  <a:pt x="4371828" y="5923583"/>
                </a:lnTo>
                <a:lnTo>
                  <a:pt x="4382695" y="5948983"/>
                </a:lnTo>
                <a:close/>
              </a:path>
              <a:path w="5528944" h="9429115">
                <a:moveTo>
                  <a:pt x="2429073" y="5987083"/>
                </a:moveTo>
                <a:lnTo>
                  <a:pt x="2386792" y="5987083"/>
                </a:lnTo>
                <a:lnTo>
                  <a:pt x="2372882" y="5948983"/>
                </a:lnTo>
                <a:lnTo>
                  <a:pt x="2451897" y="5948983"/>
                </a:lnTo>
                <a:lnTo>
                  <a:pt x="2429073" y="5987083"/>
                </a:lnTo>
                <a:close/>
              </a:path>
              <a:path w="5528944" h="9429115">
                <a:moveTo>
                  <a:pt x="2653122" y="5987083"/>
                </a:moveTo>
                <a:lnTo>
                  <a:pt x="2647518" y="5948983"/>
                </a:lnTo>
                <a:lnTo>
                  <a:pt x="2659760" y="5948983"/>
                </a:lnTo>
                <a:lnTo>
                  <a:pt x="2653122" y="5987083"/>
                </a:lnTo>
                <a:close/>
              </a:path>
              <a:path w="5528944" h="9429115">
                <a:moveTo>
                  <a:pt x="3170772" y="5987083"/>
                </a:moveTo>
                <a:lnTo>
                  <a:pt x="3102997" y="5987083"/>
                </a:lnTo>
                <a:lnTo>
                  <a:pt x="3098445" y="5948983"/>
                </a:lnTo>
                <a:lnTo>
                  <a:pt x="3161086" y="5948983"/>
                </a:lnTo>
                <a:lnTo>
                  <a:pt x="3170772" y="5987083"/>
                </a:lnTo>
                <a:close/>
              </a:path>
              <a:path w="5528944" h="9429115">
                <a:moveTo>
                  <a:pt x="3806357" y="5987083"/>
                </a:moveTo>
                <a:lnTo>
                  <a:pt x="3790701" y="5987083"/>
                </a:lnTo>
                <a:lnTo>
                  <a:pt x="3790954" y="5948983"/>
                </a:lnTo>
                <a:lnTo>
                  <a:pt x="3873877" y="5948983"/>
                </a:lnTo>
                <a:lnTo>
                  <a:pt x="3806357" y="5987083"/>
                </a:lnTo>
                <a:close/>
              </a:path>
              <a:path w="5528944" h="9429115">
                <a:moveTo>
                  <a:pt x="4363561" y="5987083"/>
                </a:moveTo>
                <a:lnTo>
                  <a:pt x="4339804" y="5987083"/>
                </a:lnTo>
                <a:lnTo>
                  <a:pt x="4310583" y="5948983"/>
                </a:lnTo>
                <a:lnTo>
                  <a:pt x="4377104" y="5948983"/>
                </a:lnTo>
                <a:lnTo>
                  <a:pt x="4363561" y="5987083"/>
                </a:lnTo>
                <a:close/>
              </a:path>
              <a:path w="5528944" h="9429115">
                <a:moveTo>
                  <a:pt x="4897286" y="5987083"/>
                </a:moveTo>
                <a:lnTo>
                  <a:pt x="4834154" y="5987083"/>
                </a:lnTo>
                <a:lnTo>
                  <a:pt x="4850156" y="5948983"/>
                </a:lnTo>
                <a:lnTo>
                  <a:pt x="4881376" y="5948983"/>
                </a:lnTo>
                <a:lnTo>
                  <a:pt x="4897286" y="5987083"/>
                </a:lnTo>
                <a:close/>
              </a:path>
              <a:path w="5528944" h="9429115">
                <a:moveTo>
                  <a:pt x="432647" y="6012483"/>
                </a:moveTo>
                <a:lnTo>
                  <a:pt x="391155" y="6012483"/>
                </a:lnTo>
                <a:lnTo>
                  <a:pt x="386345" y="5987083"/>
                </a:lnTo>
                <a:lnTo>
                  <a:pt x="427799" y="5987083"/>
                </a:lnTo>
                <a:lnTo>
                  <a:pt x="432647" y="6012483"/>
                </a:lnTo>
                <a:close/>
              </a:path>
              <a:path w="5528944" h="9429115">
                <a:moveTo>
                  <a:pt x="1762778" y="6012483"/>
                </a:moveTo>
                <a:lnTo>
                  <a:pt x="1756492" y="6012483"/>
                </a:lnTo>
                <a:lnTo>
                  <a:pt x="1752006" y="5987083"/>
                </a:lnTo>
                <a:lnTo>
                  <a:pt x="1769786" y="5987083"/>
                </a:lnTo>
                <a:lnTo>
                  <a:pt x="1762778" y="6012483"/>
                </a:lnTo>
                <a:close/>
              </a:path>
              <a:path w="5528944" h="9429115">
                <a:moveTo>
                  <a:pt x="3279439" y="6050583"/>
                </a:moveTo>
                <a:lnTo>
                  <a:pt x="3203326" y="6050583"/>
                </a:lnTo>
                <a:lnTo>
                  <a:pt x="3183511" y="6012483"/>
                </a:lnTo>
                <a:lnTo>
                  <a:pt x="3161036" y="6012483"/>
                </a:lnTo>
                <a:lnTo>
                  <a:pt x="3113344" y="5987083"/>
                </a:lnTo>
                <a:lnTo>
                  <a:pt x="3254376" y="5987083"/>
                </a:lnTo>
                <a:lnTo>
                  <a:pt x="3294390" y="6012483"/>
                </a:lnTo>
                <a:lnTo>
                  <a:pt x="3279439" y="6050583"/>
                </a:lnTo>
                <a:close/>
              </a:path>
              <a:path w="5528944" h="9429115">
                <a:moveTo>
                  <a:pt x="5355192" y="6012483"/>
                </a:moveTo>
                <a:lnTo>
                  <a:pt x="5351262" y="5987083"/>
                </a:lnTo>
                <a:lnTo>
                  <a:pt x="5358334" y="5987083"/>
                </a:lnTo>
                <a:lnTo>
                  <a:pt x="5355192" y="6012483"/>
                </a:lnTo>
                <a:close/>
              </a:path>
              <a:path w="5528944" h="9429115">
                <a:moveTo>
                  <a:pt x="205528" y="6050583"/>
                </a:moveTo>
                <a:lnTo>
                  <a:pt x="186307" y="6050583"/>
                </a:lnTo>
                <a:lnTo>
                  <a:pt x="193053" y="6012483"/>
                </a:lnTo>
                <a:lnTo>
                  <a:pt x="200551" y="6012483"/>
                </a:lnTo>
                <a:lnTo>
                  <a:pt x="205528" y="6050583"/>
                </a:lnTo>
                <a:close/>
              </a:path>
              <a:path w="5528944" h="9429115">
                <a:moveTo>
                  <a:pt x="371231" y="6088683"/>
                </a:moveTo>
                <a:lnTo>
                  <a:pt x="352143" y="6088683"/>
                </a:lnTo>
                <a:lnTo>
                  <a:pt x="343020" y="6050583"/>
                </a:lnTo>
                <a:lnTo>
                  <a:pt x="338291" y="6050583"/>
                </a:lnTo>
                <a:lnTo>
                  <a:pt x="343765" y="6012483"/>
                </a:lnTo>
                <a:lnTo>
                  <a:pt x="369684" y="6012483"/>
                </a:lnTo>
                <a:lnTo>
                  <a:pt x="377701" y="6050583"/>
                </a:lnTo>
                <a:lnTo>
                  <a:pt x="371231" y="6088683"/>
                </a:lnTo>
                <a:close/>
              </a:path>
              <a:path w="5528944" h="9429115">
                <a:moveTo>
                  <a:pt x="3454827" y="6050583"/>
                </a:moveTo>
                <a:lnTo>
                  <a:pt x="3417773" y="6050583"/>
                </a:lnTo>
                <a:lnTo>
                  <a:pt x="3417576" y="6012483"/>
                </a:lnTo>
                <a:lnTo>
                  <a:pt x="3461782" y="6012483"/>
                </a:lnTo>
                <a:lnTo>
                  <a:pt x="3454827" y="6050583"/>
                </a:lnTo>
                <a:close/>
              </a:path>
              <a:path w="5528944" h="9429115">
                <a:moveTo>
                  <a:pt x="3770340" y="6050583"/>
                </a:moveTo>
                <a:lnTo>
                  <a:pt x="3663253" y="6050583"/>
                </a:lnTo>
                <a:lnTo>
                  <a:pt x="3667156" y="6012483"/>
                </a:lnTo>
                <a:lnTo>
                  <a:pt x="3751693" y="6012483"/>
                </a:lnTo>
                <a:lnTo>
                  <a:pt x="3770340" y="6050583"/>
                </a:lnTo>
                <a:close/>
              </a:path>
              <a:path w="5528944" h="9429115">
                <a:moveTo>
                  <a:pt x="4239048" y="6050583"/>
                </a:moveTo>
                <a:lnTo>
                  <a:pt x="4186833" y="6050583"/>
                </a:lnTo>
                <a:lnTo>
                  <a:pt x="4179452" y="6012483"/>
                </a:lnTo>
                <a:lnTo>
                  <a:pt x="4241635" y="6012483"/>
                </a:lnTo>
                <a:lnTo>
                  <a:pt x="4239048" y="6050583"/>
                </a:lnTo>
                <a:close/>
              </a:path>
              <a:path w="5528944" h="9429115">
                <a:moveTo>
                  <a:pt x="4777113" y="6050583"/>
                </a:moveTo>
                <a:lnTo>
                  <a:pt x="4694322" y="6050583"/>
                </a:lnTo>
                <a:lnTo>
                  <a:pt x="4711464" y="6012483"/>
                </a:lnTo>
                <a:lnTo>
                  <a:pt x="4769536" y="6012483"/>
                </a:lnTo>
                <a:lnTo>
                  <a:pt x="4777113" y="6050583"/>
                </a:lnTo>
                <a:close/>
              </a:path>
              <a:path w="5528944" h="9429115">
                <a:moveTo>
                  <a:pt x="93933" y="6088683"/>
                </a:moveTo>
                <a:lnTo>
                  <a:pt x="73765" y="6088683"/>
                </a:lnTo>
                <a:lnTo>
                  <a:pt x="80541" y="6050583"/>
                </a:lnTo>
                <a:lnTo>
                  <a:pt x="93933" y="6088683"/>
                </a:lnTo>
                <a:close/>
              </a:path>
              <a:path w="5528944" h="9429115">
                <a:moveTo>
                  <a:pt x="883545" y="6088683"/>
                </a:moveTo>
                <a:lnTo>
                  <a:pt x="817383" y="6088683"/>
                </a:lnTo>
                <a:lnTo>
                  <a:pt x="822869" y="6050583"/>
                </a:lnTo>
                <a:lnTo>
                  <a:pt x="882760" y="6050583"/>
                </a:lnTo>
                <a:lnTo>
                  <a:pt x="883545" y="6088683"/>
                </a:lnTo>
                <a:close/>
              </a:path>
              <a:path w="5528944" h="9429115">
                <a:moveTo>
                  <a:pt x="2080928" y="6088683"/>
                </a:moveTo>
                <a:lnTo>
                  <a:pt x="2079553" y="6088683"/>
                </a:lnTo>
                <a:lnTo>
                  <a:pt x="2077981" y="6050583"/>
                </a:lnTo>
                <a:lnTo>
                  <a:pt x="2089868" y="6050583"/>
                </a:lnTo>
                <a:lnTo>
                  <a:pt x="2080928" y="6088683"/>
                </a:lnTo>
                <a:close/>
              </a:path>
              <a:path w="5528944" h="9429115">
                <a:moveTo>
                  <a:pt x="2195013" y="6088683"/>
                </a:moveTo>
                <a:lnTo>
                  <a:pt x="2174481" y="6088683"/>
                </a:lnTo>
                <a:lnTo>
                  <a:pt x="2179883" y="6050583"/>
                </a:lnTo>
                <a:lnTo>
                  <a:pt x="2194096" y="6050583"/>
                </a:lnTo>
                <a:lnTo>
                  <a:pt x="2195013" y="6088683"/>
                </a:lnTo>
                <a:close/>
              </a:path>
              <a:path w="5528944" h="9429115">
                <a:moveTo>
                  <a:pt x="2387454" y="6088683"/>
                </a:moveTo>
                <a:lnTo>
                  <a:pt x="2363096" y="6088683"/>
                </a:lnTo>
                <a:lnTo>
                  <a:pt x="2374810" y="6050583"/>
                </a:lnTo>
                <a:lnTo>
                  <a:pt x="2387454" y="6088683"/>
                </a:lnTo>
                <a:close/>
              </a:path>
              <a:path w="5528944" h="9429115">
                <a:moveTo>
                  <a:pt x="2540652" y="6152183"/>
                </a:moveTo>
                <a:lnTo>
                  <a:pt x="2472267" y="6152183"/>
                </a:lnTo>
                <a:lnTo>
                  <a:pt x="2474838" y="6114083"/>
                </a:lnTo>
                <a:lnTo>
                  <a:pt x="2480164" y="6088683"/>
                </a:lnTo>
                <a:lnTo>
                  <a:pt x="2486998" y="6050583"/>
                </a:lnTo>
                <a:lnTo>
                  <a:pt x="2536156" y="6050583"/>
                </a:lnTo>
                <a:lnTo>
                  <a:pt x="2570657" y="6088683"/>
                </a:lnTo>
                <a:lnTo>
                  <a:pt x="2671614" y="6088683"/>
                </a:lnTo>
                <a:lnTo>
                  <a:pt x="2677187" y="6114083"/>
                </a:lnTo>
                <a:lnTo>
                  <a:pt x="2563916" y="6114083"/>
                </a:lnTo>
                <a:lnTo>
                  <a:pt x="2540652" y="6152183"/>
                </a:lnTo>
                <a:close/>
              </a:path>
              <a:path w="5528944" h="9429115">
                <a:moveTo>
                  <a:pt x="2657357" y="6088683"/>
                </a:moveTo>
                <a:lnTo>
                  <a:pt x="2604932" y="6088683"/>
                </a:lnTo>
                <a:lnTo>
                  <a:pt x="2638902" y="6050583"/>
                </a:lnTo>
                <a:lnTo>
                  <a:pt x="2648632" y="6050583"/>
                </a:lnTo>
                <a:lnTo>
                  <a:pt x="2657357" y="6088683"/>
                </a:lnTo>
                <a:close/>
              </a:path>
              <a:path w="5528944" h="9429115">
                <a:moveTo>
                  <a:pt x="2969397" y="6088683"/>
                </a:moveTo>
                <a:lnTo>
                  <a:pt x="2929461" y="6088683"/>
                </a:lnTo>
                <a:lnTo>
                  <a:pt x="2935825" y="6050583"/>
                </a:lnTo>
                <a:lnTo>
                  <a:pt x="2961701" y="6050583"/>
                </a:lnTo>
                <a:lnTo>
                  <a:pt x="2969397" y="6088683"/>
                </a:lnTo>
                <a:close/>
              </a:path>
              <a:path w="5528944" h="9429115">
                <a:moveTo>
                  <a:pt x="3647651" y="6088683"/>
                </a:moveTo>
                <a:lnTo>
                  <a:pt x="3630942" y="6088683"/>
                </a:lnTo>
                <a:lnTo>
                  <a:pt x="3627897" y="6050583"/>
                </a:lnTo>
                <a:lnTo>
                  <a:pt x="3650139" y="6050583"/>
                </a:lnTo>
                <a:lnTo>
                  <a:pt x="3647651" y="6088683"/>
                </a:lnTo>
                <a:close/>
              </a:path>
              <a:path w="5528944" h="9429115">
                <a:moveTo>
                  <a:pt x="3789441" y="6088683"/>
                </a:moveTo>
                <a:lnTo>
                  <a:pt x="3736041" y="6088683"/>
                </a:lnTo>
                <a:lnTo>
                  <a:pt x="3717845" y="6050583"/>
                </a:lnTo>
                <a:lnTo>
                  <a:pt x="3785760" y="6050583"/>
                </a:lnTo>
                <a:lnTo>
                  <a:pt x="3789441" y="6088683"/>
                </a:lnTo>
                <a:close/>
              </a:path>
              <a:path w="5528944" h="9429115">
                <a:moveTo>
                  <a:pt x="5261639" y="6088683"/>
                </a:moveTo>
                <a:lnTo>
                  <a:pt x="5236786" y="6088683"/>
                </a:lnTo>
                <a:lnTo>
                  <a:pt x="5241108" y="6050583"/>
                </a:lnTo>
                <a:lnTo>
                  <a:pt x="5260886" y="6050583"/>
                </a:lnTo>
                <a:lnTo>
                  <a:pt x="5261639" y="6088683"/>
                </a:lnTo>
                <a:close/>
              </a:path>
              <a:path w="5528944" h="9429115">
                <a:moveTo>
                  <a:pt x="2382495" y="6114083"/>
                </a:moveTo>
                <a:lnTo>
                  <a:pt x="2358427" y="6114083"/>
                </a:lnTo>
                <a:lnTo>
                  <a:pt x="2345344" y="6088683"/>
                </a:lnTo>
                <a:lnTo>
                  <a:pt x="2393773" y="6088683"/>
                </a:lnTo>
                <a:lnTo>
                  <a:pt x="2382495" y="6114083"/>
                </a:lnTo>
                <a:close/>
              </a:path>
              <a:path w="5528944" h="9429115">
                <a:moveTo>
                  <a:pt x="3125556" y="6114083"/>
                </a:moveTo>
                <a:lnTo>
                  <a:pt x="3061737" y="6114083"/>
                </a:lnTo>
                <a:lnTo>
                  <a:pt x="3066321" y="6088683"/>
                </a:lnTo>
                <a:lnTo>
                  <a:pt x="3138491" y="6088683"/>
                </a:lnTo>
                <a:lnTo>
                  <a:pt x="3125556" y="6114083"/>
                </a:lnTo>
                <a:close/>
              </a:path>
              <a:path w="5528944" h="9429115">
                <a:moveTo>
                  <a:pt x="3383390" y="6114083"/>
                </a:moveTo>
                <a:lnTo>
                  <a:pt x="3339382" y="6114083"/>
                </a:lnTo>
                <a:lnTo>
                  <a:pt x="3331391" y="6088683"/>
                </a:lnTo>
                <a:lnTo>
                  <a:pt x="3373935" y="6088683"/>
                </a:lnTo>
                <a:lnTo>
                  <a:pt x="3383390" y="6114083"/>
                </a:lnTo>
                <a:close/>
              </a:path>
              <a:path w="5528944" h="9429115">
                <a:moveTo>
                  <a:pt x="1971678" y="6253783"/>
                </a:moveTo>
                <a:lnTo>
                  <a:pt x="1830203" y="6253783"/>
                </a:lnTo>
                <a:lnTo>
                  <a:pt x="1847874" y="6215683"/>
                </a:lnTo>
                <a:lnTo>
                  <a:pt x="1865950" y="6215683"/>
                </a:lnTo>
                <a:lnTo>
                  <a:pt x="1878711" y="6177583"/>
                </a:lnTo>
                <a:lnTo>
                  <a:pt x="1866251" y="6152183"/>
                </a:lnTo>
                <a:lnTo>
                  <a:pt x="1882615" y="6114083"/>
                </a:lnTo>
                <a:lnTo>
                  <a:pt x="1937734" y="6114083"/>
                </a:lnTo>
                <a:lnTo>
                  <a:pt x="1964984" y="6152183"/>
                </a:lnTo>
                <a:lnTo>
                  <a:pt x="1980412" y="6177583"/>
                </a:lnTo>
                <a:lnTo>
                  <a:pt x="1981758" y="6177583"/>
                </a:lnTo>
                <a:lnTo>
                  <a:pt x="1966550" y="6215683"/>
                </a:lnTo>
                <a:lnTo>
                  <a:pt x="1971678" y="6253783"/>
                </a:lnTo>
                <a:close/>
              </a:path>
              <a:path w="5528944" h="9429115">
                <a:moveTo>
                  <a:pt x="2671155" y="6152183"/>
                </a:moveTo>
                <a:lnTo>
                  <a:pt x="2591511" y="6152183"/>
                </a:lnTo>
                <a:lnTo>
                  <a:pt x="2577747" y="6114083"/>
                </a:lnTo>
                <a:lnTo>
                  <a:pt x="2676633" y="6114083"/>
                </a:lnTo>
                <a:lnTo>
                  <a:pt x="2671155" y="6152183"/>
                </a:lnTo>
                <a:close/>
              </a:path>
              <a:path w="5528944" h="9429115">
                <a:moveTo>
                  <a:pt x="2839780" y="6152183"/>
                </a:moveTo>
                <a:lnTo>
                  <a:pt x="2821651" y="6152183"/>
                </a:lnTo>
                <a:lnTo>
                  <a:pt x="2816216" y="6114083"/>
                </a:lnTo>
                <a:lnTo>
                  <a:pt x="2848217" y="6114083"/>
                </a:lnTo>
                <a:lnTo>
                  <a:pt x="2839780" y="6152183"/>
                </a:lnTo>
                <a:close/>
              </a:path>
              <a:path w="5528944" h="9429115">
                <a:moveTo>
                  <a:pt x="4437483" y="6152183"/>
                </a:moveTo>
                <a:lnTo>
                  <a:pt x="4286513" y="6152183"/>
                </a:lnTo>
                <a:lnTo>
                  <a:pt x="4287052" y="6114083"/>
                </a:lnTo>
                <a:lnTo>
                  <a:pt x="4404705" y="6114083"/>
                </a:lnTo>
                <a:lnTo>
                  <a:pt x="4437483" y="6152183"/>
                </a:lnTo>
                <a:close/>
              </a:path>
              <a:path w="5528944" h="9429115">
                <a:moveTo>
                  <a:pt x="4607200" y="6152183"/>
                </a:moveTo>
                <a:lnTo>
                  <a:pt x="4567886" y="6152183"/>
                </a:lnTo>
                <a:lnTo>
                  <a:pt x="4566988" y="6114083"/>
                </a:lnTo>
                <a:lnTo>
                  <a:pt x="4605886" y="6114083"/>
                </a:lnTo>
                <a:lnTo>
                  <a:pt x="4607200" y="6152183"/>
                </a:lnTo>
                <a:close/>
              </a:path>
              <a:path w="5528944" h="9429115">
                <a:moveTo>
                  <a:pt x="2769813" y="6177583"/>
                </a:moveTo>
                <a:lnTo>
                  <a:pt x="2732686" y="6177583"/>
                </a:lnTo>
                <a:lnTo>
                  <a:pt x="2733955" y="6152183"/>
                </a:lnTo>
                <a:lnTo>
                  <a:pt x="2769686" y="6152183"/>
                </a:lnTo>
                <a:lnTo>
                  <a:pt x="2769813" y="6177583"/>
                </a:lnTo>
                <a:close/>
              </a:path>
              <a:path w="5528944" h="9429115">
                <a:moveTo>
                  <a:pt x="4441089" y="6177583"/>
                </a:moveTo>
                <a:lnTo>
                  <a:pt x="4429364" y="6177583"/>
                </a:lnTo>
                <a:lnTo>
                  <a:pt x="4406411" y="6152183"/>
                </a:lnTo>
                <a:lnTo>
                  <a:pt x="4444244" y="6152183"/>
                </a:lnTo>
                <a:lnTo>
                  <a:pt x="4441089" y="6177583"/>
                </a:lnTo>
                <a:close/>
              </a:path>
              <a:path w="5528944" h="9429115">
                <a:moveTo>
                  <a:pt x="104478" y="6215683"/>
                </a:moveTo>
                <a:lnTo>
                  <a:pt x="83063" y="6215683"/>
                </a:lnTo>
                <a:lnTo>
                  <a:pt x="82144" y="6177583"/>
                </a:lnTo>
                <a:lnTo>
                  <a:pt x="102182" y="6177583"/>
                </a:lnTo>
                <a:lnTo>
                  <a:pt x="104478" y="6215683"/>
                </a:lnTo>
                <a:close/>
              </a:path>
              <a:path w="5528944" h="9429115">
                <a:moveTo>
                  <a:pt x="2379104" y="6215683"/>
                </a:moveTo>
                <a:lnTo>
                  <a:pt x="2352776" y="6215683"/>
                </a:lnTo>
                <a:lnTo>
                  <a:pt x="2351370" y="6177583"/>
                </a:lnTo>
                <a:lnTo>
                  <a:pt x="2379957" y="6177583"/>
                </a:lnTo>
                <a:lnTo>
                  <a:pt x="2379104" y="6215683"/>
                </a:lnTo>
                <a:close/>
              </a:path>
              <a:path w="5528944" h="9429115">
                <a:moveTo>
                  <a:pt x="2985640" y="6215683"/>
                </a:moveTo>
                <a:lnTo>
                  <a:pt x="2904210" y="6215683"/>
                </a:lnTo>
                <a:lnTo>
                  <a:pt x="2927253" y="6177583"/>
                </a:lnTo>
                <a:lnTo>
                  <a:pt x="2985244" y="6177583"/>
                </a:lnTo>
                <a:lnTo>
                  <a:pt x="2985640" y="6215683"/>
                </a:lnTo>
                <a:close/>
              </a:path>
              <a:path w="5528944" h="9429115">
                <a:moveTo>
                  <a:pt x="3286490" y="6215683"/>
                </a:moveTo>
                <a:lnTo>
                  <a:pt x="3268587" y="6215683"/>
                </a:lnTo>
                <a:lnTo>
                  <a:pt x="3264784" y="6177583"/>
                </a:lnTo>
                <a:lnTo>
                  <a:pt x="3290758" y="6177583"/>
                </a:lnTo>
                <a:lnTo>
                  <a:pt x="3286490" y="6215683"/>
                </a:lnTo>
                <a:close/>
              </a:path>
              <a:path w="5528944" h="9429115">
                <a:moveTo>
                  <a:pt x="3455496" y="6215683"/>
                </a:moveTo>
                <a:lnTo>
                  <a:pt x="3448880" y="6215683"/>
                </a:lnTo>
                <a:lnTo>
                  <a:pt x="3444290" y="6177583"/>
                </a:lnTo>
                <a:lnTo>
                  <a:pt x="3458709" y="6177583"/>
                </a:lnTo>
                <a:lnTo>
                  <a:pt x="3455496" y="6215683"/>
                </a:lnTo>
                <a:close/>
              </a:path>
              <a:path w="5528944" h="9429115">
                <a:moveTo>
                  <a:pt x="3737319" y="6215683"/>
                </a:moveTo>
                <a:lnTo>
                  <a:pt x="3722444" y="6215683"/>
                </a:lnTo>
                <a:lnTo>
                  <a:pt x="3730203" y="6177583"/>
                </a:lnTo>
                <a:lnTo>
                  <a:pt x="3737319" y="6215683"/>
                </a:lnTo>
                <a:close/>
              </a:path>
              <a:path w="5528944" h="9429115">
                <a:moveTo>
                  <a:pt x="4017942" y="6215683"/>
                </a:moveTo>
                <a:lnTo>
                  <a:pt x="3975978" y="6215683"/>
                </a:lnTo>
                <a:lnTo>
                  <a:pt x="3975483" y="6177583"/>
                </a:lnTo>
                <a:lnTo>
                  <a:pt x="4021430" y="6177583"/>
                </a:lnTo>
                <a:lnTo>
                  <a:pt x="4017942" y="6215683"/>
                </a:lnTo>
                <a:close/>
              </a:path>
              <a:path w="5528944" h="9429115">
                <a:moveTo>
                  <a:pt x="4255394" y="6215683"/>
                </a:moveTo>
                <a:lnTo>
                  <a:pt x="4204558" y="6215683"/>
                </a:lnTo>
                <a:lnTo>
                  <a:pt x="4209519" y="6177583"/>
                </a:lnTo>
                <a:lnTo>
                  <a:pt x="4249035" y="6177583"/>
                </a:lnTo>
                <a:lnTo>
                  <a:pt x="4255394" y="6215683"/>
                </a:lnTo>
                <a:close/>
              </a:path>
              <a:path w="5528944" h="9429115">
                <a:moveTo>
                  <a:pt x="4525730" y="6215683"/>
                </a:moveTo>
                <a:lnTo>
                  <a:pt x="4497078" y="6215683"/>
                </a:lnTo>
                <a:lnTo>
                  <a:pt x="4503800" y="6177583"/>
                </a:lnTo>
                <a:lnTo>
                  <a:pt x="4525599" y="6177583"/>
                </a:lnTo>
                <a:lnTo>
                  <a:pt x="4525730" y="6215683"/>
                </a:lnTo>
                <a:close/>
              </a:path>
              <a:path w="5528944" h="9429115">
                <a:moveTo>
                  <a:pt x="1012462" y="6253783"/>
                </a:moveTo>
                <a:lnTo>
                  <a:pt x="1004930" y="6253783"/>
                </a:lnTo>
                <a:lnTo>
                  <a:pt x="1008729" y="6215683"/>
                </a:lnTo>
                <a:lnTo>
                  <a:pt x="1012462" y="6253783"/>
                </a:lnTo>
                <a:close/>
              </a:path>
              <a:path w="5528944" h="9429115">
                <a:moveTo>
                  <a:pt x="2920878" y="6253783"/>
                </a:moveTo>
                <a:lnTo>
                  <a:pt x="2871943" y="6253783"/>
                </a:lnTo>
                <a:lnTo>
                  <a:pt x="2881838" y="6215683"/>
                </a:lnTo>
                <a:lnTo>
                  <a:pt x="2937145" y="6215683"/>
                </a:lnTo>
                <a:lnTo>
                  <a:pt x="2920878" y="6253783"/>
                </a:lnTo>
                <a:close/>
              </a:path>
              <a:path w="5528944" h="9429115">
                <a:moveTo>
                  <a:pt x="3064095" y="6253783"/>
                </a:moveTo>
                <a:lnTo>
                  <a:pt x="3045889" y="6253783"/>
                </a:lnTo>
                <a:lnTo>
                  <a:pt x="3053486" y="6215683"/>
                </a:lnTo>
                <a:lnTo>
                  <a:pt x="3060362" y="6215683"/>
                </a:lnTo>
                <a:lnTo>
                  <a:pt x="3064095" y="6253783"/>
                </a:lnTo>
                <a:close/>
              </a:path>
              <a:path w="5528944" h="9429115">
                <a:moveTo>
                  <a:pt x="3747142" y="6253783"/>
                </a:moveTo>
                <a:lnTo>
                  <a:pt x="3726132" y="6253783"/>
                </a:lnTo>
                <a:lnTo>
                  <a:pt x="3718896" y="6215683"/>
                </a:lnTo>
                <a:lnTo>
                  <a:pt x="3754373" y="6215683"/>
                </a:lnTo>
                <a:lnTo>
                  <a:pt x="3747142" y="6253783"/>
                </a:lnTo>
                <a:close/>
              </a:path>
              <a:path w="5528944" h="9429115">
                <a:moveTo>
                  <a:pt x="4240190" y="6253783"/>
                </a:moveTo>
                <a:lnTo>
                  <a:pt x="4229913" y="6253783"/>
                </a:lnTo>
                <a:lnTo>
                  <a:pt x="4219661" y="6215683"/>
                </a:lnTo>
                <a:lnTo>
                  <a:pt x="4248745" y="6215683"/>
                </a:lnTo>
                <a:lnTo>
                  <a:pt x="4240190" y="6253783"/>
                </a:lnTo>
                <a:close/>
              </a:path>
              <a:path w="5528944" h="9429115">
                <a:moveTo>
                  <a:pt x="4437776" y="6253783"/>
                </a:moveTo>
                <a:lnTo>
                  <a:pt x="4400544" y="6253783"/>
                </a:lnTo>
                <a:lnTo>
                  <a:pt x="4404373" y="6215683"/>
                </a:lnTo>
                <a:lnTo>
                  <a:pt x="4433388" y="6215683"/>
                </a:lnTo>
                <a:lnTo>
                  <a:pt x="4437776" y="6253783"/>
                </a:lnTo>
                <a:close/>
              </a:path>
              <a:path w="5528944" h="9429115">
                <a:moveTo>
                  <a:pt x="2060201" y="6279183"/>
                </a:moveTo>
                <a:lnTo>
                  <a:pt x="1833192" y="6279183"/>
                </a:lnTo>
                <a:lnTo>
                  <a:pt x="1825092" y="6253783"/>
                </a:lnTo>
                <a:lnTo>
                  <a:pt x="2064203" y="6253783"/>
                </a:lnTo>
                <a:lnTo>
                  <a:pt x="2060201" y="6279183"/>
                </a:lnTo>
                <a:close/>
              </a:path>
              <a:path w="5528944" h="9429115">
                <a:moveTo>
                  <a:pt x="2648431" y="6279183"/>
                </a:moveTo>
                <a:lnTo>
                  <a:pt x="2572366" y="6279183"/>
                </a:lnTo>
                <a:lnTo>
                  <a:pt x="2554093" y="6253783"/>
                </a:lnTo>
                <a:lnTo>
                  <a:pt x="2631577" y="6253783"/>
                </a:lnTo>
                <a:lnTo>
                  <a:pt x="2648431" y="6279183"/>
                </a:lnTo>
                <a:close/>
              </a:path>
              <a:path w="5528944" h="9429115">
                <a:moveTo>
                  <a:pt x="2897235" y="6279183"/>
                </a:moveTo>
                <a:lnTo>
                  <a:pt x="2862457" y="6279183"/>
                </a:lnTo>
                <a:lnTo>
                  <a:pt x="2865208" y="6253783"/>
                </a:lnTo>
                <a:lnTo>
                  <a:pt x="2909348" y="6253783"/>
                </a:lnTo>
                <a:lnTo>
                  <a:pt x="2897235" y="6279183"/>
                </a:lnTo>
                <a:close/>
              </a:path>
              <a:path w="5528944" h="9429115">
                <a:moveTo>
                  <a:pt x="2020448" y="6317283"/>
                </a:moveTo>
                <a:lnTo>
                  <a:pt x="1943038" y="6317283"/>
                </a:lnTo>
                <a:lnTo>
                  <a:pt x="1949358" y="6279183"/>
                </a:lnTo>
                <a:lnTo>
                  <a:pt x="2040426" y="6279183"/>
                </a:lnTo>
                <a:lnTo>
                  <a:pt x="2020448" y="6317283"/>
                </a:lnTo>
                <a:close/>
              </a:path>
              <a:path w="5528944" h="9429115">
                <a:moveTo>
                  <a:pt x="2518433" y="6317283"/>
                </a:moveTo>
                <a:lnTo>
                  <a:pt x="2494653" y="6317283"/>
                </a:lnTo>
                <a:lnTo>
                  <a:pt x="2495741" y="6279183"/>
                </a:lnTo>
                <a:lnTo>
                  <a:pt x="2513455" y="6279183"/>
                </a:lnTo>
                <a:lnTo>
                  <a:pt x="2518433" y="6317283"/>
                </a:lnTo>
                <a:close/>
              </a:path>
              <a:path w="5528944" h="9429115">
                <a:moveTo>
                  <a:pt x="2622071" y="6317283"/>
                </a:moveTo>
                <a:lnTo>
                  <a:pt x="2614310" y="6279183"/>
                </a:lnTo>
                <a:lnTo>
                  <a:pt x="2631403" y="6279183"/>
                </a:lnTo>
                <a:lnTo>
                  <a:pt x="2622071" y="6317283"/>
                </a:lnTo>
                <a:close/>
              </a:path>
              <a:path w="5528944" h="9429115">
                <a:moveTo>
                  <a:pt x="3408402" y="6317283"/>
                </a:moveTo>
                <a:lnTo>
                  <a:pt x="3348066" y="6317283"/>
                </a:lnTo>
                <a:lnTo>
                  <a:pt x="3357215" y="6279183"/>
                </a:lnTo>
                <a:lnTo>
                  <a:pt x="3378839" y="6279183"/>
                </a:lnTo>
                <a:lnTo>
                  <a:pt x="3408402" y="6317283"/>
                </a:lnTo>
                <a:close/>
              </a:path>
              <a:path w="5528944" h="9429115">
                <a:moveTo>
                  <a:pt x="4613814" y="6317283"/>
                </a:moveTo>
                <a:lnTo>
                  <a:pt x="4597245" y="6317283"/>
                </a:lnTo>
                <a:lnTo>
                  <a:pt x="4593349" y="6279183"/>
                </a:lnTo>
                <a:lnTo>
                  <a:pt x="4620265" y="6279183"/>
                </a:lnTo>
                <a:lnTo>
                  <a:pt x="4613814" y="6317283"/>
                </a:lnTo>
                <a:close/>
              </a:path>
              <a:path w="5528944" h="9429115">
                <a:moveTo>
                  <a:pt x="1966254" y="6342683"/>
                </a:moveTo>
                <a:lnTo>
                  <a:pt x="1938352" y="6342683"/>
                </a:lnTo>
                <a:lnTo>
                  <a:pt x="1924309" y="6317283"/>
                </a:lnTo>
                <a:lnTo>
                  <a:pt x="1979026" y="6317283"/>
                </a:lnTo>
                <a:lnTo>
                  <a:pt x="1966254" y="6342683"/>
                </a:lnTo>
                <a:close/>
              </a:path>
              <a:path w="5528944" h="9429115">
                <a:moveTo>
                  <a:pt x="3465058" y="6342683"/>
                </a:moveTo>
                <a:lnTo>
                  <a:pt x="3358957" y="6342683"/>
                </a:lnTo>
                <a:lnTo>
                  <a:pt x="3340921" y="6317283"/>
                </a:lnTo>
                <a:lnTo>
                  <a:pt x="3437215" y="6317283"/>
                </a:lnTo>
                <a:lnTo>
                  <a:pt x="3465058" y="6342683"/>
                </a:lnTo>
                <a:close/>
              </a:path>
              <a:path w="5528944" h="9429115">
                <a:moveTo>
                  <a:pt x="349472" y="6406183"/>
                </a:moveTo>
                <a:lnTo>
                  <a:pt x="294906" y="6406183"/>
                </a:lnTo>
                <a:lnTo>
                  <a:pt x="306608" y="6380783"/>
                </a:lnTo>
                <a:lnTo>
                  <a:pt x="322460" y="6342683"/>
                </a:lnTo>
                <a:lnTo>
                  <a:pt x="349560" y="6342683"/>
                </a:lnTo>
                <a:lnTo>
                  <a:pt x="356540" y="6380783"/>
                </a:lnTo>
                <a:lnTo>
                  <a:pt x="360968" y="6380783"/>
                </a:lnTo>
                <a:lnTo>
                  <a:pt x="349472" y="6406183"/>
                </a:lnTo>
                <a:close/>
              </a:path>
              <a:path w="5528944" h="9429115">
                <a:moveTo>
                  <a:pt x="2954759" y="6380783"/>
                </a:moveTo>
                <a:lnTo>
                  <a:pt x="2910312" y="6380783"/>
                </a:lnTo>
                <a:lnTo>
                  <a:pt x="2908642" y="6342683"/>
                </a:lnTo>
                <a:lnTo>
                  <a:pt x="2957608" y="6342683"/>
                </a:lnTo>
                <a:lnTo>
                  <a:pt x="2954759" y="6380783"/>
                </a:lnTo>
                <a:close/>
              </a:path>
              <a:path w="5528944" h="9429115">
                <a:moveTo>
                  <a:pt x="3490282" y="6380783"/>
                </a:moveTo>
                <a:lnTo>
                  <a:pt x="3422522" y="6380783"/>
                </a:lnTo>
                <a:lnTo>
                  <a:pt x="3400249" y="6342683"/>
                </a:lnTo>
                <a:lnTo>
                  <a:pt x="3492791" y="6342683"/>
                </a:lnTo>
                <a:lnTo>
                  <a:pt x="3490282" y="6380783"/>
                </a:lnTo>
                <a:close/>
              </a:path>
              <a:path w="5528944" h="9429115">
                <a:moveTo>
                  <a:pt x="3723088" y="6380783"/>
                </a:moveTo>
                <a:lnTo>
                  <a:pt x="3665424" y="6380783"/>
                </a:lnTo>
                <a:lnTo>
                  <a:pt x="3666229" y="6342683"/>
                </a:lnTo>
                <a:lnTo>
                  <a:pt x="3722269" y="6342683"/>
                </a:lnTo>
                <a:lnTo>
                  <a:pt x="3723088" y="6380783"/>
                </a:lnTo>
                <a:close/>
              </a:path>
              <a:path w="5528944" h="9429115">
                <a:moveTo>
                  <a:pt x="3988635" y="6380783"/>
                </a:moveTo>
                <a:lnTo>
                  <a:pt x="3921399" y="6380783"/>
                </a:lnTo>
                <a:lnTo>
                  <a:pt x="3931373" y="6342683"/>
                </a:lnTo>
                <a:lnTo>
                  <a:pt x="3978493" y="6342683"/>
                </a:lnTo>
                <a:lnTo>
                  <a:pt x="3988635" y="6380783"/>
                </a:lnTo>
                <a:close/>
              </a:path>
              <a:path w="5528944" h="9429115">
                <a:moveTo>
                  <a:pt x="2110333" y="6406183"/>
                </a:moveTo>
                <a:lnTo>
                  <a:pt x="2076254" y="6406183"/>
                </a:lnTo>
                <a:lnTo>
                  <a:pt x="2085448" y="6380783"/>
                </a:lnTo>
                <a:lnTo>
                  <a:pt x="2104799" y="6380783"/>
                </a:lnTo>
                <a:lnTo>
                  <a:pt x="2110333" y="6406183"/>
                </a:lnTo>
                <a:close/>
              </a:path>
              <a:path w="5528944" h="9429115">
                <a:moveTo>
                  <a:pt x="2437193" y="6406183"/>
                </a:moveTo>
                <a:lnTo>
                  <a:pt x="2380282" y="6406183"/>
                </a:lnTo>
                <a:lnTo>
                  <a:pt x="2384523" y="6380783"/>
                </a:lnTo>
                <a:lnTo>
                  <a:pt x="2436128" y="6380783"/>
                </a:lnTo>
                <a:lnTo>
                  <a:pt x="2437193" y="6406183"/>
                </a:lnTo>
                <a:close/>
              </a:path>
              <a:path w="5528944" h="9429115">
                <a:moveTo>
                  <a:pt x="3992708" y="6406183"/>
                </a:moveTo>
                <a:lnTo>
                  <a:pt x="3960871" y="6406183"/>
                </a:lnTo>
                <a:lnTo>
                  <a:pt x="3951646" y="6380783"/>
                </a:lnTo>
                <a:lnTo>
                  <a:pt x="3993307" y="6380783"/>
                </a:lnTo>
                <a:lnTo>
                  <a:pt x="3992708" y="6406183"/>
                </a:lnTo>
                <a:close/>
              </a:path>
              <a:path w="5528944" h="9429115">
                <a:moveTo>
                  <a:pt x="4196848" y="6406183"/>
                </a:moveTo>
                <a:lnTo>
                  <a:pt x="4165021" y="6406183"/>
                </a:lnTo>
                <a:lnTo>
                  <a:pt x="4169302" y="6380783"/>
                </a:lnTo>
                <a:lnTo>
                  <a:pt x="4190242" y="6380783"/>
                </a:lnTo>
                <a:lnTo>
                  <a:pt x="4196848" y="6406183"/>
                </a:lnTo>
                <a:close/>
              </a:path>
              <a:path w="5528944" h="9429115">
                <a:moveTo>
                  <a:pt x="4511748" y="6406183"/>
                </a:moveTo>
                <a:lnTo>
                  <a:pt x="4476350" y="6406183"/>
                </a:lnTo>
                <a:lnTo>
                  <a:pt x="4486353" y="6380783"/>
                </a:lnTo>
                <a:lnTo>
                  <a:pt x="4514367" y="6380783"/>
                </a:lnTo>
                <a:lnTo>
                  <a:pt x="4511748" y="6406183"/>
                </a:lnTo>
                <a:close/>
              </a:path>
              <a:path w="5528944" h="9429115">
                <a:moveTo>
                  <a:pt x="4721488" y="6406183"/>
                </a:moveTo>
                <a:lnTo>
                  <a:pt x="4690666" y="6406183"/>
                </a:lnTo>
                <a:lnTo>
                  <a:pt x="4691615" y="6380783"/>
                </a:lnTo>
                <a:lnTo>
                  <a:pt x="4717386" y="6380783"/>
                </a:lnTo>
                <a:lnTo>
                  <a:pt x="4721488" y="6406183"/>
                </a:lnTo>
                <a:close/>
              </a:path>
              <a:path w="5528944" h="9429115">
                <a:moveTo>
                  <a:pt x="298000" y="6482383"/>
                </a:moveTo>
                <a:lnTo>
                  <a:pt x="283375" y="6482383"/>
                </a:lnTo>
                <a:lnTo>
                  <a:pt x="280967" y="6444283"/>
                </a:lnTo>
                <a:lnTo>
                  <a:pt x="286617" y="6406183"/>
                </a:lnTo>
                <a:lnTo>
                  <a:pt x="334396" y="6406183"/>
                </a:lnTo>
                <a:lnTo>
                  <a:pt x="316865" y="6444283"/>
                </a:lnTo>
                <a:lnTo>
                  <a:pt x="298000" y="6482383"/>
                </a:lnTo>
                <a:close/>
              </a:path>
              <a:path w="5528944" h="9429115">
                <a:moveTo>
                  <a:pt x="2089712" y="6444283"/>
                </a:moveTo>
                <a:lnTo>
                  <a:pt x="2076815" y="6406183"/>
                </a:lnTo>
                <a:lnTo>
                  <a:pt x="2102670" y="6406183"/>
                </a:lnTo>
                <a:lnTo>
                  <a:pt x="2089712" y="6444283"/>
                </a:lnTo>
                <a:close/>
              </a:path>
              <a:path w="5528944" h="9429115">
                <a:moveTo>
                  <a:pt x="2534597" y="6482383"/>
                </a:moveTo>
                <a:lnTo>
                  <a:pt x="2508610" y="6482383"/>
                </a:lnTo>
                <a:lnTo>
                  <a:pt x="2499184" y="6444283"/>
                </a:lnTo>
                <a:lnTo>
                  <a:pt x="2508086" y="6406183"/>
                </a:lnTo>
                <a:lnTo>
                  <a:pt x="2609804" y="6406183"/>
                </a:lnTo>
                <a:lnTo>
                  <a:pt x="2616701" y="6444283"/>
                </a:lnTo>
                <a:lnTo>
                  <a:pt x="2548086" y="6444283"/>
                </a:lnTo>
                <a:lnTo>
                  <a:pt x="2534597" y="6482383"/>
                </a:lnTo>
                <a:close/>
              </a:path>
              <a:path w="5528944" h="9429115">
                <a:moveTo>
                  <a:pt x="3147627" y="6444283"/>
                </a:moveTo>
                <a:lnTo>
                  <a:pt x="3098052" y="6444283"/>
                </a:lnTo>
                <a:lnTo>
                  <a:pt x="3101883" y="6406183"/>
                </a:lnTo>
                <a:lnTo>
                  <a:pt x="3140358" y="6406183"/>
                </a:lnTo>
                <a:lnTo>
                  <a:pt x="3147627" y="6444283"/>
                </a:lnTo>
                <a:close/>
              </a:path>
              <a:path w="5528944" h="9429115">
                <a:moveTo>
                  <a:pt x="3604484" y="6444283"/>
                </a:moveTo>
                <a:lnTo>
                  <a:pt x="3550456" y="6444283"/>
                </a:lnTo>
                <a:lnTo>
                  <a:pt x="3566233" y="6406183"/>
                </a:lnTo>
                <a:lnTo>
                  <a:pt x="3591157" y="6406183"/>
                </a:lnTo>
                <a:lnTo>
                  <a:pt x="3604484" y="6444283"/>
                </a:lnTo>
                <a:close/>
              </a:path>
              <a:path w="5528944" h="9429115">
                <a:moveTo>
                  <a:pt x="3822488" y="6444283"/>
                </a:moveTo>
                <a:lnTo>
                  <a:pt x="3792342" y="6444283"/>
                </a:lnTo>
                <a:lnTo>
                  <a:pt x="3798433" y="6406183"/>
                </a:lnTo>
                <a:lnTo>
                  <a:pt x="3816084" y="6406183"/>
                </a:lnTo>
                <a:lnTo>
                  <a:pt x="3822488" y="6444283"/>
                </a:lnTo>
                <a:close/>
              </a:path>
              <a:path w="5528944" h="9429115">
                <a:moveTo>
                  <a:pt x="4130347" y="6444283"/>
                </a:moveTo>
                <a:lnTo>
                  <a:pt x="4079878" y="6444283"/>
                </a:lnTo>
                <a:lnTo>
                  <a:pt x="4097819" y="6406183"/>
                </a:lnTo>
                <a:lnTo>
                  <a:pt x="4123479" y="6406183"/>
                </a:lnTo>
                <a:lnTo>
                  <a:pt x="4130347" y="6444283"/>
                </a:lnTo>
                <a:close/>
              </a:path>
              <a:path w="5528944" h="9429115">
                <a:moveTo>
                  <a:pt x="166804" y="6482383"/>
                </a:moveTo>
                <a:lnTo>
                  <a:pt x="147013" y="6482383"/>
                </a:lnTo>
                <a:lnTo>
                  <a:pt x="154217" y="6444283"/>
                </a:lnTo>
                <a:lnTo>
                  <a:pt x="160920" y="6444283"/>
                </a:lnTo>
                <a:lnTo>
                  <a:pt x="166804" y="6482383"/>
                </a:lnTo>
                <a:close/>
              </a:path>
              <a:path w="5528944" h="9429115">
                <a:moveTo>
                  <a:pt x="1301762" y="6482383"/>
                </a:moveTo>
                <a:lnTo>
                  <a:pt x="1274074" y="6482383"/>
                </a:lnTo>
                <a:lnTo>
                  <a:pt x="1275043" y="6444283"/>
                </a:lnTo>
                <a:lnTo>
                  <a:pt x="1300190" y="6444283"/>
                </a:lnTo>
                <a:lnTo>
                  <a:pt x="1301762" y="6482383"/>
                </a:lnTo>
                <a:close/>
              </a:path>
              <a:path w="5528944" h="9429115">
                <a:moveTo>
                  <a:pt x="1646730" y="6482383"/>
                </a:moveTo>
                <a:lnTo>
                  <a:pt x="1633632" y="6444283"/>
                </a:lnTo>
                <a:lnTo>
                  <a:pt x="1652330" y="6444283"/>
                </a:lnTo>
                <a:lnTo>
                  <a:pt x="1646730" y="6482383"/>
                </a:lnTo>
                <a:close/>
              </a:path>
              <a:path w="5528944" h="9429115">
                <a:moveTo>
                  <a:pt x="3307734" y="6482383"/>
                </a:moveTo>
                <a:lnTo>
                  <a:pt x="3278050" y="6482383"/>
                </a:lnTo>
                <a:lnTo>
                  <a:pt x="3280474" y="6444283"/>
                </a:lnTo>
                <a:lnTo>
                  <a:pt x="3309015" y="6444283"/>
                </a:lnTo>
                <a:lnTo>
                  <a:pt x="3307734" y="6482383"/>
                </a:lnTo>
                <a:close/>
              </a:path>
              <a:path w="5528944" h="9429115">
                <a:moveTo>
                  <a:pt x="4136018" y="6482383"/>
                </a:moveTo>
                <a:lnTo>
                  <a:pt x="4035930" y="6482383"/>
                </a:lnTo>
                <a:lnTo>
                  <a:pt x="4048455" y="6444283"/>
                </a:lnTo>
                <a:lnTo>
                  <a:pt x="4138947" y="6444283"/>
                </a:lnTo>
                <a:lnTo>
                  <a:pt x="4136018" y="6482383"/>
                </a:lnTo>
                <a:close/>
              </a:path>
              <a:path w="5528944" h="9429115">
                <a:moveTo>
                  <a:pt x="2225694" y="6507783"/>
                </a:moveTo>
                <a:lnTo>
                  <a:pt x="2126804" y="6507783"/>
                </a:lnTo>
                <a:lnTo>
                  <a:pt x="2144644" y="6482383"/>
                </a:lnTo>
                <a:lnTo>
                  <a:pt x="2228769" y="6482383"/>
                </a:lnTo>
                <a:lnTo>
                  <a:pt x="2225694" y="6507783"/>
                </a:lnTo>
                <a:close/>
              </a:path>
              <a:path w="5528944" h="9429115">
                <a:moveTo>
                  <a:pt x="3442266" y="6507783"/>
                </a:moveTo>
                <a:lnTo>
                  <a:pt x="3424028" y="6507783"/>
                </a:lnTo>
                <a:lnTo>
                  <a:pt x="3434866" y="6482383"/>
                </a:lnTo>
                <a:lnTo>
                  <a:pt x="3446589" y="6482383"/>
                </a:lnTo>
                <a:lnTo>
                  <a:pt x="3442266" y="6507783"/>
                </a:lnTo>
                <a:close/>
              </a:path>
              <a:path w="5528944" h="9429115">
                <a:moveTo>
                  <a:pt x="2139870" y="6545883"/>
                </a:moveTo>
                <a:lnTo>
                  <a:pt x="2126476" y="6545883"/>
                </a:lnTo>
                <a:lnTo>
                  <a:pt x="2124970" y="6507783"/>
                </a:lnTo>
                <a:lnTo>
                  <a:pt x="2158759" y="6507783"/>
                </a:lnTo>
                <a:lnTo>
                  <a:pt x="2139870" y="6545883"/>
                </a:lnTo>
                <a:close/>
              </a:path>
              <a:path w="5528944" h="9429115">
                <a:moveTo>
                  <a:pt x="2432777" y="6545883"/>
                </a:moveTo>
                <a:lnTo>
                  <a:pt x="2375567" y="6545883"/>
                </a:lnTo>
                <a:lnTo>
                  <a:pt x="2375082" y="6507783"/>
                </a:lnTo>
                <a:lnTo>
                  <a:pt x="2447279" y="6507783"/>
                </a:lnTo>
                <a:lnTo>
                  <a:pt x="2432777" y="6545883"/>
                </a:lnTo>
                <a:close/>
              </a:path>
              <a:path w="5528944" h="9429115">
                <a:moveTo>
                  <a:pt x="1380850" y="6571283"/>
                </a:moveTo>
                <a:lnTo>
                  <a:pt x="1293920" y="6571283"/>
                </a:lnTo>
                <a:lnTo>
                  <a:pt x="1288551" y="6545883"/>
                </a:lnTo>
                <a:lnTo>
                  <a:pt x="1375275" y="6545883"/>
                </a:lnTo>
                <a:lnTo>
                  <a:pt x="1380850" y="6571283"/>
                </a:lnTo>
                <a:close/>
              </a:path>
              <a:path w="5528944" h="9429115">
                <a:moveTo>
                  <a:pt x="1842382" y="6571283"/>
                </a:moveTo>
                <a:lnTo>
                  <a:pt x="1824961" y="6571283"/>
                </a:lnTo>
                <a:lnTo>
                  <a:pt x="1824372" y="6545883"/>
                </a:lnTo>
                <a:lnTo>
                  <a:pt x="1839140" y="6545883"/>
                </a:lnTo>
                <a:lnTo>
                  <a:pt x="1842382" y="6571283"/>
                </a:lnTo>
                <a:close/>
              </a:path>
              <a:path w="5528944" h="9429115">
                <a:moveTo>
                  <a:pt x="1261400" y="6609383"/>
                </a:moveTo>
                <a:lnTo>
                  <a:pt x="1165002" y="6609383"/>
                </a:lnTo>
                <a:lnTo>
                  <a:pt x="1176023" y="6571283"/>
                </a:lnTo>
                <a:lnTo>
                  <a:pt x="1252286" y="6571283"/>
                </a:lnTo>
                <a:lnTo>
                  <a:pt x="1261400" y="6609383"/>
                </a:lnTo>
                <a:close/>
              </a:path>
              <a:path w="5528944" h="9429115">
                <a:moveTo>
                  <a:pt x="1363692" y="6609383"/>
                </a:moveTo>
                <a:lnTo>
                  <a:pt x="1333218" y="6609383"/>
                </a:lnTo>
                <a:lnTo>
                  <a:pt x="1317644" y="6571283"/>
                </a:lnTo>
                <a:lnTo>
                  <a:pt x="1377240" y="6571283"/>
                </a:lnTo>
                <a:lnTo>
                  <a:pt x="1363692" y="6609383"/>
                </a:lnTo>
                <a:close/>
              </a:path>
              <a:path w="5528944" h="9429115">
                <a:moveTo>
                  <a:pt x="2837894" y="6609383"/>
                </a:moveTo>
                <a:lnTo>
                  <a:pt x="2821161" y="6609383"/>
                </a:lnTo>
                <a:lnTo>
                  <a:pt x="2824992" y="6571283"/>
                </a:lnTo>
                <a:lnTo>
                  <a:pt x="2840546" y="6571283"/>
                </a:lnTo>
                <a:lnTo>
                  <a:pt x="2837894" y="6609383"/>
                </a:lnTo>
                <a:close/>
              </a:path>
              <a:path w="5528944" h="9429115">
                <a:moveTo>
                  <a:pt x="3122654" y="6609383"/>
                </a:moveTo>
                <a:lnTo>
                  <a:pt x="3099397" y="6609383"/>
                </a:lnTo>
                <a:lnTo>
                  <a:pt x="3109250" y="6571283"/>
                </a:lnTo>
                <a:lnTo>
                  <a:pt x="3122654" y="6609383"/>
                </a:lnTo>
                <a:close/>
              </a:path>
              <a:path w="5528944" h="9429115">
                <a:moveTo>
                  <a:pt x="3631957" y="6609383"/>
                </a:moveTo>
                <a:lnTo>
                  <a:pt x="3559198" y="6609383"/>
                </a:lnTo>
                <a:lnTo>
                  <a:pt x="3560835" y="6571283"/>
                </a:lnTo>
                <a:lnTo>
                  <a:pt x="3607648" y="6571283"/>
                </a:lnTo>
                <a:lnTo>
                  <a:pt x="3631957" y="6609383"/>
                </a:lnTo>
                <a:close/>
              </a:path>
              <a:path w="5528944" h="9429115">
                <a:moveTo>
                  <a:pt x="442276" y="6634783"/>
                </a:moveTo>
                <a:lnTo>
                  <a:pt x="417201" y="6634783"/>
                </a:lnTo>
                <a:lnTo>
                  <a:pt x="409366" y="6609383"/>
                </a:lnTo>
                <a:lnTo>
                  <a:pt x="461070" y="6609383"/>
                </a:lnTo>
                <a:lnTo>
                  <a:pt x="442276" y="6634783"/>
                </a:lnTo>
                <a:close/>
              </a:path>
              <a:path w="5528944" h="9429115">
                <a:moveTo>
                  <a:pt x="1258868" y="6634783"/>
                </a:moveTo>
                <a:lnTo>
                  <a:pt x="1148693" y="6634783"/>
                </a:lnTo>
                <a:lnTo>
                  <a:pt x="1155586" y="6609383"/>
                </a:lnTo>
                <a:lnTo>
                  <a:pt x="1265151" y="6609383"/>
                </a:lnTo>
                <a:lnTo>
                  <a:pt x="1258868" y="6634783"/>
                </a:lnTo>
                <a:close/>
              </a:path>
              <a:path w="5528944" h="9429115">
                <a:moveTo>
                  <a:pt x="2294436" y="6634783"/>
                </a:moveTo>
                <a:lnTo>
                  <a:pt x="2275478" y="6634783"/>
                </a:lnTo>
                <a:lnTo>
                  <a:pt x="2263580" y="6609383"/>
                </a:lnTo>
                <a:lnTo>
                  <a:pt x="2309226" y="6609383"/>
                </a:lnTo>
                <a:lnTo>
                  <a:pt x="2294436" y="6634783"/>
                </a:lnTo>
                <a:close/>
              </a:path>
              <a:path w="5528944" h="9429115">
                <a:moveTo>
                  <a:pt x="2391023" y="6634783"/>
                </a:moveTo>
                <a:lnTo>
                  <a:pt x="2379770" y="6634783"/>
                </a:lnTo>
                <a:lnTo>
                  <a:pt x="2385718" y="6609383"/>
                </a:lnTo>
                <a:lnTo>
                  <a:pt x="2389811" y="6609383"/>
                </a:lnTo>
                <a:lnTo>
                  <a:pt x="2391023" y="6634783"/>
                </a:lnTo>
                <a:close/>
              </a:path>
              <a:path w="5528944" h="9429115">
                <a:moveTo>
                  <a:pt x="3144255" y="6634783"/>
                </a:moveTo>
                <a:lnTo>
                  <a:pt x="3081319" y="6634783"/>
                </a:lnTo>
                <a:lnTo>
                  <a:pt x="3084689" y="6609383"/>
                </a:lnTo>
                <a:lnTo>
                  <a:pt x="3141995" y="6609383"/>
                </a:lnTo>
                <a:lnTo>
                  <a:pt x="3144255" y="6634783"/>
                </a:lnTo>
                <a:close/>
              </a:path>
              <a:path w="5528944" h="9429115">
                <a:moveTo>
                  <a:pt x="5101136" y="6634783"/>
                </a:moveTo>
                <a:lnTo>
                  <a:pt x="5067361" y="6634783"/>
                </a:lnTo>
                <a:lnTo>
                  <a:pt x="5084976" y="6609383"/>
                </a:lnTo>
                <a:lnTo>
                  <a:pt x="5101136" y="6634783"/>
                </a:lnTo>
                <a:close/>
              </a:path>
              <a:path w="5528944" h="9429115">
                <a:moveTo>
                  <a:pt x="1057708" y="6672883"/>
                </a:moveTo>
                <a:lnTo>
                  <a:pt x="1023751" y="6672883"/>
                </a:lnTo>
                <a:lnTo>
                  <a:pt x="1022350" y="6634783"/>
                </a:lnTo>
                <a:lnTo>
                  <a:pt x="1053061" y="6634783"/>
                </a:lnTo>
                <a:lnTo>
                  <a:pt x="1057708" y="6672883"/>
                </a:lnTo>
                <a:close/>
              </a:path>
              <a:path w="5528944" h="9429115">
                <a:moveTo>
                  <a:pt x="1189972" y="6710983"/>
                </a:moveTo>
                <a:lnTo>
                  <a:pt x="1173764" y="6672883"/>
                </a:lnTo>
                <a:lnTo>
                  <a:pt x="1154672" y="6672883"/>
                </a:lnTo>
                <a:lnTo>
                  <a:pt x="1145243" y="6634783"/>
                </a:lnTo>
                <a:lnTo>
                  <a:pt x="1241960" y="6634783"/>
                </a:lnTo>
                <a:lnTo>
                  <a:pt x="1224788" y="6672883"/>
                </a:lnTo>
                <a:lnTo>
                  <a:pt x="1189972" y="6710983"/>
                </a:lnTo>
                <a:close/>
              </a:path>
              <a:path w="5528944" h="9429115">
                <a:moveTo>
                  <a:pt x="1723698" y="6672883"/>
                </a:moveTo>
                <a:lnTo>
                  <a:pt x="1692541" y="6672883"/>
                </a:lnTo>
                <a:lnTo>
                  <a:pt x="1692646" y="6634783"/>
                </a:lnTo>
                <a:lnTo>
                  <a:pt x="1724139" y="6634783"/>
                </a:lnTo>
                <a:lnTo>
                  <a:pt x="1723698" y="6672883"/>
                </a:lnTo>
                <a:close/>
              </a:path>
              <a:path w="5528944" h="9429115">
                <a:moveTo>
                  <a:pt x="2697777" y="6672883"/>
                </a:moveTo>
                <a:lnTo>
                  <a:pt x="2685072" y="6672883"/>
                </a:lnTo>
                <a:lnTo>
                  <a:pt x="2690476" y="6634783"/>
                </a:lnTo>
                <a:lnTo>
                  <a:pt x="2697777" y="6672883"/>
                </a:lnTo>
                <a:close/>
              </a:path>
              <a:path w="5528944" h="9429115">
                <a:moveTo>
                  <a:pt x="3718732" y="6672883"/>
                </a:moveTo>
                <a:lnTo>
                  <a:pt x="3694894" y="6672883"/>
                </a:lnTo>
                <a:lnTo>
                  <a:pt x="3697808" y="6634783"/>
                </a:lnTo>
                <a:lnTo>
                  <a:pt x="3712805" y="6634783"/>
                </a:lnTo>
                <a:lnTo>
                  <a:pt x="3718732" y="6672883"/>
                </a:lnTo>
                <a:close/>
              </a:path>
              <a:path w="5528944" h="9429115">
                <a:moveTo>
                  <a:pt x="5100927" y="6672883"/>
                </a:moveTo>
                <a:lnTo>
                  <a:pt x="5075157" y="6672883"/>
                </a:lnTo>
                <a:lnTo>
                  <a:pt x="5063499" y="6634783"/>
                </a:lnTo>
                <a:lnTo>
                  <a:pt x="5108362" y="6634783"/>
                </a:lnTo>
                <a:lnTo>
                  <a:pt x="5100927" y="6672883"/>
                </a:lnTo>
                <a:close/>
              </a:path>
              <a:path w="5528944" h="9429115">
                <a:moveTo>
                  <a:pt x="5302492" y="6710983"/>
                </a:moveTo>
                <a:lnTo>
                  <a:pt x="5249819" y="6710983"/>
                </a:lnTo>
                <a:lnTo>
                  <a:pt x="5250510" y="6672883"/>
                </a:lnTo>
                <a:lnTo>
                  <a:pt x="5259803" y="6672883"/>
                </a:lnTo>
                <a:lnTo>
                  <a:pt x="5277258" y="6634783"/>
                </a:lnTo>
                <a:lnTo>
                  <a:pt x="5306368" y="6634783"/>
                </a:lnTo>
                <a:lnTo>
                  <a:pt x="5304769" y="6672883"/>
                </a:lnTo>
                <a:lnTo>
                  <a:pt x="5302492" y="6710983"/>
                </a:lnTo>
                <a:close/>
              </a:path>
              <a:path w="5528944" h="9429115">
                <a:moveTo>
                  <a:pt x="40117" y="6710983"/>
                </a:moveTo>
                <a:lnTo>
                  <a:pt x="10199" y="6710983"/>
                </a:lnTo>
                <a:lnTo>
                  <a:pt x="19013" y="6672883"/>
                </a:lnTo>
                <a:lnTo>
                  <a:pt x="34305" y="6672883"/>
                </a:lnTo>
                <a:lnTo>
                  <a:pt x="40117" y="6710983"/>
                </a:lnTo>
                <a:close/>
              </a:path>
              <a:path w="5528944" h="9429115">
                <a:moveTo>
                  <a:pt x="1892449" y="6710983"/>
                </a:moveTo>
                <a:lnTo>
                  <a:pt x="1848853" y="6710983"/>
                </a:lnTo>
                <a:lnTo>
                  <a:pt x="1846843" y="6672883"/>
                </a:lnTo>
                <a:lnTo>
                  <a:pt x="1890863" y="6672883"/>
                </a:lnTo>
                <a:lnTo>
                  <a:pt x="1892449" y="6710983"/>
                </a:lnTo>
                <a:close/>
              </a:path>
              <a:path w="5528944" h="9429115">
                <a:moveTo>
                  <a:pt x="2774859" y="6710983"/>
                </a:moveTo>
                <a:lnTo>
                  <a:pt x="2766804" y="6710983"/>
                </a:lnTo>
                <a:lnTo>
                  <a:pt x="2764216" y="6672883"/>
                </a:lnTo>
                <a:lnTo>
                  <a:pt x="2777544" y="6672883"/>
                </a:lnTo>
                <a:lnTo>
                  <a:pt x="2774859" y="6710983"/>
                </a:lnTo>
                <a:close/>
              </a:path>
              <a:path w="5528944" h="9429115">
                <a:moveTo>
                  <a:pt x="4513647" y="6710983"/>
                </a:moveTo>
                <a:lnTo>
                  <a:pt x="4485655" y="6710983"/>
                </a:lnTo>
                <a:lnTo>
                  <a:pt x="4494491" y="6672883"/>
                </a:lnTo>
                <a:lnTo>
                  <a:pt x="4508048" y="6672883"/>
                </a:lnTo>
                <a:lnTo>
                  <a:pt x="4513647" y="6710983"/>
                </a:lnTo>
                <a:close/>
              </a:path>
              <a:path w="5528944" h="9429115">
                <a:moveTo>
                  <a:pt x="24285" y="6736383"/>
                </a:moveTo>
                <a:lnTo>
                  <a:pt x="12341" y="6710983"/>
                </a:lnTo>
                <a:lnTo>
                  <a:pt x="36696" y="6710983"/>
                </a:lnTo>
                <a:lnTo>
                  <a:pt x="24285" y="6736383"/>
                </a:lnTo>
                <a:close/>
              </a:path>
              <a:path w="5528944" h="9429115">
                <a:moveTo>
                  <a:pt x="814388" y="6736383"/>
                </a:moveTo>
                <a:lnTo>
                  <a:pt x="765241" y="6736383"/>
                </a:lnTo>
                <a:lnTo>
                  <a:pt x="767497" y="6710983"/>
                </a:lnTo>
                <a:lnTo>
                  <a:pt x="801089" y="6710983"/>
                </a:lnTo>
                <a:lnTo>
                  <a:pt x="814388" y="6736383"/>
                </a:lnTo>
                <a:close/>
              </a:path>
              <a:path w="5528944" h="9429115">
                <a:moveTo>
                  <a:pt x="1815859" y="6736383"/>
                </a:moveTo>
                <a:lnTo>
                  <a:pt x="1805151" y="6736383"/>
                </a:lnTo>
                <a:lnTo>
                  <a:pt x="1807214" y="6710983"/>
                </a:lnTo>
                <a:lnTo>
                  <a:pt x="1812584" y="6710983"/>
                </a:lnTo>
                <a:lnTo>
                  <a:pt x="1815859" y="6736383"/>
                </a:lnTo>
                <a:close/>
              </a:path>
              <a:path w="5528944" h="9429115">
                <a:moveTo>
                  <a:pt x="4490889" y="6736383"/>
                </a:moveTo>
                <a:lnTo>
                  <a:pt x="4479789" y="6736383"/>
                </a:lnTo>
                <a:lnTo>
                  <a:pt x="4479121" y="6710983"/>
                </a:lnTo>
                <a:lnTo>
                  <a:pt x="4497045" y="6710983"/>
                </a:lnTo>
                <a:lnTo>
                  <a:pt x="4490889" y="6736383"/>
                </a:lnTo>
                <a:close/>
              </a:path>
              <a:path w="5528944" h="9429115">
                <a:moveTo>
                  <a:pt x="5288621" y="6736383"/>
                </a:moveTo>
                <a:lnTo>
                  <a:pt x="5263290" y="6736383"/>
                </a:lnTo>
                <a:lnTo>
                  <a:pt x="5258168" y="6710983"/>
                </a:lnTo>
                <a:lnTo>
                  <a:pt x="5297716" y="6710983"/>
                </a:lnTo>
                <a:lnTo>
                  <a:pt x="5288621" y="6736383"/>
                </a:lnTo>
                <a:close/>
              </a:path>
              <a:path w="5528944" h="9429115">
                <a:moveTo>
                  <a:pt x="1263461" y="6774483"/>
                </a:moveTo>
                <a:lnTo>
                  <a:pt x="1188105" y="6774483"/>
                </a:lnTo>
                <a:lnTo>
                  <a:pt x="1197295" y="6736383"/>
                </a:lnTo>
                <a:lnTo>
                  <a:pt x="1254173" y="6736383"/>
                </a:lnTo>
                <a:lnTo>
                  <a:pt x="1263461" y="6774483"/>
                </a:lnTo>
                <a:close/>
              </a:path>
              <a:path w="5528944" h="9429115">
                <a:moveTo>
                  <a:pt x="2365977" y="6774483"/>
                </a:moveTo>
                <a:lnTo>
                  <a:pt x="2318559" y="6774483"/>
                </a:lnTo>
                <a:lnTo>
                  <a:pt x="2321931" y="6736383"/>
                </a:lnTo>
                <a:lnTo>
                  <a:pt x="2376254" y="6736383"/>
                </a:lnTo>
                <a:lnTo>
                  <a:pt x="2365977" y="6774483"/>
                </a:lnTo>
                <a:close/>
              </a:path>
              <a:path w="5528944" h="9429115">
                <a:moveTo>
                  <a:pt x="2605502" y="6774483"/>
                </a:moveTo>
                <a:lnTo>
                  <a:pt x="2567607" y="6774483"/>
                </a:lnTo>
                <a:lnTo>
                  <a:pt x="2566667" y="6736383"/>
                </a:lnTo>
                <a:lnTo>
                  <a:pt x="2605619" y="6736383"/>
                </a:lnTo>
                <a:lnTo>
                  <a:pt x="2605502" y="6774483"/>
                </a:lnTo>
                <a:close/>
              </a:path>
              <a:path w="5528944" h="9429115">
                <a:moveTo>
                  <a:pt x="979609" y="6799883"/>
                </a:moveTo>
                <a:lnTo>
                  <a:pt x="893653" y="6799883"/>
                </a:lnTo>
                <a:lnTo>
                  <a:pt x="924892" y="6774483"/>
                </a:lnTo>
                <a:lnTo>
                  <a:pt x="989148" y="6774483"/>
                </a:lnTo>
                <a:lnTo>
                  <a:pt x="979609" y="6799883"/>
                </a:lnTo>
                <a:close/>
              </a:path>
              <a:path w="5528944" h="9429115">
                <a:moveTo>
                  <a:pt x="1268843" y="6799883"/>
                </a:moveTo>
                <a:lnTo>
                  <a:pt x="1165117" y="6799883"/>
                </a:lnTo>
                <a:lnTo>
                  <a:pt x="1169772" y="6774483"/>
                </a:lnTo>
                <a:lnTo>
                  <a:pt x="1268854" y="6774483"/>
                </a:lnTo>
                <a:lnTo>
                  <a:pt x="1268843" y="6799883"/>
                </a:lnTo>
                <a:close/>
              </a:path>
              <a:path w="5528944" h="9429115">
                <a:moveTo>
                  <a:pt x="1454429" y="6799883"/>
                </a:moveTo>
                <a:lnTo>
                  <a:pt x="1406019" y="6799883"/>
                </a:lnTo>
                <a:lnTo>
                  <a:pt x="1400784" y="6774483"/>
                </a:lnTo>
                <a:lnTo>
                  <a:pt x="1433201" y="6774483"/>
                </a:lnTo>
                <a:lnTo>
                  <a:pt x="1454429" y="6799883"/>
                </a:lnTo>
                <a:close/>
              </a:path>
              <a:path w="5528944" h="9429115">
                <a:moveTo>
                  <a:pt x="3371343" y="6799883"/>
                </a:moveTo>
                <a:lnTo>
                  <a:pt x="3359160" y="6799883"/>
                </a:lnTo>
                <a:lnTo>
                  <a:pt x="3359618" y="6774483"/>
                </a:lnTo>
                <a:lnTo>
                  <a:pt x="3374452" y="6774483"/>
                </a:lnTo>
                <a:lnTo>
                  <a:pt x="3371343" y="6799883"/>
                </a:lnTo>
                <a:close/>
              </a:path>
              <a:path w="5528944" h="9429115">
                <a:moveTo>
                  <a:pt x="98321" y="6876083"/>
                </a:moveTo>
                <a:lnTo>
                  <a:pt x="73750" y="6876083"/>
                </a:lnTo>
                <a:lnTo>
                  <a:pt x="62878" y="6837983"/>
                </a:lnTo>
                <a:lnTo>
                  <a:pt x="38668" y="6837983"/>
                </a:lnTo>
                <a:lnTo>
                  <a:pt x="36674" y="6799883"/>
                </a:lnTo>
                <a:lnTo>
                  <a:pt x="76211" y="6799883"/>
                </a:lnTo>
                <a:lnTo>
                  <a:pt x="86598" y="6837983"/>
                </a:lnTo>
                <a:lnTo>
                  <a:pt x="98321" y="6876083"/>
                </a:lnTo>
                <a:close/>
              </a:path>
              <a:path w="5528944" h="9429115">
                <a:moveTo>
                  <a:pt x="366830" y="6876083"/>
                </a:moveTo>
                <a:lnTo>
                  <a:pt x="309821" y="6876083"/>
                </a:lnTo>
                <a:lnTo>
                  <a:pt x="309608" y="6837983"/>
                </a:lnTo>
                <a:lnTo>
                  <a:pt x="309198" y="6799883"/>
                </a:lnTo>
                <a:lnTo>
                  <a:pt x="353569" y="6799883"/>
                </a:lnTo>
                <a:lnTo>
                  <a:pt x="373968" y="6837983"/>
                </a:lnTo>
                <a:lnTo>
                  <a:pt x="369824" y="6837983"/>
                </a:lnTo>
                <a:lnTo>
                  <a:pt x="366830" y="6876083"/>
                </a:lnTo>
                <a:close/>
              </a:path>
              <a:path w="5528944" h="9429115">
                <a:moveTo>
                  <a:pt x="942142" y="6837983"/>
                </a:moveTo>
                <a:lnTo>
                  <a:pt x="911851" y="6837983"/>
                </a:lnTo>
                <a:lnTo>
                  <a:pt x="906540" y="6799883"/>
                </a:lnTo>
                <a:lnTo>
                  <a:pt x="963491" y="6799883"/>
                </a:lnTo>
                <a:lnTo>
                  <a:pt x="942142" y="6837983"/>
                </a:lnTo>
                <a:close/>
              </a:path>
              <a:path w="5528944" h="9429115">
                <a:moveTo>
                  <a:pt x="1223604" y="6837983"/>
                </a:moveTo>
                <a:lnTo>
                  <a:pt x="1203754" y="6837983"/>
                </a:lnTo>
                <a:lnTo>
                  <a:pt x="1184645" y="6799883"/>
                </a:lnTo>
                <a:lnTo>
                  <a:pt x="1244541" y="6799883"/>
                </a:lnTo>
                <a:lnTo>
                  <a:pt x="1223604" y="6837983"/>
                </a:lnTo>
                <a:close/>
              </a:path>
              <a:path w="5528944" h="9429115">
                <a:moveTo>
                  <a:pt x="1496208" y="6837983"/>
                </a:moveTo>
                <a:lnTo>
                  <a:pt x="1445154" y="6837983"/>
                </a:lnTo>
                <a:lnTo>
                  <a:pt x="1430843" y="6799883"/>
                </a:lnTo>
                <a:lnTo>
                  <a:pt x="1475529" y="6799883"/>
                </a:lnTo>
                <a:lnTo>
                  <a:pt x="1496208" y="6837983"/>
                </a:lnTo>
                <a:close/>
              </a:path>
              <a:path w="5528944" h="9429115">
                <a:moveTo>
                  <a:pt x="2569811" y="6837983"/>
                </a:moveTo>
                <a:lnTo>
                  <a:pt x="2554977" y="6837983"/>
                </a:lnTo>
                <a:lnTo>
                  <a:pt x="2552978" y="6799883"/>
                </a:lnTo>
                <a:lnTo>
                  <a:pt x="2567812" y="6799883"/>
                </a:lnTo>
                <a:lnTo>
                  <a:pt x="2569811" y="6837983"/>
                </a:lnTo>
                <a:close/>
              </a:path>
              <a:path w="5528944" h="9429115">
                <a:moveTo>
                  <a:pt x="5173460" y="6837983"/>
                </a:moveTo>
                <a:lnTo>
                  <a:pt x="5144089" y="6837983"/>
                </a:lnTo>
                <a:lnTo>
                  <a:pt x="5142123" y="6799883"/>
                </a:lnTo>
                <a:lnTo>
                  <a:pt x="5177127" y="6799883"/>
                </a:lnTo>
                <a:lnTo>
                  <a:pt x="5173460" y="6837983"/>
                </a:lnTo>
                <a:close/>
              </a:path>
              <a:path w="5528944" h="9429115">
                <a:moveTo>
                  <a:pt x="2278540" y="6876083"/>
                </a:moveTo>
                <a:lnTo>
                  <a:pt x="2239569" y="6876083"/>
                </a:lnTo>
                <a:lnTo>
                  <a:pt x="2236795" y="6837983"/>
                </a:lnTo>
                <a:lnTo>
                  <a:pt x="2275413" y="6837983"/>
                </a:lnTo>
                <a:lnTo>
                  <a:pt x="2278540" y="6876083"/>
                </a:lnTo>
                <a:close/>
              </a:path>
              <a:path w="5528944" h="9429115">
                <a:moveTo>
                  <a:pt x="3265181" y="6876083"/>
                </a:moveTo>
                <a:lnTo>
                  <a:pt x="3234336" y="6876083"/>
                </a:lnTo>
                <a:lnTo>
                  <a:pt x="3243420" y="6837983"/>
                </a:lnTo>
                <a:lnTo>
                  <a:pt x="3255950" y="6837983"/>
                </a:lnTo>
                <a:lnTo>
                  <a:pt x="3265181" y="6876083"/>
                </a:lnTo>
                <a:close/>
              </a:path>
              <a:path w="5528944" h="9429115">
                <a:moveTo>
                  <a:pt x="55917" y="6901483"/>
                </a:moveTo>
                <a:lnTo>
                  <a:pt x="31359" y="6901483"/>
                </a:lnTo>
                <a:lnTo>
                  <a:pt x="31260" y="6876083"/>
                </a:lnTo>
                <a:lnTo>
                  <a:pt x="49893" y="6876083"/>
                </a:lnTo>
                <a:lnTo>
                  <a:pt x="55917" y="6901483"/>
                </a:lnTo>
                <a:close/>
              </a:path>
              <a:path w="5528944" h="9429115">
                <a:moveTo>
                  <a:pt x="317418" y="6901483"/>
                </a:moveTo>
                <a:lnTo>
                  <a:pt x="311778" y="6876083"/>
                </a:lnTo>
                <a:lnTo>
                  <a:pt x="334670" y="6876083"/>
                </a:lnTo>
                <a:lnTo>
                  <a:pt x="317418" y="6901483"/>
                </a:lnTo>
                <a:close/>
              </a:path>
              <a:path w="5528944" h="9429115">
                <a:moveTo>
                  <a:pt x="1062790" y="6901483"/>
                </a:moveTo>
                <a:lnTo>
                  <a:pt x="1051526" y="6876083"/>
                </a:lnTo>
                <a:lnTo>
                  <a:pt x="1068652" y="6876083"/>
                </a:lnTo>
                <a:lnTo>
                  <a:pt x="1062790" y="6901483"/>
                </a:lnTo>
                <a:close/>
              </a:path>
              <a:path w="5528944" h="9429115">
                <a:moveTo>
                  <a:pt x="2135846" y="6901483"/>
                </a:moveTo>
                <a:lnTo>
                  <a:pt x="2025649" y="6901483"/>
                </a:lnTo>
                <a:lnTo>
                  <a:pt x="2009381" y="6876083"/>
                </a:lnTo>
                <a:lnTo>
                  <a:pt x="2135801" y="6876083"/>
                </a:lnTo>
                <a:lnTo>
                  <a:pt x="2135846" y="6901483"/>
                </a:lnTo>
                <a:close/>
              </a:path>
              <a:path w="5528944" h="9429115">
                <a:moveTo>
                  <a:pt x="2410168" y="6939583"/>
                </a:moveTo>
                <a:lnTo>
                  <a:pt x="2358081" y="6939583"/>
                </a:lnTo>
                <a:lnTo>
                  <a:pt x="2356776" y="6901483"/>
                </a:lnTo>
                <a:lnTo>
                  <a:pt x="2358892" y="6901483"/>
                </a:lnTo>
                <a:lnTo>
                  <a:pt x="2365734" y="6876083"/>
                </a:lnTo>
                <a:lnTo>
                  <a:pt x="2402316" y="6876083"/>
                </a:lnTo>
                <a:lnTo>
                  <a:pt x="2408434" y="6901483"/>
                </a:lnTo>
                <a:lnTo>
                  <a:pt x="2410168" y="6939583"/>
                </a:lnTo>
                <a:close/>
              </a:path>
              <a:path w="5528944" h="9429115">
                <a:moveTo>
                  <a:pt x="1637922" y="6939583"/>
                </a:moveTo>
                <a:lnTo>
                  <a:pt x="1597147" y="6939583"/>
                </a:lnTo>
                <a:lnTo>
                  <a:pt x="1595681" y="6901483"/>
                </a:lnTo>
                <a:lnTo>
                  <a:pt x="1638598" y="6901483"/>
                </a:lnTo>
                <a:lnTo>
                  <a:pt x="1637922" y="6939583"/>
                </a:lnTo>
                <a:close/>
              </a:path>
              <a:path w="5528944" h="9429115">
                <a:moveTo>
                  <a:pt x="2308996" y="6939583"/>
                </a:moveTo>
                <a:lnTo>
                  <a:pt x="2281479" y="6939583"/>
                </a:lnTo>
                <a:lnTo>
                  <a:pt x="2287862" y="6901483"/>
                </a:lnTo>
                <a:lnTo>
                  <a:pt x="2302710" y="6901483"/>
                </a:lnTo>
                <a:lnTo>
                  <a:pt x="2308996" y="6939583"/>
                </a:lnTo>
                <a:close/>
              </a:path>
              <a:path w="5528944" h="9429115">
                <a:moveTo>
                  <a:pt x="2581467" y="6939583"/>
                </a:moveTo>
                <a:lnTo>
                  <a:pt x="2539737" y="6939583"/>
                </a:lnTo>
                <a:lnTo>
                  <a:pt x="2546729" y="6901483"/>
                </a:lnTo>
                <a:lnTo>
                  <a:pt x="2576032" y="6901483"/>
                </a:lnTo>
                <a:lnTo>
                  <a:pt x="2581467" y="6939583"/>
                </a:lnTo>
                <a:close/>
              </a:path>
              <a:path w="5528944" h="9429115">
                <a:moveTo>
                  <a:pt x="423708" y="6964983"/>
                </a:moveTo>
                <a:lnTo>
                  <a:pt x="393026" y="6964983"/>
                </a:lnTo>
                <a:lnTo>
                  <a:pt x="393845" y="6939583"/>
                </a:lnTo>
                <a:lnTo>
                  <a:pt x="420171" y="6939583"/>
                </a:lnTo>
                <a:lnTo>
                  <a:pt x="423708" y="6964983"/>
                </a:lnTo>
                <a:close/>
              </a:path>
              <a:path w="5528944" h="9429115">
                <a:moveTo>
                  <a:pt x="2294065" y="6964983"/>
                </a:moveTo>
                <a:lnTo>
                  <a:pt x="2284340" y="6964983"/>
                </a:lnTo>
                <a:lnTo>
                  <a:pt x="2277856" y="6939583"/>
                </a:lnTo>
                <a:lnTo>
                  <a:pt x="2302155" y="6939583"/>
                </a:lnTo>
                <a:lnTo>
                  <a:pt x="2294065" y="6964983"/>
                </a:lnTo>
                <a:close/>
              </a:path>
              <a:path w="5528944" h="9429115">
                <a:moveTo>
                  <a:pt x="2390334" y="6964983"/>
                </a:moveTo>
                <a:lnTo>
                  <a:pt x="2373728" y="6964983"/>
                </a:lnTo>
                <a:lnTo>
                  <a:pt x="2366382" y="6939583"/>
                </a:lnTo>
                <a:lnTo>
                  <a:pt x="2397489" y="6939583"/>
                </a:lnTo>
                <a:lnTo>
                  <a:pt x="2390334" y="6964983"/>
                </a:lnTo>
                <a:close/>
              </a:path>
              <a:path w="5528944" h="9429115">
                <a:moveTo>
                  <a:pt x="4293110" y="6964983"/>
                </a:moveTo>
                <a:lnTo>
                  <a:pt x="4264917" y="6964983"/>
                </a:lnTo>
                <a:lnTo>
                  <a:pt x="4264458" y="6939583"/>
                </a:lnTo>
                <a:lnTo>
                  <a:pt x="4289050" y="6939583"/>
                </a:lnTo>
                <a:lnTo>
                  <a:pt x="4293110" y="6964983"/>
                </a:lnTo>
                <a:close/>
              </a:path>
              <a:path w="5528944" h="9429115">
                <a:moveTo>
                  <a:pt x="1499936" y="7003083"/>
                </a:moveTo>
                <a:lnTo>
                  <a:pt x="1465586" y="7003083"/>
                </a:lnTo>
                <a:lnTo>
                  <a:pt x="1463821" y="6964983"/>
                </a:lnTo>
                <a:lnTo>
                  <a:pt x="1492535" y="6964983"/>
                </a:lnTo>
                <a:lnTo>
                  <a:pt x="1499936" y="7003083"/>
                </a:lnTo>
                <a:close/>
              </a:path>
              <a:path w="5528944" h="9429115">
                <a:moveTo>
                  <a:pt x="2814545" y="7003083"/>
                </a:moveTo>
                <a:lnTo>
                  <a:pt x="2714136" y="7003083"/>
                </a:lnTo>
                <a:lnTo>
                  <a:pt x="2684745" y="6964983"/>
                </a:lnTo>
                <a:lnTo>
                  <a:pt x="2809470" y="6964983"/>
                </a:lnTo>
                <a:lnTo>
                  <a:pt x="2814545" y="7003083"/>
                </a:lnTo>
                <a:close/>
              </a:path>
              <a:path w="5528944" h="9429115">
                <a:moveTo>
                  <a:pt x="427117" y="7028483"/>
                </a:moveTo>
                <a:lnTo>
                  <a:pt x="360215" y="7028483"/>
                </a:lnTo>
                <a:lnTo>
                  <a:pt x="365883" y="7003083"/>
                </a:lnTo>
                <a:lnTo>
                  <a:pt x="413219" y="7003083"/>
                </a:lnTo>
                <a:lnTo>
                  <a:pt x="427117" y="7028483"/>
                </a:lnTo>
                <a:close/>
              </a:path>
              <a:path w="5528944" h="9429115">
                <a:moveTo>
                  <a:pt x="503599" y="7028483"/>
                </a:moveTo>
                <a:lnTo>
                  <a:pt x="476126" y="7028483"/>
                </a:lnTo>
                <a:lnTo>
                  <a:pt x="469093" y="7003083"/>
                </a:lnTo>
                <a:lnTo>
                  <a:pt x="497114" y="7003083"/>
                </a:lnTo>
                <a:lnTo>
                  <a:pt x="503599" y="7028483"/>
                </a:lnTo>
                <a:close/>
              </a:path>
              <a:path w="5528944" h="9429115">
                <a:moveTo>
                  <a:pt x="892512" y="7066583"/>
                </a:moveTo>
                <a:lnTo>
                  <a:pt x="842283" y="7066583"/>
                </a:lnTo>
                <a:lnTo>
                  <a:pt x="849163" y="7028483"/>
                </a:lnTo>
                <a:lnTo>
                  <a:pt x="837015" y="7003083"/>
                </a:lnTo>
                <a:lnTo>
                  <a:pt x="889799" y="7003083"/>
                </a:lnTo>
                <a:lnTo>
                  <a:pt x="895599" y="7028483"/>
                </a:lnTo>
                <a:lnTo>
                  <a:pt x="896532" y="7028483"/>
                </a:lnTo>
                <a:lnTo>
                  <a:pt x="892512" y="7066583"/>
                </a:lnTo>
                <a:close/>
              </a:path>
              <a:path w="5528944" h="9429115">
                <a:moveTo>
                  <a:pt x="4999899" y="7028483"/>
                </a:moveTo>
                <a:lnTo>
                  <a:pt x="4936621" y="7028483"/>
                </a:lnTo>
                <a:lnTo>
                  <a:pt x="4953326" y="7003083"/>
                </a:lnTo>
                <a:lnTo>
                  <a:pt x="4990740" y="7003083"/>
                </a:lnTo>
                <a:lnTo>
                  <a:pt x="4999899" y="7028483"/>
                </a:lnTo>
                <a:close/>
              </a:path>
              <a:path w="5528944" h="9429115">
                <a:moveTo>
                  <a:pt x="438770" y="7066583"/>
                </a:moveTo>
                <a:lnTo>
                  <a:pt x="386870" y="7066583"/>
                </a:lnTo>
                <a:lnTo>
                  <a:pt x="372597" y="7028483"/>
                </a:lnTo>
                <a:lnTo>
                  <a:pt x="436037" y="7028483"/>
                </a:lnTo>
                <a:lnTo>
                  <a:pt x="438770" y="7066583"/>
                </a:lnTo>
                <a:close/>
              </a:path>
              <a:path w="5528944" h="9429115">
                <a:moveTo>
                  <a:pt x="1819035" y="7130083"/>
                </a:moveTo>
                <a:lnTo>
                  <a:pt x="1779051" y="7130083"/>
                </a:lnTo>
                <a:lnTo>
                  <a:pt x="1770359" y="7104683"/>
                </a:lnTo>
                <a:lnTo>
                  <a:pt x="1753283" y="7104683"/>
                </a:lnTo>
                <a:lnTo>
                  <a:pt x="1795982" y="7066583"/>
                </a:lnTo>
                <a:lnTo>
                  <a:pt x="1806395" y="7028483"/>
                </a:lnTo>
                <a:lnTo>
                  <a:pt x="1830073" y="7028483"/>
                </a:lnTo>
                <a:lnTo>
                  <a:pt x="1839828" y="7066583"/>
                </a:lnTo>
                <a:lnTo>
                  <a:pt x="1847151" y="7066583"/>
                </a:lnTo>
                <a:lnTo>
                  <a:pt x="1851780" y="7104683"/>
                </a:lnTo>
                <a:lnTo>
                  <a:pt x="1819035" y="7130083"/>
                </a:lnTo>
                <a:close/>
              </a:path>
              <a:path w="5528944" h="9429115">
                <a:moveTo>
                  <a:pt x="2344525" y="7066583"/>
                </a:moveTo>
                <a:lnTo>
                  <a:pt x="2278396" y="7066583"/>
                </a:lnTo>
                <a:lnTo>
                  <a:pt x="2286206" y="7028483"/>
                </a:lnTo>
                <a:lnTo>
                  <a:pt x="2326323" y="7028483"/>
                </a:lnTo>
                <a:lnTo>
                  <a:pt x="2344525" y="7066583"/>
                </a:lnTo>
                <a:close/>
              </a:path>
              <a:path w="5528944" h="9429115">
                <a:moveTo>
                  <a:pt x="4999254" y="7066583"/>
                </a:moveTo>
                <a:lnTo>
                  <a:pt x="4932169" y="7066583"/>
                </a:lnTo>
                <a:lnTo>
                  <a:pt x="4918538" y="7028483"/>
                </a:lnTo>
                <a:lnTo>
                  <a:pt x="5004796" y="7028483"/>
                </a:lnTo>
                <a:lnTo>
                  <a:pt x="4999254" y="7066583"/>
                </a:lnTo>
                <a:close/>
              </a:path>
              <a:path w="5528944" h="9429115">
                <a:moveTo>
                  <a:pt x="423839" y="7104683"/>
                </a:moveTo>
                <a:lnTo>
                  <a:pt x="403721" y="7066583"/>
                </a:lnTo>
                <a:lnTo>
                  <a:pt x="429602" y="7066583"/>
                </a:lnTo>
                <a:lnTo>
                  <a:pt x="423839" y="7104683"/>
                </a:lnTo>
                <a:close/>
              </a:path>
              <a:path w="5528944" h="9429115">
                <a:moveTo>
                  <a:pt x="866992" y="7104683"/>
                </a:moveTo>
                <a:lnTo>
                  <a:pt x="821722" y="7104683"/>
                </a:lnTo>
                <a:lnTo>
                  <a:pt x="823832" y="7066583"/>
                </a:lnTo>
                <a:lnTo>
                  <a:pt x="875612" y="7066583"/>
                </a:lnTo>
                <a:lnTo>
                  <a:pt x="866992" y="7104683"/>
                </a:lnTo>
                <a:close/>
              </a:path>
              <a:path w="5528944" h="9429115">
                <a:moveTo>
                  <a:pt x="2345638" y="7104683"/>
                </a:moveTo>
                <a:lnTo>
                  <a:pt x="2270313" y="7104683"/>
                </a:lnTo>
                <a:lnTo>
                  <a:pt x="2267313" y="7066583"/>
                </a:lnTo>
                <a:lnTo>
                  <a:pt x="2361225" y="7066583"/>
                </a:lnTo>
                <a:lnTo>
                  <a:pt x="2345638" y="7104683"/>
                </a:lnTo>
                <a:close/>
              </a:path>
              <a:path w="5528944" h="9429115">
                <a:moveTo>
                  <a:pt x="2564636" y="7130083"/>
                </a:moveTo>
                <a:lnTo>
                  <a:pt x="2541765" y="7130083"/>
                </a:lnTo>
                <a:lnTo>
                  <a:pt x="2537720" y="7104683"/>
                </a:lnTo>
                <a:lnTo>
                  <a:pt x="2532649" y="7104683"/>
                </a:lnTo>
                <a:lnTo>
                  <a:pt x="2533479" y="7066583"/>
                </a:lnTo>
                <a:lnTo>
                  <a:pt x="2574394" y="7066583"/>
                </a:lnTo>
                <a:lnTo>
                  <a:pt x="2564636" y="7130083"/>
                </a:lnTo>
                <a:close/>
              </a:path>
              <a:path w="5528944" h="9429115">
                <a:moveTo>
                  <a:pt x="3116983" y="7104683"/>
                </a:moveTo>
                <a:lnTo>
                  <a:pt x="3083676" y="7104683"/>
                </a:lnTo>
                <a:lnTo>
                  <a:pt x="3081875" y="7066583"/>
                </a:lnTo>
                <a:lnTo>
                  <a:pt x="3123461" y="7066583"/>
                </a:lnTo>
                <a:lnTo>
                  <a:pt x="3116983" y="7104683"/>
                </a:lnTo>
                <a:close/>
              </a:path>
              <a:path w="5528944" h="9429115">
                <a:moveTo>
                  <a:pt x="3362282" y="7104683"/>
                </a:moveTo>
                <a:lnTo>
                  <a:pt x="3345653" y="7104683"/>
                </a:lnTo>
                <a:lnTo>
                  <a:pt x="3351800" y="7066583"/>
                </a:lnTo>
                <a:lnTo>
                  <a:pt x="3362282" y="7104683"/>
                </a:lnTo>
                <a:close/>
              </a:path>
              <a:path w="5528944" h="9429115">
                <a:moveTo>
                  <a:pt x="482976" y="7130083"/>
                </a:moveTo>
                <a:lnTo>
                  <a:pt x="465294" y="7130083"/>
                </a:lnTo>
                <a:lnTo>
                  <a:pt x="463624" y="7104683"/>
                </a:lnTo>
                <a:lnTo>
                  <a:pt x="479996" y="7104683"/>
                </a:lnTo>
                <a:lnTo>
                  <a:pt x="482976" y="7130083"/>
                </a:lnTo>
                <a:close/>
              </a:path>
              <a:path w="5528944" h="9429115">
                <a:moveTo>
                  <a:pt x="1746373" y="7130083"/>
                </a:moveTo>
                <a:lnTo>
                  <a:pt x="1695614" y="7130083"/>
                </a:lnTo>
                <a:lnTo>
                  <a:pt x="1723967" y="7104683"/>
                </a:lnTo>
                <a:lnTo>
                  <a:pt x="1748492" y="7104683"/>
                </a:lnTo>
                <a:lnTo>
                  <a:pt x="1746373" y="7130083"/>
                </a:lnTo>
                <a:close/>
              </a:path>
              <a:path w="5528944" h="9429115">
                <a:moveTo>
                  <a:pt x="508934" y="7193583"/>
                </a:moveTo>
                <a:lnTo>
                  <a:pt x="435774" y="7193583"/>
                </a:lnTo>
                <a:lnTo>
                  <a:pt x="427572" y="7168183"/>
                </a:lnTo>
                <a:lnTo>
                  <a:pt x="429570" y="7168183"/>
                </a:lnTo>
                <a:lnTo>
                  <a:pt x="434809" y="7130083"/>
                </a:lnTo>
                <a:lnTo>
                  <a:pt x="510122" y="7168183"/>
                </a:lnTo>
                <a:lnTo>
                  <a:pt x="508934" y="7193583"/>
                </a:lnTo>
                <a:close/>
              </a:path>
              <a:path w="5528944" h="9429115">
                <a:moveTo>
                  <a:pt x="770640" y="7168183"/>
                </a:moveTo>
                <a:lnTo>
                  <a:pt x="760359" y="7168183"/>
                </a:lnTo>
                <a:lnTo>
                  <a:pt x="751190" y="7130083"/>
                </a:lnTo>
                <a:lnTo>
                  <a:pt x="773293" y="7130083"/>
                </a:lnTo>
                <a:lnTo>
                  <a:pt x="770640" y="7168183"/>
                </a:lnTo>
                <a:close/>
              </a:path>
              <a:path w="5528944" h="9429115">
                <a:moveTo>
                  <a:pt x="1175531" y="7168183"/>
                </a:moveTo>
                <a:lnTo>
                  <a:pt x="1146422" y="7168183"/>
                </a:lnTo>
                <a:lnTo>
                  <a:pt x="1143311" y="7130083"/>
                </a:lnTo>
                <a:lnTo>
                  <a:pt x="1177398" y="7130083"/>
                </a:lnTo>
                <a:lnTo>
                  <a:pt x="1175531" y="7168183"/>
                </a:lnTo>
                <a:close/>
              </a:path>
              <a:path w="5528944" h="9429115">
                <a:moveTo>
                  <a:pt x="1454651" y="7168183"/>
                </a:moveTo>
                <a:lnTo>
                  <a:pt x="1395151" y="7168183"/>
                </a:lnTo>
                <a:lnTo>
                  <a:pt x="1394187" y="7130083"/>
                </a:lnTo>
                <a:lnTo>
                  <a:pt x="1463196" y="7130083"/>
                </a:lnTo>
                <a:lnTo>
                  <a:pt x="1454651" y="7168183"/>
                </a:lnTo>
                <a:close/>
              </a:path>
              <a:path w="5528944" h="9429115">
                <a:moveTo>
                  <a:pt x="1754935" y="7168183"/>
                </a:moveTo>
                <a:lnTo>
                  <a:pt x="1643030" y="7168183"/>
                </a:lnTo>
                <a:lnTo>
                  <a:pt x="1668237" y="7130083"/>
                </a:lnTo>
                <a:lnTo>
                  <a:pt x="1748501" y="7130083"/>
                </a:lnTo>
                <a:lnTo>
                  <a:pt x="1754935" y="7168183"/>
                </a:lnTo>
                <a:close/>
              </a:path>
              <a:path w="5528944" h="9429115">
                <a:moveTo>
                  <a:pt x="3518397" y="7168183"/>
                </a:moveTo>
                <a:lnTo>
                  <a:pt x="3471277" y="7168183"/>
                </a:lnTo>
                <a:lnTo>
                  <a:pt x="3472310" y="7130083"/>
                </a:lnTo>
                <a:lnTo>
                  <a:pt x="3516142" y="7130083"/>
                </a:lnTo>
                <a:lnTo>
                  <a:pt x="3518397" y="7168183"/>
                </a:lnTo>
                <a:close/>
              </a:path>
              <a:path w="5528944" h="9429115">
                <a:moveTo>
                  <a:pt x="360837" y="7193583"/>
                </a:moveTo>
                <a:lnTo>
                  <a:pt x="337202" y="7193583"/>
                </a:lnTo>
                <a:lnTo>
                  <a:pt x="334674" y="7168183"/>
                </a:lnTo>
                <a:lnTo>
                  <a:pt x="364456" y="7168183"/>
                </a:lnTo>
                <a:lnTo>
                  <a:pt x="360837" y="7193583"/>
                </a:lnTo>
                <a:close/>
              </a:path>
              <a:path w="5528944" h="9429115">
                <a:moveTo>
                  <a:pt x="1999721" y="7295183"/>
                </a:moveTo>
                <a:lnTo>
                  <a:pt x="1922965" y="7295183"/>
                </a:lnTo>
                <a:lnTo>
                  <a:pt x="1900053" y="7257083"/>
                </a:lnTo>
                <a:lnTo>
                  <a:pt x="1875060" y="7257083"/>
                </a:lnTo>
                <a:lnTo>
                  <a:pt x="1848411" y="7231683"/>
                </a:lnTo>
                <a:lnTo>
                  <a:pt x="1748386" y="7231683"/>
                </a:lnTo>
                <a:lnTo>
                  <a:pt x="1733504" y="7193583"/>
                </a:lnTo>
                <a:lnTo>
                  <a:pt x="1660109" y="7193583"/>
                </a:lnTo>
                <a:lnTo>
                  <a:pt x="1654560" y="7168183"/>
                </a:lnTo>
                <a:lnTo>
                  <a:pt x="1836913" y="7168183"/>
                </a:lnTo>
                <a:lnTo>
                  <a:pt x="1875208" y="7193583"/>
                </a:lnTo>
                <a:lnTo>
                  <a:pt x="1914498" y="7231683"/>
                </a:lnTo>
                <a:lnTo>
                  <a:pt x="1955827" y="7257083"/>
                </a:lnTo>
                <a:lnTo>
                  <a:pt x="1999721" y="7295183"/>
                </a:lnTo>
                <a:close/>
              </a:path>
              <a:path w="5528944" h="9429115">
                <a:moveTo>
                  <a:pt x="3765163" y="7193583"/>
                </a:moveTo>
                <a:lnTo>
                  <a:pt x="3675017" y="7193583"/>
                </a:lnTo>
                <a:lnTo>
                  <a:pt x="3678421" y="7168183"/>
                </a:lnTo>
                <a:lnTo>
                  <a:pt x="3754616" y="7168183"/>
                </a:lnTo>
                <a:lnTo>
                  <a:pt x="3765163" y="7193583"/>
                </a:lnTo>
                <a:close/>
              </a:path>
              <a:path w="5528944" h="9429115">
                <a:moveTo>
                  <a:pt x="3994967" y="7193583"/>
                </a:moveTo>
                <a:lnTo>
                  <a:pt x="3951572" y="7193583"/>
                </a:lnTo>
                <a:lnTo>
                  <a:pt x="3944736" y="7168183"/>
                </a:lnTo>
                <a:lnTo>
                  <a:pt x="3995098" y="7168183"/>
                </a:lnTo>
                <a:lnTo>
                  <a:pt x="3994967" y="7193583"/>
                </a:lnTo>
                <a:close/>
              </a:path>
              <a:path w="5528944" h="9429115">
                <a:moveTo>
                  <a:pt x="4501399" y="7193583"/>
                </a:moveTo>
                <a:lnTo>
                  <a:pt x="4478773" y="7193583"/>
                </a:lnTo>
                <a:lnTo>
                  <a:pt x="4479101" y="7168183"/>
                </a:lnTo>
                <a:lnTo>
                  <a:pt x="4494425" y="7168183"/>
                </a:lnTo>
                <a:lnTo>
                  <a:pt x="4501399" y="7193583"/>
                </a:lnTo>
                <a:close/>
              </a:path>
              <a:path w="5528944" h="9429115">
                <a:moveTo>
                  <a:pt x="590817" y="7231683"/>
                </a:moveTo>
                <a:lnTo>
                  <a:pt x="580863" y="7193583"/>
                </a:lnTo>
                <a:lnTo>
                  <a:pt x="596568" y="7193583"/>
                </a:lnTo>
                <a:lnTo>
                  <a:pt x="590817" y="7231683"/>
                </a:lnTo>
                <a:close/>
              </a:path>
              <a:path w="5528944" h="9429115">
                <a:moveTo>
                  <a:pt x="977625" y="7231683"/>
                </a:moveTo>
                <a:lnTo>
                  <a:pt x="944833" y="7231683"/>
                </a:lnTo>
                <a:lnTo>
                  <a:pt x="947692" y="7193583"/>
                </a:lnTo>
                <a:lnTo>
                  <a:pt x="979389" y="7193583"/>
                </a:lnTo>
                <a:lnTo>
                  <a:pt x="977625" y="7231683"/>
                </a:lnTo>
                <a:close/>
              </a:path>
              <a:path w="5528944" h="9429115">
                <a:moveTo>
                  <a:pt x="2561341" y="7231683"/>
                </a:moveTo>
                <a:lnTo>
                  <a:pt x="2520790" y="7231683"/>
                </a:lnTo>
                <a:lnTo>
                  <a:pt x="2535538" y="7193583"/>
                </a:lnTo>
                <a:lnTo>
                  <a:pt x="2552034" y="7193583"/>
                </a:lnTo>
                <a:lnTo>
                  <a:pt x="2561341" y="7231683"/>
                </a:lnTo>
                <a:close/>
              </a:path>
              <a:path w="5528944" h="9429115">
                <a:moveTo>
                  <a:pt x="3729044" y="7231683"/>
                </a:moveTo>
                <a:lnTo>
                  <a:pt x="3728260" y="7231683"/>
                </a:lnTo>
                <a:lnTo>
                  <a:pt x="3706591" y="7193583"/>
                </a:lnTo>
                <a:lnTo>
                  <a:pt x="3746961" y="7193583"/>
                </a:lnTo>
                <a:lnTo>
                  <a:pt x="3729044" y="7231683"/>
                </a:lnTo>
                <a:close/>
              </a:path>
              <a:path w="5528944" h="9429115">
                <a:moveTo>
                  <a:pt x="5521008" y="7231683"/>
                </a:moveTo>
                <a:lnTo>
                  <a:pt x="5466486" y="7231683"/>
                </a:lnTo>
                <a:lnTo>
                  <a:pt x="5463774" y="7193583"/>
                </a:lnTo>
                <a:lnTo>
                  <a:pt x="5523121" y="7193583"/>
                </a:lnTo>
                <a:lnTo>
                  <a:pt x="5521008" y="7231683"/>
                </a:lnTo>
                <a:close/>
              </a:path>
              <a:path w="5528944" h="9429115">
                <a:moveTo>
                  <a:pt x="338080" y="7257083"/>
                </a:moveTo>
                <a:lnTo>
                  <a:pt x="295827" y="7257083"/>
                </a:lnTo>
                <a:lnTo>
                  <a:pt x="306702" y="7231683"/>
                </a:lnTo>
                <a:lnTo>
                  <a:pt x="320785" y="7231683"/>
                </a:lnTo>
                <a:lnTo>
                  <a:pt x="338080" y="7257083"/>
                </a:lnTo>
                <a:close/>
              </a:path>
              <a:path w="5528944" h="9429115">
                <a:moveTo>
                  <a:pt x="1466849" y="7257083"/>
                </a:moveTo>
                <a:lnTo>
                  <a:pt x="1407208" y="7257083"/>
                </a:lnTo>
                <a:lnTo>
                  <a:pt x="1427384" y="7231683"/>
                </a:lnTo>
                <a:lnTo>
                  <a:pt x="1455271" y="7231683"/>
                </a:lnTo>
                <a:lnTo>
                  <a:pt x="1466849" y="7257083"/>
                </a:lnTo>
                <a:close/>
              </a:path>
              <a:path w="5528944" h="9429115">
                <a:moveTo>
                  <a:pt x="1819536" y="7257083"/>
                </a:moveTo>
                <a:lnTo>
                  <a:pt x="1772061" y="7257083"/>
                </a:lnTo>
                <a:lnTo>
                  <a:pt x="1763217" y="7231683"/>
                </a:lnTo>
                <a:lnTo>
                  <a:pt x="1815423" y="7231683"/>
                </a:lnTo>
                <a:lnTo>
                  <a:pt x="1819536" y="7257083"/>
                </a:lnTo>
                <a:close/>
              </a:path>
              <a:path w="5528944" h="9429115">
                <a:moveTo>
                  <a:pt x="2306967" y="7257083"/>
                </a:moveTo>
                <a:lnTo>
                  <a:pt x="2298388" y="7257083"/>
                </a:lnTo>
                <a:lnTo>
                  <a:pt x="2294646" y="7231683"/>
                </a:lnTo>
                <a:lnTo>
                  <a:pt x="2311856" y="7231683"/>
                </a:lnTo>
                <a:lnTo>
                  <a:pt x="2306967" y="7257083"/>
                </a:lnTo>
                <a:close/>
              </a:path>
              <a:path w="5528944" h="9429115">
                <a:moveTo>
                  <a:pt x="2885430" y="7257083"/>
                </a:moveTo>
                <a:lnTo>
                  <a:pt x="2798566" y="7257083"/>
                </a:lnTo>
                <a:lnTo>
                  <a:pt x="2799289" y="7231683"/>
                </a:lnTo>
                <a:lnTo>
                  <a:pt x="2886226" y="7231683"/>
                </a:lnTo>
                <a:lnTo>
                  <a:pt x="2885430" y="7257083"/>
                </a:lnTo>
                <a:close/>
              </a:path>
              <a:path w="5528944" h="9429115">
                <a:moveTo>
                  <a:pt x="304493" y="7295183"/>
                </a:moveTo>
                <a:lnTo>
                  <a:pt x="287260" y="7295183"/>
                </a:lnTo>
                <a:lnTo>
                  <a:pt x="289083" y="7257083"/>
                </a:lnTo>
                <a:lnTo>
                  <a:pt x="318171" y="7257083"/>
                </a:lnTo>
                <a:lnTo>
                  <a:pt x="304493" y="7295183"/>
                </a:lnTo>
                <a:close/>
              </a:path>
              <a:path w="5528944" h="9429115">
                <a:moveTo>
                  <a:pt x="434579" y="7295183"/>
                </a:moveTo>
                <a:lnTo>
                  <a:pt x="418927" y="7295183"/>
                </a:lnTo>
                <a:lnTo>
                  <a:pt x="414670" y="7257083"/>
                </a:lnTo>
                <a:lnTo>
                  <a:pt x="428489" y="7257083"/>
                </a:lnTo>
                <a:lnTo>
                  <a:pt x="434579" y="7295183"/>
                </a:lnTo>
                <a:close/>
              </a:path>
              <a:path w="5528944" h="9429115">
                <a:moveTo>
                  <a:pt x="671261" y="7333283"/>
                </a:moveTo>
                <a:lnTo>
                  <a:pt x="568048" y="7333283"/>
                </a:lnTo>
                <a:lnTo>
                  <a:pt x="570506" y="7295183"/>
                </a:lnTo>
                <a:lnTo>
                  <a:pt x="569511" y="7257083"/>
                </a:lnTo>
                <a:lnTo>
                  <a:pt x="709503" y="7257083"/>
                </a:lnTo>
                <a:lnTo>
                  <a:pt x="715892" y="7295183"/>
                </a:lnTo>
                <a:lnTo>
                  <a:pt x="683134" y="7295183"/>
                </a:lnTo>
                <a:lnTo>
                  <a:pt x="671261" y="7333283"/>
                </a:lnTo>
                <a:close/>
              </a:path>
              <a:path w="5528944" h="9429115">
                <a:moveTo>
                  <a:pt x="983810" y="7295183"/>
                </a:moveTo>
                <a:lnTo>
                  <a:pt x="901747" y="7295183"/>
                </a:lnTo>
                <a:lnTo>
                  <a:pt x="909855" y="7257083"/>
                </a:lnTo>
                <a:lnTo>
                  <a:pt x="967554" y="7257083"/>
                </a:lnTo>
                <a:lnTo>
                  <a:pt x="983810" y="7295183"/>
                </a:lnTo>
                <a:close/>
              </a:path>
              <a:path w="5528944" h="9429115">
                <a:moveTo>
                  <a:pt x="1483956" y="7295183"/>
                </a:moveTo>
                <a:lnTo>
                  <a:pt x="1390474" y="7295183"/>
                </a:lnTo>
                <a:lnTo>
                  <a:pt x="1396207" y="7257083"/>
                </a:lnTo>
                <a:lnTo>
                  <a:pt x="1483542" y="7257083"/>
                </a:lnTo>
                <a:lnTo>
                  <a:pt x="1483956" y="7295183"/>
                </a:lnTo>
                <a:close/>
              </a:path>
              <a:path w="5528944" h="9429115">
                <a:moveTo>
                  <a:pt x="1822602" y="7295183"/>
                </a:moveTo>
                <a:lnTo>
                  <a:pt x="1800205" y="7295183"/>
                </a:lnTo>
                <a:lnTo>
                  <a:pt x="1790459" y="7257083"/>
                </a:lnTo>
                <a:lnTo>
                  <a:pt x="1824715" y="7257083"/>
                </a:lnTo>
                <a:lnTo>
                  <a:pt x="1822602" y="7295183"/>
                </a:lnTo>
                <a:close/>
              </a:path>
              <a:path w="5528944" h="9429115">
                <a:moveTo>
                  <a:pt x="2250908" y="7295183"/>
                </a:moveTo>
                <a:lnTo>
                  <a:pt x="2237417" y="7295183"/>
                </a:lnTo>
                <a:lnTo>
                  <a:pt x="2247765" y="7257083"/>
                </a:lnTo>
                <a:lnTo>
                  <a:pt x="2250908" y="7295183"/>
                </a:lnTo>
                <a:close/>
              </a:path>
              <a:path w="5528944" h="9429115">
                <a:moveTo>
                  <a:pt x="2355595" y="7295183"/>
                </a:moveTo>
                <a:lnTo>
                  <a:pt x="2331621" y="7295183"/>
                </a:lnTo>
                <a:lnTo>
                  <a:pt x="2339155" y="7257083"/>
                </a:lnTo>
                <a:lnTo>
                  <a:pt x="2355595" y="7295183"/>
                </a:lnTo>
                <a:close/>
              </a:path>
              <a:path w="5528944" h="9429115">
                <a:moveTo>
                  <a:pt x="3044411" y="7295183"/>
                </a:moveTo>
                <a:lnTo>
                  <a:pt x="3002139" y="7295183"/>
                </a:lnTo>
                <a:lnTo>
                  <a:pt x="3001408" y="7257083"/>
                </a:lnTo>
                <a:lnTo>
                  <a:pt x="3049264" y="7257083"/>
                </a:lnTo>
                <a:lnTo>
                  <a:pt x="3044411" y="7295183"/>
                </a:lnTo>
                <a:close/>
              </a:path>
              <a:path w="5528944" h="9429115">
                <a:moveTo>
                  <a:pt x="4092509" y="7295183"/>
                </a:moveTo>
                <a:lnTo>
                  <a:pt x="4063863" y="7295183"/>
                </a:lnTo>
                <a:lnTo>
                  <a:pt x="4073685" y="7257083"/>
                </a:lnTo>
                <a:lnTo>
                  <a:pt x="4102240" y="7257083"/>
                </a:lnTo>
                <a:lnTo>
                  <a:pt x="4092509" y="7295183"/>
                </a:lnTo>
                <a:close/>
              </a:path>
              <a:path w="5528944" h="9429115">
                <a:moveTo>
                  <a:pt x="4875020" y="7295183"/>
                </a:moveTo>
                <a:lnTo>
                  <a:pt x="4801901" y="7295183"/>
                </a:lnTo>
                <a:lnTo>
                  <a:pt x="4815396" y="7257083"/>
                </a:lnTo>
                <a:lnTo>
                  <a:pt x="4872040" y="7257083"/>
                </a:lnTo>
                <a:lnTo>
                  <a:pt x="4875020" y="7295183"/>
                </a:lnTo>
                <a:close/>
              </a:path>
              <a:path w="5528944" h="9429115">
                <a:moveTo>
                  <a:pt x="979643" y="7333283"/>
                </a:moveTo>
                <a:lnTo>
                  <a:pt x="894392" y="7333283"/>
                </a:lnTo>
                <a:lnTo>
                  <a:pt x="892962" y="7295183"/>
                </a:lnTo>
                <a:lnTo>
                  <a:pt x="981047" y="7295183"/>
                </a:lnTo>
                <a:lnTo>
                  <a:pt x="979643" y="7333283"/>
                </a:lnTo>
                <a:close/>
              </a:path>
              <a:path w="5528944" h="9429115">
                <a:moveTo>
                  <a:pt x="1188728" y="7333283"/>
                </a:moveTo>
                <a:lnTo>
                  <a:pt x="1135104" y="7333283"/>
                </a:lnTo>
                <a:lnTo>
                  <a:pt x="1138736" y="7295183"/>
                </a:lnTo>
                <a:lnTo>
                  <a:pt x="1181326" y="7295183"/>
                </a:lnTo>
                <a:lnTo>
                  <a:pt x="1188728" y="7333283"/>
                </a:lnTo>
                <a:close/>
              </a:path>
              <a:path w="5528944" h="9429115">
                <a:moveTo>
                  <a:pt x="1736516" y="7396783"/>
                </a:moveTo>
                <a:lnTo>
                  <a:pt x="1706457" y="7396783"/>
                </a:lnTo>
                <a:lnTo>
                  <a:pt x="1714065" y="7358683"/>
                </a:lnTo>
                <a:lnTo>
                  <a:pt x="1725130" y="7333283"/>
                </a:lnTo>
                <a:lnTo>
                  <a:pt x="1739105" y="7333283"/>
                </a:lnTo>
                <a:lnTo>
                  <a:pt x="1755444" y="7295183"/>
                </a:lnTo>
                <a:lnTo>
                  <a:pt x="1787318" y="7295183"/>
                </a:lnTo>
                <a:lnTo>
                  <a:pt x="1796572" y="7333283"/>
                </a:lnTo>
                <a:lnTo>
                  <a:pt x="1780143" y="7358683"/>
                </a:lnTo>
                <a:lnTo>
                  <a:pt x="1760601" y="7358683"/>
                </a:lnTo>
                <a:lnTo>
                  <a:pt x="1736516" y="7396783"/>
                </a:lnTo>
                <a:close/>
              </a:path>
              <a:path w="5528944" h="9429115">
                <a:moveTo>
                  <a:pt x="1999545" y="7333283"/>
                </a:moveTo>
                <a:lnTo>
                  <a:pt x="1946984" y="7333283"/>
                </a:lnTo>
                <a:lnTo>
                  <a:pt x="1938708" y="7295183"/>
                </a:lnTo>
                <a:lnTo>
                  <a:pt x="2001609" y="7295183"/>
                </a:lnTo>
                <a:lnTo>
                  <a:pt x="1999545" y="7333283"/>
                </a:lnTo>
                <a:close/>
              </a:path>
              <a:path w="5528944" h="9429115">
                <a:moveTo>
                  <a:pt x="2245341" y="7333283"/>
                </a:moveTo>
                <a:lnTo>
                  <a:pt x="2236271" y="7333283"/>
                </a:lnTo>
                <a:lnTo>
                  <a:pt x="2229295" y="7295183"/>
                </a:lnTo>
                <a:lnTo>
                  <a:pt x="2253000" y="7295183"/>
                </a:lnTo>
                <a:lnTo>
                  <a:pt x="2245341" y="7333283"/>
                </a:lnTo>
                <a:close/>
              </a:path>
              <a:path w="5528944" h="9429115">
                <a:moveTo>
                  <a:pt x="2389615" y="7333283"/>
                </a:moveTo>
                <a:lnTo>
                  <a:pt x="2329494" y="7333283"/>
                </a:lnTo>
                <a:lnTo>
                  <a:pt x="2328488" y="7295183"/>
                </a:lnTo>
                <a:lnTo>
                  <a:pt x="2382089" y="7295183"/>
                </a:lnTo>
                <a:lnTo>
                  <a:pt x="2389615" y="7333283"/>
                </a:lnTo>
                <a:close/>
              </a:path>
              <a:path w="5528944" h="9429115">
                <a:moveTo>
                  <a:pt x="3696039" y="7333283"/>
                </a:moveTo>
                <a:lnTo>
                  <a:pt x="3627177" y="7333283"/>
                </a:lnTo>
                <a:lnTo>
                  <a:pt x="3634221" y="7295183"/>
                </a:lnTo>
                <a:lnTo>
                  <a:pt x="3681183" y="7295183"/>
                </a:lnTo>
                <a:lnTo>
                  <a:pt x="3696039" y="7333283"/>
                </a:lnTo>
                <a:close/>
              </a:path>
              <a:path w="5528944" h="9429115">
                <a:moveTo>
                  <a:pt x="5363771" y="7333283"/>
                </a:moveTo>
                <a:lnTo>
                  <a:pt x="5331222" y="7333283"/>
                </a:lnTo>
                <a:lnTo>
                  <a:pt x="5332613" y="7295183"/>
                </a:lnTo>
                <a:lnTo>
                  <a:pt x="5366994" y="7295183"/>
                </a:lnTo>
                <a:lnTo>
                  <a:pt x="5363771" y="7333283"/>
                </a:lnTo>
                <a:close/>
              </a:path>
              <a:path w="5528944" h="9429115">
                <a:moveTo>
                  <a:pt x="635372" y="7358683"/>
                </a:moveTo>
                <a:lnTo>
                  <a:pt x="546763" y="7358683"/>
                </a:lnTo>
                <a:lnTo>
                  <a:pt x="560248" y="7333283"/>
                </a:lnTo>
                <a:lnTo>
                  <a:pt x="640823" y="7333283"/>
                </a:lnTo>
                <a:lnTo>
                  <a:pt x="635372" y="7358683"/>
                </a:lnTo>
                <a:close/>
              </a:path>
              <a:path w="5528944" h="9429115">
                <a:moveTo>
                  <a:pt x="968354" y="7358683"/>
                </a:moveTo>
                <a:lnTo>
                  <a:pt x="949531" y="7358683"/>
                </a:lnTo>
                <a:lnTo>
                  <a:pt x="932584" y="7333283"/>
                </a:lnTo>
                <a:lnTo>
                  <a:pt x="971031" y="7333283"/>
                </a:lnTo>
                <a:lnTo>
                  <a:pt x="968354" y="7358683"/>
                </a:lnTo>
                <a:close/>
              </a:path>
              <a:path w="5528944" h="9429115">
                <a:moveTo>
                  <a:pt x="1176339" y="7358683"/>
                </a:moveTo>
                <a:lnTo>
                  <a:pt x="1117780" y="7358683"/>
                </a:lnTo>
                <a:lnTo>
                  <a:pt x="1125497" y="7333283"/>
                </a:lnTo>
                <a:lnTo>
                  <a:pt x="1187549" y="7333283"/>
                </a:lnTo>
                <a:lnTo>
                  <a:pt x="1176339" y="7358683"/>
                </a:lnTo>
                <a:close/>
              </a:path>
              <a:path w="5528944" h="9429115">
                <a:moveTo>
                  <a:pt x="2522194" y="7358683"/>
                </a:moveTo>
                <a:lnTo>
                  <a:pt x="2475342" y="7358683"/>
                </a:lnTo>
                <a:lnTo>
                  <a:pt x="2478158" y="7333283"/>
                </a:lnTo>
                <a:lnTo>
                  <a:pt x="2528126" y="7333283"/>
                </a:lnTo>
                <a:lnTo>
                  <a:pt x="2522194" y="7358683"/>
                </a:lnTo>
                <a:close/>
              </a:path>
              <a:path w="5528944" h="9429115">
                <a:moveTo>
                  <a:pt x="3432292" y="7358683"/>
                </a:moveTo>
                <a:lnTo>
                  <a:pt x="3417609" y="7358683"/>
                </a:lnTo>
                <a:lnTo>
                  <a:pt x="3414990" y="7333283"/>
                </a:lnTo>
                <a:lnTo>
                  <a:pt x="3437595" y="7333283"/>
                </a:lnTo>
                <a:lnTo>
                  <a:pt x="3432292" y="7358683"/>
                </a:lnTo>
                <a:close/>
              </a:path>
              <a:path w="5528944" h="9429115">
                <a:moveTo>
                  <a:pt x="3511030" y="7358683"/>
                </a:moveTo>
                <a:lnTo>
                  <a:pt x="3501305" y="7358683"/>
                </a:lnTo>
                <a:lnTo>
                  <a:pt x="3500421" y="7333283"/>
                </a:lnTo>
                <a:lnTo>
                  <a:pt x="3508443" y="7333283"/>
                </a:lnTo>
                <a:lnTo>
                  <a:pt x="3511030" y="7358683"/>
                </a:lnTo>
                <a:close/>
              </a:path>
              <a:path w="5528944" h="9429115">
                <a:moveTo>
                  <a:pt x="3712682" y="7358683"/>
                </a:moveTo>
                <a:lnTo>
                  <a:pt x="3648571" y="7358683"/>
                </a:lnTo>
                <a:lnTo>
                  <a:pt x="3636441" y="7333283"/>
                </a:lnTo>
                <a:lnTo>
                  <a:pt x="3721023" y="7333283"/>
                </a:lnTo>
                <a:lnTo>
                  <a:pt x="3712682" y="7358683"/>
                </a:lnTo>
                <a:close/>
              </a:path>
              <a:path w="5528944" h="9429115">
                <a:moveTo>
                  <a:pt x="3995211" y="7358683"/>
                </a:moveTo>
                <a:lnTo>
                  <a:pt x="3956099" y="7358683"/>
                </a:lnTo>
                <a:lnTo>
                  <a:pt x="3955018" y="7333283"/>
                </a:lnTo>
                <a:lnTo>
                  <a:pt x="3995720" y="7333283"/>
                </a:lnTo>
                <a:lnTo>
                  <a:pt x="3995211" y="7358683"/>
                </a:lnTo>
                <a:close/>
              </a:path>
              <a:path w="5528944" h="9429115">
                <a:moveTo>
                  <a:pt x="5283791" y="7358683"/>
                </a:moveTo>
                <a:lnTo>
                  <a:pt x="5252897" y="7358683"/>
                </a:lnTo>
                <a:lnTo>
                  <a:pt x="5260854" y="7333283"/>
                </a:lnTo>
                <a:lnTo>
                  <a:pt x="5277270" y="7333283"/>
                </a:lnTo>
                <a:lnTo>
                  <a:pt x="5283791" y="7358683"/>
                </a:lnTo>
                <a:close/>
              </a:path>
              <a:path w="5528944" h="9429115">
                <a:moveTo>
                  <a:pt x="435659" y="7460283"/>
                </a:moveTo>
                <a:lnTo>
                  <a:pt x="330338" y="7460283"/>
                </a:lnTo>
                <a:lnTo>
                  <a:pt x="319988" y="7422183"/>
                </a:lnTo>
                <a:lnTo>
                  <a:pt x="344369" y="7396783"/>
                </a:lnTo>
                <a:lnTo>
                  <a:pt x="318369" y="7358683"/>
                </a:lnTo>
                <a:lnTo>
                  <a:pt x="368961" y="7358683"/>
                </a:lnTo>
                <a:lnTo>
                  <a:pt x="391984" y="7396783"/>
                </a:lnTo>
                <a:lnTo>
                  <a:pt x="582914" y="7396783"/>
                </a:lnTo>
                <a:lnTo>
                  <a:pt x="570784" y="7422183"/>
                </a:lnTo>
                <a:lnTo>
                  <a:pt x="451365" y="7422183"/>
                </a:lnTo>
                <a:lnTo>
                  <a:pt x="435659" y="7460283"/>
                </a:lnTo>
                <a:close/>
              </a:path>
              <a:path w="5528944" h="9429115">
                <a:moveTo>
                  <a:pt x="644495" y="7396783"/>
                </a:moveTo>
                <a:lnTo>
                  <a:pt x="466180" y="7396783"/>
                </a:lnTo>
                <a:lnTo>
                  <a:pt x="481400" y="7358683"/>
                </a:lnTo>
                <a:lnTo>
                  <a:pt x="637958" y="7358683"/>
                </a:lnTo>
                <a:lnTo>
                  <a:pt x="644495" y="7396783"/>
                </a:lnTo>
                <a:close/>
              </a:path>
              <a:path w="5528944" h="9429115">
                <a:moveTo>
                  <a:pt x="876088" y="7396783"/>
                </a:moveTo>
                <a:lnTo>
                  <a:pt x="833216" y="7396783"/>
                </a:lnTo>
                <a:lnTo>
                  <a:pt x="835410" y="7358683"/>
                </a:lnTo>
                <a:lnTo>
                  <a:pt x="875650" y="7358683"/>
                </a:lnTo>
                <a:lnTo>
                  <a:pt x="876088" y="7396783"/>
                </a:lnTo>
                <a:close/>
              </a:path>
              <a:path w="5528944" h="9429115">
                <a:moveTo>
                  <a:pt x="1130245" y="7396783"/>
                </a:moveTo>
                <a:lnTo>
                  <a:pt x="1102506" y="7396783"/>
                </a:lnTo>
                <a:lnTo>
                  <a:pt x="1087775" y="7358683"/>
                </a:lnTo>
                <a:lnTo>
                  <a:pt x="1146613" y="7358683"/>
                </a:lnTo>
                <a:lnTo>
                  <a:pt x="1130245" y="7396783"/>
                </a:lnTo>
                <a:close/>
              </a:path>
              <a:path w="5528944" h="9429115">
                <a:moveTo>
                  <a:pt x="1327034" y="7396783"/>
                </a:moveTo>
                <a:lnTo>
                  <a:pt x="1220532" y="7396783"/>
                </a:lnTo>
                <a:lnTo>
                  <a:pt x="1235727" y="7358683"/>
                </a:lnTo>
                <a:lnTo>
                  <a:pt x="1310877" y="7358683"/>
                </a:lnTo>
                <a:lnTo>
                  <a:pt x="1327034" y="7396783"/>
                </a:lnTo>
                <a:close/>
              </a:path>
              <a:path w="5528944" h="9429115">
                <a:moveTo>
                  <a:pt x="1636925" y="7396783"/>
                </a:moveTo>
                <a:lnTo>
                  <a:pt x="1596955" y="7396783"/>
                </a:lnTo>
                <a:lnTo>
                  <a:pt x="1600704" y="7358683"/>
                </a:lnTo>
                <a:lnTo>
                  <a:pt x="1637301" y="7358683"/>
                </a:lnTo>
                <a:lnTo>
                  <a:pt x="1636925" y="7396783"/>
                </a:lnTo>
                <a:close/>
              </a:path>
              <a:path w="5528944" h="9429115">
                <a:moveTo>
                  <a:pt x="2130435" y="7396783"/>
                </a:moveTo>
                <a:lnTo>
                  <a:pt x="2032691" y="7396783"/>
                </a:lnTo>
                <a:lnTo>
                  <a:pt x="2037712" y="7358683"/>
                </a:lnTo>
                <a:lnTo>
                  <a:pt x="2113547" y="7358683"/>
                </a:lnTo>
                <a:lnTo>
                  <a:pt x="2130435" y="7396783"/>
                </a:lnTo>
                <a:close/>
              </a:path>
              <a:path w="5528944" h="9429115">
                <a:moveTo>
                  <a:pt x="2611214" y="7396783"/>
                </a:moveTo>
                <a:lnTo>
                  <a:pt x="2544586" y="7396783"/>
                </a:lnTo>
                <a:lnTo>
                  <a:pt x="2563573" y="7358683"/>
                </a:lnTo>
                <a:lnTo>
                  <a:pt x="2602522" y="7358683"/>
                </a:lnTo>
                <a:lnTo>
                  <a:pt x="2611214" y="7396783"/>
                </a:lnTo>
                <a:close/>
              </a:path>
              <a:path w="5528944" h="9429115">
                <a:moveTo>
                  <a:pt x="5279715" y="7396783"/>
                </a:moveTo>
                <a:lnTo>
                  <a:pt x="5269850" y="7396783"/>
                </a:lnTo>
                <a:lnTo>
                  <a:pt x="5261623" y="7358683"/>
                </a:lnTo>
                <a:lnTo>
                  <a:pt x="5285411" y="7358683"/>
                </a:lnTo>
                <a:lnTo>
                  <a:pt x="5279715" y="7396783"/>
                </a:lnTo>
                <a:close/>
              </a:path>
              <a:path w="5528944" h="9429115">
                <a:moveTo>
                  <a:pt x="695426" y="7422183"/>
                </a:moveTo>
                <a:lnTo>
                  <a:pt x="602495" y="7422183"/>
                </a:lnTo>
                <a:lnTo>
                  <a:pt x="594632" y="7396783"/>
                </a:lnTo>
                <a:lnTo>
                  <a:pt x="685075" y="7396783"/>
                </a:lnTo>
                <a:lnTo>
                  <a:pt x="695426" y="7422183"/>
                </a:lnTo>
                <a:close/>
              </a:path>
              <a:path w="5528944" h="9429115">
                <a:moveTo>
                  <a:pt x="1344987" y="7422183"/>
                </a:moveTo>
                <a:lnTo>
                  <a:pt x="1189547" y="7422183"/>
                </a:lnTo>
                <a:lnTo>
                  <a:pt x="1186273" y="7396783"/>
                </a:lnTo>
                <a:lnTo>
                  <a:pt x="1350975" y="7396783"/>
                </a:lnTo>
                <a:lnTo>
                  <a:pt x="1344987" y="7422183"/>
                </a:lnTo>
                <a:close/>
              </a:path>
              <a:path w="5528944" h="9429115">
                <a:moveTo>
                  <a:pt x="2158043" y="7422183"/>
                </a:moveTo>
                <a:lnTo>
                  <a:pt x="2034790" y="7422183"/>
                </a:lnTo>
                <a:lnTo>
                  <a:pt x="2031123" y="7396783"/>
                </a:lnTo>
                <a:lnTo>
                  <a:pt x="2145180" y="7396783"/>
                </a:lnTo>
                <a:lnTo>
                  <a:pt x="2158043" y="7422183"/>
                </a:lnTo>
                <a:close/>
              </a:path>
              <a:path w="5528944" h="9429115">
                <a:moveTo>
                  <a:pt x="2585902" y="7422183"/>
                </a:moveTo>
                <a:lnTo>
                  <a:pt x="2512048" y="7422183"/>
                </a:lnTo>
                <a:lnTo>
                  <a:pt x="2513195" y="7396783"/>
                </a:lnTo>
                <a:lnTo>
                  <a:pt x="2603243" y="7396783"/>
                </a:lnTo>
                <a:lnTo>
                  <a:pt x="2585902" y="7422183"/>
                </a:lnTo>
                <a:close/>
              </a:path>
              <a:path w="5528944" h="9429115">
                <a:moveTo>
                  <a:pt x="3601041" y="7422183"/>
                </a:moveTo>
                <a:lnTo>
                  <a:pt x="3555504" y="7422183"/>
                </a:lnTo>
                <a:lnTo>
                  <a:pt x="3538864" y="7396783"/>
                </a:lnTo>
                <a:lnTo>
                  <a:pt x="3598979" y="7396783"/>
                </a:lnTo>
                <a:lnTo>
                  <a:pt x="3601041" y="7422183"/>
                </a:lnTo>
                <a:close/>
              </a:path>
              <a:path w="5528944" h="9429115">
                <a:moveTo>
                  <a:pt x="4352051" y="7422183"/>
                </a:moveTo>
                <a:lnTo>
                  <a:pt x="4290523" y="7422183"/>
                </a:lnTo>
                <a:lnTo>
                  <a:pt x="4290884" y="7396783"/>
                </a:lnTo>
                <a:lnTo>
                  <a:pt x="4357014" y="7396783"/>
                </a:lnTo>
                <a:lnTo>
                  <a:pt x="4352051" y="7422183"/>
                </a:lnTo>
                <a:close/>
              </a:path>
              <a:path w="5528944" h="9429115">
                <a:moveTo>
                  <a:pt x="565166" y="7460283"/>
                </a:moveTo>
                <a:lnTo>
                  <a:pt x="502905" y="7460283"/>
                </a:lnTo>
                <a:lnTo>
                  <a:pt x="518176" y="7422183"/>
                </a:lnTo>
                <a:lnTo>
                  <a:pt x="563740" y="7422183"/>
                </a:lnTo>
                <a:lnTo>
                  <a:pt x="565166" y="7460283"/>
                </a:lnTo>
                <a:close/>
              </a:path>
              <a:path w="5528944" h="9429115">
                <a:moveTo>
                  <a:pt x="734032" y="7460283"/>
                </a:moveTo>
                <a:lnTo>
                  <a:pt x="624996" y="7460283"/>
                </a:lnTo>
                <a:lnTo>
                  <a:pt x="618599" y="7422183"/>
                </a:lnTo>
                <a:lnTo>
                  <a:pt x="730526" y="7422183"/>
                </a:lnTo>
                <a:lnTo>
                  <a:pt x="734032" y="7460283"/>
                </a:lnTo>
                <a:close/>
              </a:path>
              <a:path w="5528944" h="9429115">
                <a:moveTo>
                  <a:pt x="944304" y="7460283"/>
                </a:moveTo>
                <a:lnTo>
                  <a:pt x="904399" y="7460283"/>
                </a:lnTo>
                <a:lnTo>
                  <a:pt x="909835" y="7422183"/>
                </a:lnTo>
                <a:lnTo>
                  <a:pt x="936731" y="7422183"/>
                </a:lnTo>
                <a:lnTo>
                  <a:pt x="944304" y="7460283"/>
                </a:lnTo>
                <a:close/>
              </a:path>
              <a:path w="5528944" h="9429115">
                <a:moveTo>
                  <a:pt x="2544335" y="7460283"/>
                </a:moveTo>
                <a:lnTo>
                  <a:pt x="2528948" y="7460283"/>
                </a:lnTo>
                <a:lnTo>
                  <a:pt x="2519129" y="7422183"/>
                </a:lnTo>
                <a:lnTo>
                  <a:pt x="2556721" y="7422183"/>
                </a:lnTo>
                <a:lnTo>
                  <a:pt x="2544335" y="7460283"/>
                </a:lnTo>
                <a:close/>
              </a:path>
              <a:path w="5528944" h="9429115">
                <a:moveTo>
                  <a:pt x="2759477" y="7460283"/>
                </a:moveTo>
                <a:lnTo>
                  <a:pt x="2738451" y="7460283"/>
                </a:lnTo>
                <a:lnTo>
                  <a:pt x="2752667" y="7422183"/>
                </a:lnTo>
                <a:lnTo>
                  <a:pt x="2759477" y="7460283"/>
                </a:lnTo>
                <a:close/>
              </a:path>
              <a:path w="5528944" h="9429115">
                <a:moveTo>
                  <a:pt x="582161" y="7498383"/>
                </a:moveTo>
                <a:lnTo>
                  <a:pt x="489819" y="7498383"/>
                </a:lnTo>
                <a:lnTo>
                  <a:pt x="496087" y="7460283"/>
                </a:lnTo>
                <a:lnTo>
                  <a:pt x="571189" y="7460283"/>
                </a:lnTo>
                <a:lnTo>
                  <a:pt x="582161" y="7498383"/>
                </a:lnTo>
                <a:close/>
              </a:path>
              <a:path w="5528944" h="9429115">
                <a:moveTo>
                  <a:pt x="705401" y="7498383"/>
                </a:moveTo>
                <a:lnTo>
                  <a:pt x="639334" y="7498383"/>
                </a:lnTo>
                <a:lnTo>
                  <a:pt x="631743" y="7460283"/>
                </a:lnTo>
                <a:lnTo>
                  <a:pt x="721109" y="7460283"/>
                </a:lnTo>
                <a:lnTo>
                  <a:pt x="705401" y="7498383"/>
                </a:lnTo>
                <a:close/>
              </a:path>
              <a:path w="5528944" h="9429115">
                <a:moveTo>
                  <a:pt x="1102519" y="7523783"/>
                </a:moveTo>
                <a:lnTo>
                  <a:pt x="1035205" y="7523783"/>
                </a:lnTo>
                <a:lnTo>
                  <a:pt x="1017046" y="7498383"/>
                </a:lnTo>
                <a:lnTo>
                  <a:pt x="1025164" y="7498383"/>
                </a:lnTo>
                <a:lnTo>
                  <a:pt x="1035625" y="7460283"/>
                </a:lnTo>
                <a:lnTo>
                  <a:pt x="1068030" y="7460283"/>
                </a:lnTo>
                <a:lnTo>
                  <a:pt x="1091303" y="7498383"/>
                </a:lnTo>
                <a:lnTo>
                  <a:pt x="1102519" y="7523783"/>
                </a:lnTo>
                <a:close/>
              </a:path>
              <a:path w="5528944" h="9429115">
                <a:moveTo>
                  <a:pt x="1466270" y="7498383"/>
                </a:moveTo>
                <a:lnTo>
                  <a:pt x="1376292" y="7498383"/>
                </a:lnTo>
                <a:lnTo>
                  <a:pt x="1396651" y="7460283"/>
                </a:lnTo>
                <a:lnTo>
                  <a:pt x="1468466" y="7460283"/>
                </a:lnTo>
                <a:lnTo>
                  <a:pt x="1466270" y="7498383"/>
                </a:lnTo>
                <a:close/>
              </a:path>
              <a:path w="5528944" h="9429115">
                <a:moveTo>
                  <a:pt x="1991436" y="7498383"/>
                </a:moveTo>
                <a:lnTo>
                  <a:pt x="1909082" y="7498383"/>
                </a:lnTo>
                <a:lnTo>
                  <a:pt x="1906275" y="7460283"/>
                </a:lnTo>
                <a:lnTo>
                  <a:pt x="1971424" y="7460283"/>
                </a:lnTo>
                <a:lnTo>
                  <a:pt x="1991436" y="7498383"/>
                </a:lnTo>
                <a:close/>
              </a:path>
              <a:path w="5528944" h="9429115">
                <a:moveTo>
                  <a:pt x="2276777" y="7498383"/>
                </a:moveTo>
                <a:lnTo>
                  <a:pt x="2161678" y="7498383"/>
                </a:lnTo>
                <a:lnTo>
                  <a:pt x="2175457" y="7460283"/>
                </a:lnTo>
                <a:lnTo>
                  <a:pt x="2269274" y="7460283"/>
                </a:lnTo>
                <a:lnTo>
                  <a:pt x="2276777" y="7498383"/>
                </a:lnTo>
                <a:close/>
              </a:path>
              <a:path w="5528944" h="9429115">
                <a:moveTo>
                  <a:pt x="2760152" y="7498383"/>
                </a:moveTo>
                <a:lnTo>
                  <a:pt x="2731046" y="7498383"/>
                </a:lnTo>
                <a:lnTo>
                  <a:pt x="2728435" y="7460283"/>
                </a:lnTo>
                <a:lnTo>
                  <a:pt x="2761589" y="7460283"/>
                </a:lnTo>
                <a:lnTo>
                  <a:pt x="2760152" y="7498383"/>
                </a:lnTo>
                <a:close/>
              </a:path>
              <a:path w="5528944" h="9429115">
                <a:moveTo>
                  <a:pt x="4474648" y="7498383"/>
                </a:moveTo>
                <a:lnTo>
                  <a:pt x="4406932" y="7498383"/>
                </a:lnTo>
                <a:lnTo>
                  <a:pt x="4413087" y="7460283"/>
                </a:lnTo>
                <a:lnTo>
                  <a:pt x="4468557" y="7460283"/>
                </a:lnTo>
                <a:lnTo>
                  <a:pt x="4474648" y="7498383"/>
                </a:lnTo>
                <a:close/>
              </a:path>
              <a:path w="5528944" h="9429115">
                <a:moveTo>
                  <a:pt x="5088202" y="7498383"/>
                </a:moveTo>
                <a:lnTo>
                  <a:pt x="5070397" y="7460283"/>
                </a:lnTo>
                <a:lnTo>
                  <a:pt x="5103569" y="7460283"/>
                </a:lnTo>
                <a:lnTo>
                  <a:pt x="5088202" y="7498383"/>
                </a:lnTo>
                <a:close/>
              </a:path>
              <a:path w="5528944" h="9429115">
                <a:moveTo>
                  <a:pt x="608813" y="7523783"/>
                </a:moveTo>
                <a:lnTo>
                  <a:pt x="476023" y="7523783"/>
                </a:lnTo>
                <a:lnTo>
                  <a:pt x="478759" y="7498383"/>
                </a:lnTo>
                <a:lnTo>
                  <a:pt x="605541" y="7498383"/>
                </a:lnTo>
                <a:lnTo>
                  <a:pt x="608813" y="7523783"/>
                </a:lnTo>
                <a:close/>
              </a:path>
              <a:path w="5528944" h="9429115">
                <a:moveTo>
                  <a:pt x="666676" y="7523783"/>
                </a:moveTo>
                <a:lnTo>
                  <a:pt x="659158" y="7498383"/>
                </a:lnTo>
                <a:lnTo>
                  <a:pt x="687170" y="7498383"/>
                </a:lnTo>
                <a:lnTo>
                  <a:pt x="666676" y="7523783"/>
                </a:lnTo>
                <a:close/>
              </a:path>
              <a:path w="5528944" h="9429115">
                <a:moveTo>
                  <a:pt x="1465350" y="7523783"/>
                </a:moveTo>
                <a:lnTo>
                  <a:pt x="1346817" y="7523783"/>
                </a:lnTo>
                <a:lnTo>
                  <a:pt x="1360313" y="7498383"/>
                </a:lnTo>
                <a:lnTo>
                  <a:pt x="1463294" y="7498383"/>
                </a:lnTo>
                <a:lnTo>
                  <a:pt x="1465350" y="7523783"/>
                </a:lnTo>
                <a:close/>
              </a:path>
              <a:path w="5528944" h="9429115">
                <a:moveTo>
                  <a:pt x="2070581" y="7523783"/>
                </a:moveTo>
                <a:lnTo>
                  <a:pt x="2045538" y="7523783"/>
                </a:lnTo>
                <a:lnTo>
                  <a:pt x="2039926" y="7498383"/>
                </a:lnTo>
                <a:lnTo>
                  <a:pt x="2073856" y="7498383"/>
                </a:lnTo>
                <a:lnTo>
                  <a:pt x="2070581" y="7523783"/>
                </a:lnTo>
                <a:close/>
              </a:path>
              <a:path w="5528944" h="9429115">
                <a:moveTo>
                  <a:pt x="2226203" y="7523783"/>
                </a:moveTo>
                <a:lnTo>
                  <a:pt x="2191107" y="7523783"/>
                </a:lnTo>
                <a:lnTo>
                  <a:pt x="2178341" y="7498383"/>
                </a:lnTo>
                <a:lnTo>
                  <a:pt x="2245370" y="7498383"/>
                </a:lnTo>
                <a:lnTo>
                  <a:pt x="2226203" y="7523783"/>
                </a:lnTo>
                <a:close/>
              </a:path>
              <a:path w="5528944" h="9429115">
                <a:moveTo>
                  <a:pt x="2990779" y="7523783"/>
                </a:moveTo>
                <a:lnTo>
                  <a:pt x="2972057" y="7523783"/>
                </a:lnTo>
                <a:lnTo>
                  <a:pt x="2968102" y="7498383"/>
                </a:lnTo>
                <a:lnTo>
                  <a:pt x="2994839" y="7498383"/>
                </a:lnTo>
                <a:lnTo>
                  <a:pt x="2990779" y="7523783"/>
                </a:lnTo>
                <a:close/>
              </a:path>
              <a:path w="5528944" h="9429115">
                <a:moveTo>
                  <a:pt x="3687854" y="7523783"/>
                </a:moveTo>
                <a:lnTo>
                  <a:pt x="3681271" y="7498383"/>
                </a:lnTo>
                <a:lnTo>
                  <a:pt x="3691619" y="7498383"/>
                </a:lnTo>
                <a:lnTo>
                  <a:pt x="3687854" y="7523783"/>
                </a:lnTo>
                <a:close/>
              </a:path>
              <a:path w="5528944" h="9429115">
                <a:moveTo>
                  <a:pt x="4172347" y="7523783"/>
                </a:moveTo>
                <a:lnTo>
                  <a:pt x="4139341" y="7523783"/>
                </a:lnTo>
                <a:lnTo>
                  <a:pt x="4145135" y="7498383"/>
                </a:lnTo>
                <a:lnTo>
                  <a:pt x="4164063" y="7498383"/>
                </a:lnTo>
                <a:lnTo>
                  <a:pt x="4172347" y="7523783"/>
                </a:lnTo>
                <a:close/>
              </a:path>
              <a:path w="5528944" h="9429115">
                <a:moveTo>
                  <a:pt x="4460174" y="7523783"/>
                </a:moveTo>
                <a:lnTo>
                  <a:pt x="4422158" y="7523783"/>
                </a:lnTo>
                <a:lnTo>
                  <a:pt x="4414272" y="7498383"/>
                </a:lnTo>
                <a:lnTo>
                  <a:pt x="4467676" y="7498383"/>
                </a:lnTo>
                <a:lnTo>
                  <a:pt x="4460174" y="7523783"/>
                </a:lnTo>
                <a:close/>
              </a:path>
              <a:path w="5528944" h="9429115">
                <a:moveTo>
                  <a:pt x="4742141" y="7523783"/>
                </a:moveTo>
                <a:lnTo>
                  <a:pt x="4660737" y="7523783"/>
                </a:lnTo>
                <a:lnTo>
                  <a:pt x="4680501" y="7498383"/>
                </a:lnTo>
                <a:lnTo>
                  <a:pt x="4721234" y="7498383"/>
                </a:lnTo>
                <a:lnTo>
                  <a:pt x="4742141" y="7523783"/>
                </a:lnTo>
                <a:close/>
              </a:path>
              <a:path w="5528944" h="9429115">
                <a:moveTo>
                  <a:pt x="286573" y="7561883"/>
                </a:moveTo>
                <a:lnTo>
                  <a:pt x="272951" y="7561883"/>
                </a:lnTo>
                <a:lnTo>
                  <a:pt x="273639" y="7523783"/>
                </a:lnTo>
                <a:lnTo>
                  <a:pt x="288537" y="7523783"/>
                </a:lnTo>
                <a:lnTo>
                  <a:pt x="286573" y="7561883"/>
                </a:lnTo>
                <a:close/>
              </a:path>
              <a:path w="5528944" h="9429115">
                <a:moveTo>
                  <a:pt x="592443" y="7561883"/>
                </a:moveTo>
                <a:lnTo>
                  <a:pt x="492823" y="7561883"/>
                </a:lnTo>
                <a:lnTo>
                  <a:pt x="482035" y="7523783"/>
                </a:lnTo>
                <a:lnTo>
                  <a:pt x="602636" y="7523783"/>
                </a:lnTo>
                <a:lnTo>
                  <a:pt x="592443" y="7561883"/>
                </a:lnTo>
                <a:close/>
              </a:path>
              <a:path w="5528944" h="9429115">
                <a:moveTo>
                  <a:pt x="779448" y="7561883"/>
                </a:moveTo>
                <a:lnTo>
                  <a:pt x="720445" y="7561883"/>
                </a:lnTo>
                <a:lnTo>
                  <a:pt x="718427" y="7523783"/>
                </a:lnTo>
                <a:lnTo>
                  <a:pt x="779448" y="7561883"/>
                </a:lnTo>
                <a:close/>
              </a:path>
              <a:path w="5528944" h="9429115">
                <a:moveTo>
                  <a:pt x="1114159" y="7561883"/>
                </a:moveTo>
                <a:lnTo>
                  <a:pt x="1077502" y="7561883"/>
                </a:lnTo>
                <a:lnTo>
                  <a:pt x="1055828" y="7523783"/>
                </a:lnTo>
                <a:lnTo>
                  <a:pt x="1115276" y="7523783"/>
                </a:lnTo>
                <a:lnTo>
                  <a:pt x="1114159" y="7561883"/>
                </a:lnTo>
                <a:close/>
              </a:path>
              <a:path w="5528944" h="9429115">
                <a:moveTo>
                  <a:pt x="1397459" y="7561883"/>
                </a:moveTo>
                <a:lnTo>
                  <a:pt x="1337358" y="7561883"/>
                </a:lnTo>
                <a:lnTo>
                  <a:pt x="1338325" y="7523783"/>
                </a:lnTo>
                <a:lnTo>
                  <a:pt x="1416830" y="7523783"/>
                </a:lnTo>
                <a:lnTo>
                  <a:pt x="1397459" y="7561883"/>
                </a:lnTo>
                <a:close/>
              </a:path>
              <a:path w="5528944" h="9429115">
                <a:moveTo>
                  <a:pt x="1461984" y="7561883"/>
                </a:moveTo>
                <a:lnTo>
                  <a:pt x="1416830" y="7523783"/>
                </a:lnTo>
                <a:lnTo>
                  <a:pt x="1469966" y="7523783"/>
                </a:lnTo>
                <a:lnTo>
                  <a:pt x="1461984" y="7561883"/>
                </a:lnTo>
                <a:close/>
              </a:path>
              <a:path w="5528944" h="9429115">
                <a:moveTo>
                  <a:pt x="1630685" y="7561883"/>
                </a:moveTo>
                <a:lnTo>
                  <a:pt x="1577672" y="7561883"/>
                </a:lnTo>
                <a:lnTo>
                  <a:pt x="1576699" y="7523783"/>
                </a:lnTo>
                <a:lnTo>
                  <a:pt x="1625537" y="7523783"/>
                </a:lnTo>
                <a:lnTo>
                  <a:pt x="1630685" y="7561883"/>
                </a:lnTo>
                <a:close/>
              </a:path>
              <a:path w="5528944" h="9429115">
                <a:moveTo>
                  <a:pt x="1909345" y="7587283"/>
                </a:moveTo>
                <a:lnTo>
                  <a:pt x="1845758" y="7587283"/>
                </a:lnTo>
                <a:lnTo>
                  <a:pt x="1838193" y="7561883"/>
                </a:lnTo>
                <a:lnTo>
                  <a:pt x="1837175" y="7523783"/>
                </a:lnTo>
                <a:lnTo>
                  <a:pt x="1865282" y="7523783"/>
                </a:lnTo>
                <a:lnTo>
                  <a:pt x="1884103" y="7561883"/>
                </a:lnTo>
                <a:lnTo>
                  <a:pt x="1897502" y="7561883"/>
                </a:lnTo>
                <a:lnTo>
                  <a:pt x="1909345" y="7587283"/>
                </a:lnTo>
                <a:close/>
              </a:path>
              <a:path w="5528944" h="9429115">
                <a:moveTo>
                  <a:pt x="2332311" y="7561883"/>
                </a:moveTo>
                <a:lnTo>
                  <a:pt x="2283489" y="7561883"/>
                </a:lnTo>
                <a:lnTo>
                  <a:pt x="2282179" y="7523783"/>
                </a:lnTo>
                <a:lnTo>
                  <a:pt x="2332574" y="7523783"/>
                </a:lnTo>
                <a:lnTo>
                  <a:pt x="2332311" y="7561883"/>
                </a:lnTo>
                <a:close/>
              </a:path>
              <a:path w="5528944" h="9429115">
                <a:moveTo>
                  <a:pt x="2634809" y="7587283"/>
                </a:moveTo>
                <a:lnTo>
                  <a:pt x="2594013" y="7587283"/>
                </a:lnTo>
                <a:lnTo>
                  <a:pt x="2573782" y="7561883"/>
                </a:lnTo>
                <a:lnTo>
                  <a:pt x="2551179" y="7523783"/>
                </a:lnTo>
                <a:lnTo>
                  <a:pt x="2608380" y="7523783"/>
                </a:lnTo>
                <a:lnTo>
                  <a:pt x="2624012" y="7561883"/>
                </a:lnTo>
                <a:lnTo>
                  <a:pt x="2634809" y="7587283"/>
                </a:lnTo>
                <a:close/>
              </a:path>
              <a:path w="5528944" h="9429115">
                <a:moveTo>
                  <a:pt x="3124804" y="7561883"/>
                </a:moveTo>
                <a:lnTo>
                  <a:pt x="3129689" y="7523783"/>
                </a:lnTo>
                <a:lnTo>
                  <a:pt x="3144037" y="7523783"/>
                </a:lnTo>
                <a:lnTo>
                  <a:pt x="3124804" y="7561883"/>
                </a:lnTo>
                <a:close/>
              </a:path>
              <a:path w="5528944" h="9429115">
                <a:moveTo>
                  <a:pt x="4698893" y="7561883"/>
                </a:moveTo>
                <a:lnTo>
                  <a:pt x="4636309" y="7561883"/>
                </a:lnTo>
                <a:lnTo>
                  <a:pt x="4633951" y="7523783"/>
                </a:lnTo>
                <a:lnTo>
                  <a:pt x="4719055" y="7523783"/>
                </a:lnTo>
                <a:lnTo>
                  <a:pt x="4698893" y="7561883"/>
                </a:lnTo>
                <a:close/>
              </a:path>
              <a:path w="5528944" h="9429115">
                <a:moveTo>
                  <a:pt x="670211" y="7587283"/>
                </a:moveTo>
                <a:lnTo>
                  <a:pt x="655967" y="7587283"/>
                </a:lnTo>
                <a:lnTo>
                  <a:pt x="648862" y="7561883"/>
                </a:lnTo>
                <a:lnTo>
                  <a:pt x="674009" y="7561883"/>
                </a:lnTo>
                <a:lnTo>
                  <a:pt x="670211" y="7587283"/>
                </a:lnTo>
                <a:close/>
              </a:path>
              <a:path w="5528944" h="9429115">
                <a:moveTo>
                  <a:pt x="1796767" y="7587283"/>
                </a:moveTo>
                <a:lnTo>
                  <a:pt x="1766896" y="7587283"/>
                </a:lnTo>
                <a:lnTo>
                  <a:pt x="1761348" y="7561883"/>
                </a:lnTo>
                <a:lnTo>
                  <a:pt x="1798736" y="7561883"/>
                </a:lnTo>
                <a:lnTo>
                  <a:pt x="1796767" y="7587283"/>
                </a:lnTo>
                <a:close/>
              </a:path>
              <a:path w="5528944" h="9429115">
                <a:moveTo>
                  <a:pt x="2864187" y="7587283"/>
                </a:moveTo>
                <a:lnTo>
                  <a:pt x="2848957" y="7587283"/>
                </a:lnTo>
                <a:lnTo>
                  <a:pt x="2856871" y="7561883"/>
                </a:lnTo>
                <a:lnTo>
                  <a:pt x="2864187" y="7587283"/>
                </a:lnTo>
                <a:close/>
              </a:path>
              <a:path w="5528944" h="9429115">
                <a:moveTo>
                  <a:pt x="3077813" y="7587283"/>
                </a:moveTo>
                <a:lnTo>
                  <a:pt x="3011030" y="7587283"/>
                </a:lnTo>
                <a:lnTo>
                  <a:pt x="3026438" y="7561883"/>
                </a:lnTo>
                <a:lnTo>
                  <a:pt x="3072444" y="7561883"/>
                </a:lnTo>
                <a:lnTo>
                  <a:pt x="3077813" y="7587283"/>
                </a:lnTo>
                <a:close/>
              </a:path>
              <a:path w="5528944" h="9429115">
                <a:moveTo>
                  <a:pt x="938360" y="7625383"/>
                </a:moveTo>
                <a:lnTo>
                  <a:pt x="901685" y="7625383"/>
                </a:lnTo>
                <a:lnTo>
                  <a:pt x="897297" y="7587283"/>
                </a:lnTo>
                <a:lnTo>
                  <a:pt x="940456" y="7587283"/>
                </a:lnTo>
                <a:lnTo>
                  <a:pt x="938360" y="7625383"/>
                </a:lnTo>
                <a:close/>
              </a:path>
              <a:path w="5528944" h="9429115">
                <a:moveTo>
                  <a:pt x="3049113" y="7625383"/>
                </a:moveTo>
                <a:lnTo>
                  <a:pt x="2977894" y="7625383"/>
                </a:lnTo>
                <a:lnTo>
                  <a:pt x="2995248" y="7587283"/>
                </a:lnTo>
                <a:lnTo>
                  <a:pt x="3072376" y="7587283"/>
                </a:lnTo>
                <a:lnTo>
                  <a:pt x="3049113" y="7625383"/>
                </a:lnTo>
                <a:close/>
              </a:path>
              <a:path w="5528944" h="9429115">
                <a:moveTo>
                  <a:pt x="3344253" y="7625383"/>
                </a:moveTo>
                <a:lnTo>
                  <a:pt x="3237945" y="7625383"/>
                </a:lnTo>
                <a:lnTo>
                  <a:pt x="3252857" y="7587283"/>
                </a:lnTo>
                <a:lnTo>
                  <a:pt x="3346583" y="7587283"/>
                </a:lnTo>
                <a:lnTo>
                  <a:pt x="3344253" y="7625383"/>
                </a:lnTo>
                <a:close/>
              </a:path>
              <a:path w="5528944" h="9429115">
                <a:moveTo>
                  <a:pt x="4597376" y="7625383"/>
                </a:moveTo>
                <a:lnTo>
                  <a:pt x="4550565" y="7625383"/>
                </a:lnTo>
                <a:lnTo>
                  <a:pt x="4555143" y="7587283"/>
                </a:lnTo>
                <a:lnTo>
                  <a:pt x="4590640" y="7587283"/>
                </a:lnTo>
                <a:lnTo>
                  <a:pt x="4597376" y="7625383"/>
                </a:lnTo>
                <a:close/>
              </a:path>
              <a:path w="5528944" h="9429115">
                <a:moveTo>
                  <a:pt x="5151007" y="7625383"/>
                </a:moveTo>
                <a:lnTo>
                  <a:pt x="5060793" y="7625383"/>
                </a:lnTo>
                <a:lnTo>
                  <a:pt x="5071653" y="7587283"/>
                </a:lnTo>
                <a:lnTo>
                  <a:pt x="5150110" y="7587283"/>
                </a:lnTo>
                <a:lnTo>
                  <a:pt x="5151007" y="7625383"/>
                </a:lnTo>
                <a:close/>
              </a:path>
              <a:path w="5528944" h="9429115">
                <a:moveTo>
                  <a:pt x="5339138" y="7625383"/>
                </a:moveTo>
                <a:lnTo>
                  <a:pt x="5321726" y="7625383"/>
                </a:lnTo>
                <a:lnTo>
                  <a:pt x="5324902" y="7587283"/>
                </a:lnTo>
                <a:lnTo>
                  <a:pt x="5336625" y="7587283"/>
                </a:lnTo>
                <a:lnTo>
                  <a:pt x="5339138" y="7625383"/>
                </a:lnTo>
                <a:close/>
              </a:path>
              <a:path w="5528944" h="9429115">
                <a:moveTo>
                  <a:pt x="217761" y="7650783"/>
                </a:moveTo>
                <a:lnTo>
                  <a:pt x="185489" y="7650783"/>
                </a:lnTo>
                <a:lnTo>
                  <a:pt x="185096" y="7625383"/>
                </a:lnTo>
                <a:lnTo>
                  <a:pt x="218495" y="7625383"/>
                </a:lnTo>
                <a:lnTo>
                  <a:pt x="217761" y="7650783"/>
                </a:lnTo>
                <a:close/>
              </a:path>
              <a:path w="5528944" h="9429115">
                <a:moveTo>
                  <a:pt x="1078930" y="7650783"/>
                </a:moveTo>
                <a:lnTo>
                  <a:pt x="1070119" y="7650783"/>
                </a:lnTo>
                <a:lnTo>
                  <a:pt x="1061121" y="7625383"/>
                </a:lnTo>
                <a:lnTo>
                  <a:pt x="1087023" y="7625383"/>
                </a:lnTo>
                <a:lnTo>
                  <a:pt x="1078930" y="7650783"/>
                </a:lnTo>
                <a:close/>
              </a:path>
              <a:path w="5528944" h="9429115">
                <a:moveTo>
                  <a:pt x="1645487" y="7688883"/>
                </a:moveTo>
                <a:lnTo>
                  <a:pt x="1630326" y="7650783"/>
                </a:lnTo>
                <a:lnTo>
                  <a:pt x="1647652" y="7625383"/>
                </a:lnTo>
                <a:lnTo>
                  <a:pt x="1768182" y="7625383"/>
                </a:lnTo>
                <a:lnTo>
                  <a:pt x="1774379" y="7650783"/>
                </a:lnTo>
                <a:lnTo>
                  <a:pt x="1773094" y="7650783"/>
                </a:lnTo>
                <a:lnTo>
                  <a:pt x="1645487" y="7688883"/>
                </a:lnTo>
                <a:close/>
              </a:path>
              <a:path w="5528944" h="9429115">
                <a:moveTo>
                  <a:pt x="2915269" y="7726983"/>
                </a:moveTo>
                <a:lnTo>
                  <a:pt x="2864612" y="7726983"/>
                </a:lnTo>
                <a:lnTo>
                  <a:pt x="2884984" y="7688883"/>
                </a:lnTo>
                <a:lnTo>
                  <a:pt x="2905653" y="7650783"/>
                </a:lnTo>
                <a:lnTo>
                  <a:pt x="2929092" y="7625383"/>
                </a:lnTo>
                <a:lnTo>
                  <a:pt x="3027774" y="7625383"/>
                </a:lnTo>
                <a:lnTo>
                  <a:pt x="3007436" y="7650783"/>
                </a:lnTo>
                <a:lnTo>
                  <a:pt x="2987174" y="7650783"/>
                </a:lnTo>
                <a:lnTo>
                  <a:pt x="2974403" y="7688883"/>
                </a:lnTo>
                <a:lnTo>
                  <a:pt x="2918955" y="7688883"/>
                </a:lnTo>
                <a:lnTo>
                  <a:pt x="2915269" y="7726983"/>
                </a:lnTo>
                <a:close/>
              </a:path>
              <a:path w="5528944" h="9429115">
                <a:moveTo>
                  <a:pt x="3249432" y="7688883"/>
                </a:moveTo>
                <a:lnTo>
                  <a:pt x="3167434" y="7688883"/>
                </a:lnTo>
                <a:lnTo>
                  <a:pt x="3151982" y="7650783"/>
                </a:lnTo>
                <a:lnTo>
                  <a:pt x="3187530" y="7650783"/>
                </a:lnTo>
                <a:lnTo>
                  <a:pt x="3205052" y="7625383"/>
                </a:lnTo>
                <a:lnTo>
                  <a:pt x="3286826" y="7625383"/>
                </a:lnTo>
                <a:lnTo>
                  <a:pt x="3249432" y="7688883"/>
                </a:lnTo>
                <a:close/>
              </a:path>
              <a:path w="5528944" h="9429115">
                <a:moveTo>
                  <a:pt x="5126143" y="7650783"/>
                </a:moveTo>
                <a:lnTo>
                  <a:pt x="5053250" y="7650783"/>
                </a:lnTo>
                <a:lnTo>
                  <a:pt x="5054004" y="7625383"/>
                </a:lnTo>
                <a:lnTo>
                  <a:pt x="5140024" y="7625383"/>
                </a:lnTo>
                <a:lnTo>
                  <a:pt x="5126143" y="7650783"/>
                </a:lnTo>
                <a:close/>
              </a:path>
              <a:path w="5528944" h="9429115">
                <a:moveTo>
                  <a:pt x="486938" y="7688883"/>
                </a:moveTo>
                <a:lnTo>
                  <a:pt x="455335" y="7688883"/>
                </a:lnTo>
                <a:lnTo>
                  <a:pt x="460153" y="7650783"/>
                </a:lnTo>
                <a:lnTo>
                  <a:pt x="480865" y="7650783"/>
                </a:lnTo>
                <a:lnTo>
                  <a:pt x="486938" y="7688883"/>
                </a:lnTo>
                <a:close/>
              </a:path>
              <a:path w="5528944" h="9429115">
                <a:moveTo>
                  <a:pt x="772203" y="7726983"/>
                </a:moveTo>
                <a:lnTo>
                  <a:pt x="692880" y="7726983"/>
                </a:lnTo>
                <a:lnTo>
                  <a:pt x="656696" y="7688883"/>
                </a:lnTo>
                <a:lnTo>
                  <a:pt x="619359" y="7650783"/>
                </a:lnTo>
                <a:lnTo>
                  <a:pt x="680306" y="7650783"/>
                </a:lnTo>
                <a:lnTo>
                  <a:pt x="703820" y="7688883"/>
                </a:lnTo>
                <a:lnTo>
                  <a:pt x="767096" y="7688883"/>
                </a:lnTo>
                <a:lnTo>
                  <a:pt x="772203" y="7726983"/>
                </a:lnTo>
                <a:close/>
              </a:path>
              <a:path w="5528944" h="9429115">
                <a:moveTo>
                  <a:pt x="3764739" y="7688883"/>
                </a:moveTo>
                <a:lnTo>
                  <a:pt x="3711486" y="7688883"/>
                </a:lnTo>
                <a:lnTo>
                  <a:pt x="3712379" y="7650783"/>
                </a:lnTo>
                <a:lnTo>
                  <a:pt x="3762577" y="7650783"/>
                </a:lnTo>
                <a:lnTo>
                  <a:pt x="3764739" y="7688883"/>
                </a:lnTo>
                <a:close/>
              </a:path>
              <a:path w="5528944" h="9429115">
                <a:moveTo>
                  <a:pt x="4202963" y="7688883"/>
                </a:moveTo>
                <a:lnTo>
                  <a:pt x="4145266" y="7688883"/>
                </a:lnTo>
                <a:lnTo>
                  <a:pt x="4151106" y="7650783"/>
                </a:lnTo>
                <a:lnTo>
                  <a:pt x="4190490" y="7650783"/>
                </a:lnTo>
                <a:lnTo>
                  <a:pt x="4202963" y="7688883"/>
                </a:lnTo>
                <a:close/>
              </a:path>
              <a:path w="5528944" h="9429115">
                <a:moveTo>
                  <a:pt x="4744608" y="7688883"/>
                </a:moveTo>
                <a:lnTo>
                  <a:pt x="4682743" y="7688883"/>
                </a:lnTo>
                <a:lnTo>
                  <a:pt x="4695676" y="7650783"/>
                </a:lnTo>
                <a:lnTo>
                  <a:pt x="4739092" y="7650783"/>
                </a:lnTo>
                <a:lnTo>
                  <a:pt x="4744608" y="7688883"/>
                </a:lnTo>
                <a:close/>
              </a:path>
              <a:path w="5528944" h="9429115">
                <a:moveTo>
                  <a:pt x="5246544" y="7688883"/>
                </a:moveTo>
                <a:lnTo>
                  <a:pt x="5199636" y="7688883"/>
                </a:lnTo>
                <a:lnTo>
                  <a:pt x="5214086" y="7650783"/>
                </a:lnTo>
                <a:lnTo>
                  <a:pt x="5248934" y="7650783"/>
                </a:lnTo>
                <a:lnTo>
                  <a:pt x="5246544" y="7688883"/>
                </a:lnTo>
                <a:close/>
              </a:path>
              <a:path w="5528944" h="9429115">
                <a:moveTo>
                  <a:pt x="473816" y="7726983"/>
                </a:moveTo>
                <a:lnTo>
                  <a:pt x="465931" y="7688883"/>
                </a:lnTo>
                <a:lnTo>
                  <a:pt x="481835" y="7688883"/>
                </a:lnTo>
                <a:lnTo>
                  <a:pt x="473816" y="7726983"/>
                </a:lnTo>
                <a:close/>
              </a:path>
              <a:path w="5528944" h="9429115">
                <a:moveTo>
                  <a:pt x="1098777" y="7726983"/>
                </a:moveTo>
                <a:lnTo>
                  <a:pt x="1014164" y="7726983"/>
                </a:lnTo>
                <a:lnTo>
                  <a:pt x="1024436" y="7688883"/>
                </a:lnTo>
                <a:lnTo>
                  <a:pt x="1094396" y="7688883"/>
                </a:lnTo>
                <a:lnTo>
                  <a:pt x="1098777" y="7726983"/>
                </a:lnTo>
                <a:close/>
              </a:path>
              <a:path w="5528944" h="9429115">
                <a:moveTo>
                  <a:pt x="1876503" y="7726983"/>
                </a:moveTo>
                <a:lnTo>
                  <a:pt x="1836749" y="7726983"/>
                </a:lnTo>
                <a:lnTo>
                  <a:pt x="1836571" y="7688883"/>
                </a:lnTo>
                <a:lnTo>
                  <a:pt x="1876338" y="7688883"/>
                </a:lnTo>
                <a:lnTo>
                  <a:pt x="1876503" y="7726983"/>
                </a:lnTo>
                <a:close/>
              </a:path>
              <a:path w="5528944" h="9429115">
                <a:moveTo>
                  <a:pt x="4741388" y="7726983"/>
                </a:moveTo>
                <a:lnTo>
                  <a:pt x="4679365" y="7726983"/>
                </a:lnTo>
                <a:lnTo>
                  <a:pt x="4673226" y="7688883"/>
                </a:lnTo>
                <a:lnTo>
                  <a:pt x="4746615" y="7688883"/>
                </a:lnTo>
                <a:lnTo>
                  <a:pt x="4741388" y="7726983"/>
                </a:lnTo>
                <a:close/>
              </a:path>
              <a:path w="5528944" h="9429115">
                <a:moveTo>
                  <a:pt x="775792" y="7752383"/>
                </a:moveTo>
                <a:lnTo>
                  <a:pt x="766253" y="7752383"/>
                </a:lnTo>
                <a:lnTo>
                  <a:pt x="729026" y="7726983"/>
                </a:lnTo>
                <a:lnTo>
                  <a:pt x="779399" y="7726983"/>
                </a:lnTo>
                <a:lnTo>
                  <a:pt x="775792" y="7752383"/>
                </a:lnTo>
                <a:close/>
              </a:path>
              <a:path w="5528944" h="9429115">
                <a:moveTo>
                  <a:pt x="1087758" y="7752383"/>
                </a:moveTo>
                <a:lnTo>
                  <a:pt x="1025915" y="7752383"/>
                </a:lnTo>
                <a:lnTo>
                  <a:pt x="1008761" y="7726983"/>
                </a:lnTo>
                <a:lnTo>
                  <a:pt x="1094975" y="7726983"/>
                </a:lnTo>
                <a:lnTo>
                  <a:pt x="1087758" y="7752383"/>
                </a:lnTo>
                <a:close/>
              </a:path>
              <a:path w="5528944" h="9429115">
                <a:moveTo>
                  <a:pt x="2334121" y="7752383"/>
                </a:moveTo>
                <a:lnTo>
                  <a:pt x="2266330" y="7752383"/>
                </a:lnTo>
                <a:lnTo>
                  <a:pt x="2267623" y="7726983"/>
                </a:lnTo>
                <a:lnTo>
                  <a:pt x="2335692" y="7726983"/>
                </a:lnTo>
                <a:lnTo>
                  <a:pt x="2334121" y="7752383"/>
                </a:lnTo>
                <a:close/>
              </a:path>
              <a:path w="5528944" h="9429115">
                <a:moveTo>
                  <a:pt x="2928820" y="7752383"/>
                </a:moveTo>
                <a:lnTo>
                  <a:pt x="2861186" y="7752383"/>
                </a:lnTo>
                <a:lnTo>
                  <a:pt x="2858046" y="7726983"/>
                </a:lnTo>
                <a:lnTo>
                  <a:pt x="2910781" y="7726983"/>
                </a:lnTo>
                <a:lnTo>
                  <a:pt x="2928820" y="7752383"/>
                </a:lnTo>
                <a:close/>
              </a:path>
              <a:path w="5528944" h="9429115">
                <a:moveTo>
                  <a:pt x="2957705" y="7790483"/>
                </a:moveTo>
                <a:lnTo>
                  <a:pt x="2892707" y="7790483"/>
                </a:lnTo>
                <a:lnTo>
                  <a:pt x="2880324" y="7752383"/>
                </a:lnTo>
                <a:lnTo>
                  <a:pt x="2953120" y="7752383"/>
                </a:lnTo>
                <a:lnTo>
                  <a:pt x="2957705" y="7790483"/>
                </a:lnTo>
                <a:close/>
              </a:path>
              <a:path w="5528944" h="9429115">
                <a:moveTo>
                  <a:pt x="1182702" y="7815883"/>
                </a:moveTo>
                <a:lnTo>
                  <a:pt x="1121819" y="7815883"/>
                </a:lnTo>
                <a:lnTo>
                  <a:pt x="1115478" y="7790483"/>
                </a:lnTo>
                <a:lnTo>
                  <a:pt x="1187402" y="7790483"/>
                </a:lnTo>
                <a:lnTo>
                  <a:pt x="1182702" y="7815883"/>
                </a:lnTo>
                <a:close/>
              </a:path>
              <a:path w="5528944" h="9429115">
                <a:moveTo>
                  <a:pt x="1695276" y="7815883"/>
                </a:moveTo>
                <a:lnTo>
                  <a:pt x="1620927" y="7815883"/>
                </a:lnTo>
                <a:lnTo>
                  <a:pt x="1627027" y="7790483"/>
                </a:lnTo>
                <a:lnTo>
                  <a:pt x="1690240" y="7790483"/>
                </a:lnTo>
                <a:lnTo>
                  <a:pt x="1695276" y="7815883"/>
                </a:lnTo>
                <a:close/>
              </a:path>
              <a:path w="5528944" h="9429115">
                <a:moveTo>
                  <a:pt x="1863600" y="7815883"/>
                </a:moveTo>
                <a:lnTo>
                  <a:pt x="1827987" y="7815883"/>
                </a:lnTo>
                <a:lnTo>
                  <a:pt x="1830888" y="7790483"/>
                </a:lnTo>
                <a:lnTo>
                  <a:pt x="1863600" y="7815883"/>
                </a:lnTo>
                <a:close/>
              </a:path>
              <a:path w="5528944" h="9429115">
                <a:moveTo>
                  <a:pt x="2742310" y="7815883"/>
                </a:moveTo>
                <a:lnTo>
                  <a:pt x="2664425" y="7815883"/>
                </a:lnTo>
                <a:lnTo>
                  <a:pt x="2689861" y="7790483"/>
                </a:lnTo>
                <a:lnTo>
                  <a:pt x="2715825" y="7790483"/>
                </a:lnTo>
                <a:lnTo>
                  <a:pt x="2742310" y="7815883"/>
                </a:lnTo>
                <a:close/>
              </a:path>
              <a:path w="5528944" h="9429115">
                <a:moveTo>
                  <a:pt x="2951007" y="7815883"/>
                </a:moveTo>
                <a:lnTo>
                  <a:pt x="2924109" y="7815883"/>
                </a:lnTo>
                <a:lnTo>
                  <a:pt x="2918313" y="7790483"/>
                </a:lnTo>
                <a:lnTo>
                  <a:pt x="2958622" y="7790483"/>
                </a:lnTo>
                <a:lnTo>
                  <a:pt x="2951007" y="7815883"/>
                </a:lnTo>
                <a:close/>
              </a:path>
              <a:path w="5528944" h="9429115">
                <a:moveTo>
                  <a:pt x="3424157" y="7815883"/>
                </a:moveTo>
                <a:lnTo>
                  <a:pt x="3416758" y="7790483"/>
                </a:lnTo>
                <a:lnTo>
                  <a:pt x="3429790" y="7790483"/>
                </a:lnTo>
                <a:lnTo>
                  <a:pt x="3424157" y="7815883"/>
                </a:lnTo>
                <a:close/>
              </a:path>
              <a:path w="5528944" h="9429115">
                <a:moveTo>
                  <a:pt x="4308567" y="7815883"/>
                </a:moveTo>
                <a:lnTo>
                  <a:pt x="4286777" y="7815883"/>
                </a:lnTo>
                <a:lnTo>
                  <a:pt x="4275035" y="7790483"/>
                </a:lnTo>
                <a:lnTo>
                  <a:pt x="4328671" y="7790483"/>
                </a:lnTo>
                <a:lnTo>
                  <a:pt x="4308567" y="7815883"/>
                </a:lnTo>
                <a:close/>
              </a:path>
              <a:path w="5528944" h="9429115">
                <a:moveTo>
                  <a:pt x="4512030" y="7853983"/>
                </a:moveTo>
                <a:lnTo>
                  <a:pt x="4449008" y="7853983"/>
                </a:lnTo>
                <a:lnTo>
                  <a:pt x="4470145" y="7815883"/>
                </a:lnTo>
                <a:lnTo>
                  <a:pt x="4492608" y="7790483"/>
                </a:lnTo>
                <a:lnTo>
                  <a:pt x="4588118" y="7790483"/>
                </a:lnTo>
                <a:lnTo>
                  <a:pt x="4587651" y="7815883"/>
                </a:lnTo>
                <a:lnTo>
                  <a:pt x="4529463" y="7815883"/>
                </a:lnTo>
                <a:lnTo>
                  <a:pt x="4512030" y="7853983"/>
                </a:lnTo>
                <a:close/>
              </a:path>
              <a:path w="5528944" h="9429115">
                <a:moveTo>
                  <a:pt x="1287224" y="7853983"/>
                </a:moveTo>
                <a:lnTo>
                  <a:pt x="1211256" y="7853983"/>
                </a:lnTo>
                <a:lnTo>
                  <a:pt x="1229268" y="7815883"/>
                </a:lnTo>
                <a:lnTo>
                  <a:pt x="1274225" y="7815883"/>
                </a:lnTo>
                <a:lnTo>
                  <a:pt x="1287224" y="7853983"/>
                </a:lnTo>
                <a:close/>
              </a:path>
              <a:path w="5528944" h="9429115">
                <a:moveTo>
                  <a:pt x="1704296" y="7853983"/>
                </a:moveTo>
                <a:lnTo>
                  <a:pt x="1629670" y="7853983"/>
                </a:lnTo>
                <a:lnTo>
                  <a:pt x="1621687" y="7815883"/>
                </a:lnTo>
                <a:lnTo>
                  <a:pt x="1702282" y="7815883"/>
                </a:lnTo>
                <a:lnTo>
                  <a:pt x="1704296" y="7853983"/>
                </a:lnTo>
                <a:close/>
              </a:path>
              <a:path w="5528944" h="9429115">
                <a:moveTo>
                  <a:pt x="2232602" y="7853983"/>
                </a:moveTo>
                <a:lnTo>
                  <a:pt x="2176806" y="7853983"/>
                </a:lnTo>
                <a:lnTo>
                  <a:pt x="2173760" y="7815883"/>
                </a:lnTo>
                <a:lnTo>
                  <a:pt x="2234010" y="7815883"/>
                </a:lnTo>
                <a:lnTo>
                  <a:pt x="2232602" y="7853983"/>
                </a:lnTo>
                <a:close/>
              </a:path>
              <a:path w="5528944" h="9429115">
                <a:moveTo>
                  <a:pt x="2420953" y="7853983"/>
                </a:moveTo>
                <a:lnTo>
                  <a:pt x="2366202" y="7853983"/>
                </a:lnTo>
                <a:lnTo>
                  <a:pt x="2357035" y="7815883"/>
                </a:lnTo>
                <a:lnTo>
                  <a:pt x="2427501" y="7815883"/>
                </a:lnTo>
                <a:lnTo>
                  <a:pt x="2420953" y="7853983"/>
                </a:lnTo>
                <a:close/>
              </a:path>
              <a:path w="5528944" h="9429115">
                <a:moveTo>
                  <a:pt x="2753542" y="7853983"/>
                </a:moveTo>
                <a:lnTo>
                  <a:pt x="2644730" y="7853983"/>
                </a:lnTo>
                <a:lnTo>
                  <a:pt x="2639523" y="7815883"/>
                </a:lnTo>
                <a:lnTo>
                  <a:pt x="2752067" y="7815883"/>
                </a:lnTo>
                <a:lnTo>
                  <a:pt x="2753542" y="7853983"/>
                </a:lnTo>
                <a:close/>
              </a:path>
              <a:path w="5528944" h="9429115">
                <a:moveTo>
                  <a:pt x="760884" y="7879383"/>
                </a:moveTo>
                <a:lnTo>
                  <a:pt x="722374" y="7879383"/>
                </a:lnTo>
                <a:lnTo>
                  <a:pt x="722873" y="7853983"/>
                </a:lnTo>
                <a:lnTo>
                  <a:pt x="760981" y="7853983"/>
                </a:lnTo>
                <a:lnTo>
                  <a:pt x="760884" y="7879383"/>
                </a:lnTo>
                <a:close/>
              </a:path>
              <a:path w="5528944" h="9429115">
                <a:moveTo>
                  <a:pt x="1264840" y="8019083"/>
                </a:moveTo>
                <a:lnTo>
                  <a:pt x="1133520" y="8019083"/>
                </a:lnTo>
                <a:lnTo>
                  <a:pt x="1142233" y="7980983"/>
                </a:lnTo>
                <a:lnTo>
                  <a:pt x="1131191" y="7955583"/>
                </a:lnTo>
                <a:lnTo>
                  <a:pt x="1119808" y="7955583"/>
                </a:lnTo>
                <a:lnTo>
                  <a:pt x="1098221" y="7917483"/>
                </a:lnTo>
                <a:lnTo>
                  <a:pt x="1027954" y="7917483"/>
                </a:lnTo>
                <a:lnTo>
                  <a:pt x="1018434" y="7879383"/>
                </a:lnTo>
                <a:lnTo>
                  <a:pt x="1016064" y="7853983"/>
                </a:lnTo>
                <a:lnTo>
                  <a:pt x="1094520" y="7853983"/>
                </a:lnTo>
                <a:lnTo>
                  <a:pt x="1108170" y="7879383"/>
                </a:lnTo>
                <a:lnTo>
                  <a:pt x="1136217" y="7879383"/>
                </a:lnTo>
                <a:lnTo>
                  <a:pt x="1151726" y="7917483"/>
                </a:lnTo>
                <a:lnTo>
                  <a:pt x="1180888" y="7980983"/>
                </a:lnTo>
                <a:lnTo>
                  <a:pt x="1241755" y="7980983"/>
                </a:lnTo>
                <a:lnTo>
                  <a:pt x="1264840" y="8019083"/>
                </a:lnTo>
                <a:close/>
              </a:path>
              <a:path w="5528944" h="9429115">
                <a:moveTo>
                  <a:pt x="1298156" y="7879383"/>
                </a:moveTo>
                <a:lnTo>
                  <a:pt x="1214709" y="7879383"/>
                </a:lnTo>
                <a:lnTo>
                  <a:pt x="1203724" y="7853983"/>
                </a:lnTo>
                <a:lnTo>
                  <a:pt x="1295308" y="7853983"/>
                </a:lnTo>
                <a:lnTo>
                  <a:pt x="1298156" y="7879383"/>
                </a:lnTo>
                <a:close/>
              </a:path>
              <a:path w="5528944" h="9429115">
                <a:moveTo>
                  <a:pt x="1595806" y="7879383"/>
                </a:moveTo>
                <a:lnTo>
                  <a:pt x="1521730" y="7879383"/>
                </a:lnTo>
                <a:lnTo>
                  <a:pt x="1558934" y="7853983"/>
                </a:lnTo>
                <a:lnTo>
                  <a:pt x="1595806" y="7879383"/>
                </a:lnTo>
                <a:close/>
              </a:path>
              <a:path w="5528944" h="9429115">
                <a:moveTo>
                  <a:pt x="3362822" y="7879383"/>
                </a:moveTo>
                <a:lnTo>
                  <a:pt x="3307422" y="7879383"/>
                </a:lnTo>
                <a:lnTo>
                  <a:pt x="3318767" y="7853983"/>
                </a:lnTo>
                <a:lnTo>
                  <a:pt x="3358077" y="7853983"/>
                </a:lnTo>
                <a:lnTo>
                  <a:pt x="3362822" y="7879383"/>
                </a:lnTo>
                <a:close/>
              </a:path>
              <a:path w="5528944" h="9429115">
                <a:moveTo>
                  <a:pt x="4474574" y="7879383"/>
                </a:moveTo>
                <a:lnTo>
                  <a:pt x="4440330" y="7879383"/>
                </a:lnTo>
                <a:lnTo>
                  <a:pt x="4434208" y="7853983"/>
                </a:lnTo>
                <a:lnTo>
                  <a:pt x="4485786" y="7853983"/>
                </a:lnTo>
                <a:lnTo>
                  <a:pt x="4474574" y="7879383"/>
                </a:lnTo>
                <a:close/>
              </a:path>
              <a:path w="5528944" h="9429115">
                <a:moveTo>
                  <a:pt x="5276312" y="7879383"/>
                </a:moveTo>
                <a:lnTo>
                  <a:pt x="5218016" y="7879383"/>
                </a:lnTo>
                <a:lnTo>
                  <a:pt x="5204860" y="7853983"/>
                </a:lnTo>
                <a:lnTo>
                  <a:pt x="5278864" y="7853983"/>
                </a:lnTo>
                <a:lnTo>
                  <a:pt x="5276312" y="7879383"/>
                </a:lnTo>
                <a:close/>
              </a:path>
              <a:path w="5528944" h="9429115">
                <a:moveTo>
                  <a:pt x="1291103" y="7917483"/>
                </a:moveTo>
                <a:lnTo>
                  <a:pt x="1264892" y="7917483"/>
                </a:lnTo>
                <a:lnTo>
                  <a:pt x="1245582" y="7879383"/>
                </a:lnTo>
                <a:lnTo>
                  <a:pt x="1295444" y="7879383"/>
                </a:lnTo>
                <a:lnTo>
                  <a:pt x="1291103" y="7917483"/>
                </a:lnTo>
                <a:close/>
              </a:path>
              <a:path w="5528944" h="9429115">
                <a:moveTo>
                  <a:pt x="1630326" y="7917483"/>
                </a:moveTo>
                <a:lnTo>
                  <a:pt x="1484048" y="7917483"/>
                </a:lnTo>
                <a:lnTo>
                  <a:pt x="1484513" y="7879383"/>
                </a:lnTo>
                <a:lnTo>
                  <a:pt x="1631701" y="7879383"/>
                </a:lnTo>
                <a:lnTo>
                  <a:pt x="1630326" y="7917483"/>
                </a:lnTo>
                <a:close/>
              </a:path>
              <a:path w="5528944" h="9429115">
                <a:moveTo>
                  <a:pt x="2347832" y="7917483"/>
                </a:moveTo>
                <a:lnTo>
                  <a:pt x="2304679" y="7917483"/>
                </a:lnTo>
                <a:lnTo>
                  <a:pt x="2294327" y="7879383"/>
                </a:lnTo>
                <a:lnTo>
                  <a:pt x="2350321" y="7879383"/>
                </a:lnTo>
                <a:lnTo>
                  <a:pt x="2347832" y="7917483"/>
                </a:lnTo>
                <a:close/>
              </a:path>
              <a:path w="5528944" h="9429115">
                <a:moveTo>
                  <a:pt x="2604688" y="7917483"/>
                </a:moveTo>
                <a:lnTo>
                  <a:pt x="2549692" y="7917483"/>
                </a:lnTo>
                <a:lnTo>
                  <a:pt x="2537687" y="7879383"/>
                </a:lnTo>
                <a:lnTo>
                  <a:pt x="2607137" y="7879383"/>
                </a:lnTo>
                <a:lnTo>
                  <a:pt x="2604688" y="7917483"/>
                </a:lnTo>
                <a:close/>
              </a:path>
              <a:path w="5528944" h="9429115">
                <a:moveTo>
                  <a:pt x="2807399" y="7917483"/>
                </a:moveTo>
                <a:lnTo>
                  <a:pt x="2787466" y="7917483"/>
                </a:lnTo>
                <a:lnTo>
                  <a:pt x="2789267" y="7879383"/>
                </a:lnTo>
                <a:lnTo>
                  <a:pt x="2799318" y="7879383"/>
                </a:lnTo>
                <a:lnTo>
                  <a:pt x="2807399" y="7917483"/>
                </a:lnTo>
                <a:close/>
              </a:path>
              <a:path w="5528944" h="9429115">
                <a:moveTo>
                  <a:pt x="3085903" y="7917483"/>
                </a:moveTo>
                <a:lnTo>
                  <a:pt x="2999850" y="7917483"/>
                </a:lnTo>
                <a:lnTo>
                  <a:pt x="3015834" y="7879383"/>
                </a:lnTo>
                <a:lnTo>
                  <a:pt x="3087475" y="7879383"/>
                </a:lnTo>
                <a:lnTo>
                  <a:pt x="3085903" y="7917483"/>
                </a:lnTo>
                <a:close/>
              </a:path>
              <a:path w="5528944" h="9429115">
                <a:moveTo>
                  <a:pt x="3593187" y="7917483"/>
                </a:moveTo>
                <a:lnTo>
                  <a:pt x="3563774" y="7917483"/>
                </a:lnTo>
                <a:lnTo>
                  <a:pt x="3563292" y="7879383"/>
                </a:lnTo>
                <a:lnTo>
                  <a:pt x="3591500" y="7879383"/>
                </a:lnTo>
                <a:lnTo>
                  <a:pt x="3593187" y="7917483"/>
                </a:lnTo>
                <a:close/>
              </a:path>
              <a:path w="5528944" h="9429115">
                <a:moveTo>
                  <a:pt x="5514659" y="7917483"/>
                </a:moveTo>
                <a:lnTo>
                  <a:pt x="5486187" y="7917483"/>
                </a:lnTo>
                <a:lnTo>
                  <a:pt x="5471945" y="7879383"/>
                </a:lnTo>
                <a:lnTo>
                  <a:pt x="5520765" y="7879383"/>
                </a:lnTo>
                <a:lnTo>
                  <a:pt x="5514659" y="7917483"/>
                </a:lnTo>
                <a:close/>
              </a:path>
              <a:path w="5528944" h="9429115">
                <a:moveTo>
                  <a:pt x="490868" y="7955583"/>
                </a:moveTo>
                <a:lnTo>
                  <a:pt x="446597" y="7955583"/>
                </a:lnTo>
                <a:lnTo>
                  <a:pt x="444460" y="7917483"/>
                </a:lnTo>
                <a:lnTo>
                  <a:pt x="485654" y="7917483"/>
                </a:lnTo>
                <a:lnTo>
                  <a:pt x="490868" y="7955583"/>
                </a:lnTo>
                <a:close/>
              </a:path>
              <a:path w="5528944" h="9429115">
                <a:moveTo>
                  <a:pt x="760690" y="7955583"/>
                </a:moveTo>
                <a:lnTo>
                  <a:pt x="710490" y="7955583"/>
                </a:lnTo>
                <a:lnTo>
                  <a:pt x="732983" y="7917483"/>
                </a:lnTo>
                <a:lnTo>
                  <a:pt x="751554" y="7917483"/>
                </a:lnTo>
                <a:lnTo>
                  <a:pt x="760690" y="7955583"/>
                </a:lnTo>
                <a:close/>
              </a:path>
              <a:path w="5528944" h="9429115">
                <a:moveTo>
                  <a:pt x="1799691" y="7955583"/>
                </a:moveTo>
                <a:lnTo>
                  <a:pt x="1773451" y="7955583"/>
                </a:lnTo>
                <a:lnTo>
                  <a:pt x="1771325" y="7917483"/>
                </a:lnTo>
                <a:lnTo>
                  <a:pt x="1792413" y="7917483"/>
                </a:lnTo>
                <a:lnTo>
                  <a:pt x="1799691" y="7955583"/>
                </a:lnTo>
                <a:close/>
              </a:path>
              <a:path w="5528944" h="9429115">
                <a:moveTo>
                  <a:pt x="3065031" y="7955583"/>
                </a:moveTo>
                <a:lnTo>
                  <a:pt x="2991238" y="7955583"/>
                </a:lnTo>
                <a:lnTo>
                  <a:pt x="2988172" y="7917483"/>
                </a:lnTo>
                <a:lnTo>
                  <a:pt x="3082333" y="7917483"/>
                </a:lnTo>
                <a:lnTo>
                  <a:pt x="3065031" y="7955583"/>
                </a:lnTo>
                <a:close/>
              </a:path>
              <a:path w="5528944" h="9429115">
                <a:moveTo>
                  <a:pt x="4888818" y="7955583"/>
                </a:moveTo>
                <a:lnTo>
                  <a:pt x="4815801" y="7955583"/>
                </a:lnTo>
                <a:lnTo>
                  <a:pt x="4830479" y="7917483"/>
                </a:lnTo>
                <a:lnTo>
                  <a:pt x="4875943" y="7917483"/>
                </a:lnTo>
                <a:lnTo>
                  <a:pt x="4888818" y="7955583"/>
                </a:lnTo>
                <a:close/>
              </a:path>
              <a:path w="5528944" h="9429115">
                <a:moveTo>
                  <a:pt x="5362526" y="7955583"/>
                </a:moveTo>
                <a:lnTo>
                  <a:pt x="5344451" y="7955583"/>
                </a:lnTo>
                <a:lnTo>
                  <a:pt x="5352982" y="7917483"/>
                </a:lnTo>
                <a:lnTo>
                  <a:pt x="5362526" y="7955583"/>
                </a:lnTo>
                <a:close/>
              </a:path>
              <a:path w="5528944" h="9429115">
                <a:moveTo>
                  <a:pt x="824375" y="8019083"/>
                </a:moveTo>
                <a:lnTo>
                  <a:pt x="738264" y="8019083"/>
                </a:lnTo>
                <a:lnTo>
                  <a:pt x="704912" y="7980983"/>
                </a:lnTo>
                <a:lnTo>
                  <a:pt x="636186" y="7980983"/>
                </a:lnTo>
                <a:lnTo>
                  <a:pt x="632719" y="7955583"/>
                </a:lnTo>
                <a:lnTo>
                  <a:pt x="782407" y="7955583"/>
                </a:lnTo>
                <a:lnTo>
                  <a:pt x="796015" y="7980983"/>
                </a:lnTo>
                <a:lnTo>
                  <a:pt x="824375" y="8019083"/>
                </a:lnTo>
                <a:close/>
              </a:path>
              <a:path w="5528944" h="9429115">
                <a:moveTo>
                  <a:pt x="1675593" y="7980983"/>
                </a:moveTo>
                <a:lnTo>
                  <a:pt x="1649086" y="7980983"/>
                </a:lnTo>
                <a:lnTo>
                  <a:pt x="1648171" y="7955583"/>
                </a:lnTo>
                <a:lnTo>
                  <a:pt x="1680131" y="7955583"/>
                </a:lnTo>
                <a:lnTo>
                  <a:pt x="1675593" y="7980983"/>
                </a:lnTo>
                <a:close/>
              </a:path>
              <a:path w="5528944" h="9429115">
                <a:moveTo>
                  <a:pt x="1969268" y="8019083"/>
                </a:moveTo>
                <a:lnTo>
                  <a:pt x="1871924" y="7980983"/>
                </a:lnTo>
                <a:lnTo>
                  <a:pt x="1874041" y="7955583"/>
                </a:lnTo>
                <a:lnTo>
                  <a:pt x="1985738" y="7955583"/>
                </a:lnTo>
                <a:lnTo>
                  <a:pt x="1990503" y="7980983"/>
                </a:lnTo>
                <a:lnTo>
                  <a:pt x="1982525" y="7980983"/>
                </a:lnTo>
                <a:lnTo>
                  <a:pt x="1969268" y="8019083"/>
                </a:lnTo>
                <a:close/>
              </a:path>
              <a:path w="5528944" h="9429115">
                <a:moveTo>
                  <a:pt x="2469480" y="8019083"/>
                </a:moveTo>
                <a:lnTo>
                  <a:pt x="2460256" y="8019083"/>
                </a:lnTo>
                <a:lnTo>
                  <a:pt x="2452518" y="7980983"/>
                </a:lnTo>
                <a:lnTo>
                  <a:pt x="2447559" y="7980983"/>
                </a:lnTo>
                <a:lnTo>
                  <a:pt x="2453403" y="7955583"/>
                </a:lnTo>
                <a:lnTo>
                  <a:pt x="2467793" y="7955583"/>
                </a:lnTo>
                <a:lnTo>
                  <a:pt x="2476015" y="7980983"/>
                </a:lnTo>
                <a:lnTo>
                  <a:pt x="2469480" y="8019083"/>
                </a:lnTo>
                <a:close/>
              </a:path>
              <a:path w="5528944" h="9429115">
                <a:moveTo>
                  <a:pt x="2753427" y="8019083"/>
                </a:moveTo>
                <a:lnTo>
                  <a:pt x="2602850" y="8019083"/>
                </a:lnTo>
                <a:lnTo>
                  <a:pt x="2630859" y="7980983"/>
                </a:lnTo>
                <a:lnTo>
                  <a:pt x="2661758" y="7955583"/>
                </a:lnTo>
                <a:lnTo>
                  <a:pt x="2740213" y="7955583"/>
                </a:lnTo>
                <a:lnTo>
                  <a:pt x="2747596" y="7980983"/>
                </a:lnTo>
                <a:lnTo>
                  <a:pt x="2756926" y="7980983"/>
                </a:lnTo>
                <a:lnTo>
                  <a:pt x="2753427" y="8019083"/>
                </a:lnTo>
                <a:close/>
              </a:path>
              <a:path w="5528944" h="9429115">
                <a:moveTo>
                  <a:pt x="4899727" y="7980983"/>
                </a:moveTo>
                <a:lnTo>
                  <a:pt x="4851756" y="7980983"/>
                </a:lnTo>
                <a:lnTo>
                  <a:pt x="4830515" y="7955583"/>
                </a:lnTo>
                <a:lnTo>
                  <a:pt x="4905178" y="7955583"/>
                </a:lnTo>
                <a:lnTo>
                  <a:pt x="4899727" y="7980983"/>
                </a:lnTo>
                <a:close/>
              </a:path>
              <a:path w="5528944" h="9429115">
                <a:moveTo>
                  <a:pt x="5381808" y="7980983"/>
                </a:moveTo>
                <a:lnTo>
                  <a:pt x="5351955" y="7980983"/>
                </a:lnTo>
                <a:lnTo>
                  <a:pt x="5342213" y="7955583"/>
                </a:lnTo>
                <a:lnTo>
                  <a:pt x="5390654" y="7955583"/>
                </a:lnTo>
                <a:lnTo>
                  <a:pt x="5381808" y="7980983"/>
                </a:lnTo>
                <a:close/>
              </a:path>
              <a:path w="5528944" h="9429115">
                <a:moveTo>
                  <a:pt x="1103235" y="8019083"/>
                </a:moveTo>
                <a:lnTo>
                  <a:pt x="1023408" y="8019083"/>
                </a:lnTo>
                <a:lnTo>
                  <a:pt x="1040974" y="7980983"/>
                </a:lnTo>
                <a:lnTo>
                  <a:pt x="1092194" y="7980983"/>
                </a:lnTo>
                <a:lnTo>
                  <a:pt x="1103235" y="8019083"/>
                </a:lnTo>
                <a:close/>
              </a:path>
              <a:path w="5528944" h="9429115">
                <a:moveTo>
                  <a:pt x="3997423" y="8019083"/>
                </a:moveTo>
                <a:lnTo>
                  <a:pt x="3910027" y="8019083"/>
                </a:lnTo>
                <a:lnTo>
                  <a:pt x="3909605" y="7980983"/>
                </a:lnTo>
                <a:lnTo>
                  <a:pt x="3978840" y="7980983"/>
                </a:lnTo>
                <a:lnTo>
                  <a:pt x="3997423" y="8019083"/>
                </a:lnTo>
                <a:close/>
              </a:path>
              <a:path w="5528944" h="9429115">
                <a:moveTo>
                  <a:pt x="4221661" y="8019083"/>
                </a:moveTo>
                <a:lnTo>
                  <a:pt x="4160639" y="8019083"/>
                </a:lnTo>
                <a:lnTo>
                  <a:pt x="4156353" y="7980983"/>
                </a:lnTo>
                <a:lnTo>
                  <a:pt x="4216115" y="7980983"/>
                </a:lnTo>
                <a:lnTo>
                  <a:pt x="4221661" y="8019083"/>
                </a:lnTo>
                <a:close/>
              </a:path>
              <a:path w="5528944" h="9429115">
                <a:moveTo>
                  <a:pt x="4998573" y="8019083"/>
                </a:moveTo>
                <a:lnTo>
                  <a:pt x="4948270" y="8019083"/>
                </a:lnTo>
                <a:lnTo>
                  <a:pt x="4951512" y="7980983"/>
                </a:lnTo>
                <a:lnTo>
                  <a:pt x="5010031" y="7980983"/>
                </a:lnTo>
                <a:lnTo>
                  <a:pt x="4998573" y="8019083"/>
                </a:lnTo>
                <a:close/>
              </a:path>
              <a:path w="5528944" h="9429115">
                <a:moveTo>
                  <a:pt x="504785" y="8044483"/>
                </a:moveTo>
                <a:lnTo>
                  <a:pt x="455570" y="8044483"/>
                </a:lnTo>
                <a:lnTo>
                  <a:pt x="462765" y="8019083"/>
                </a:lnTo>
                <a:lnTo>
                  <a:pt x="498923" y="8019083"/>
                </a:lnTo>
                <a:lnTo>
                  <a:pt x="504785" y="8044483"/>
                </a:lnTo>
                <a:close/>
              </a:path>
              <a:path w="5528944" h="9429115">
                <a:moveTo>
                  <a:pt x="1302091" y="8044483"/>
                </a:moveTo>
                <a:lnTo>
                  <a:pt x="997105" y="8044483"/>
                </a:lnTo>
                <a:lnTo>
                  <a:pt x="1000433" y="8019083"/>
                </a:lnTo>
                <a:lnTo>
                  <a:pt x="1284775" y="8019083"/>
                </a:lnTo>
                <a:lnTo>
                  <a:pt x="1302091" y="8044483"/>
                </a:lnTo>
                <a:close/>
              </a:path>
              <a:path w="5528944" h="9429115">
                <a:moveTo>
                  <a:pt x="5292681" y="8044483"/>
                </a:moveTo>
                <a:lnTo>
                  <a:pt x="5148340" y="8044483"/>
                </a:lnTo>
                <a:lnTo>
                  <a:pt x="5149225" y="8019083"/>
                </a:lnTo>
                <a:lnTo>
                  <a:pt x="5290847" y="8019083"/>
                </a:lnTo>
                <a:lnTo>
                  <a:pt x="5292681" y="8044483"/>
                </a:lnTo>
                <a:close/>
              </a:path>
              <a:path w="5528944" h="9429115">
                <a:moveTo>
                  <a:pt x="235340" y="8082583"/>
                </a:moveTo>
                <a:lnTo>
                  <a:pt x="140337" y="8082583"/>
                </a:lnTo>
                <a:lnTo>
                  <a:pt x="222326" y="8044483"/>
                </a:lnTo>
                <a:lnTo>
                  <a:pt x="228875" y="8044483"/>
                </a:lnTo>
                <a:lnTo>
                  <a:pt x="235340" y="8082583"/>
                </a:lnTo>
                <a:close/>
              </a:path>
              <a:path w="5528944" h="9429115">
                <a:moveTo>
                  <a:pt x="529796" y="8082583"/>
                </a:moveTo>
                <a:lnTo>
                  <a:pt x="470131" y="8082583"/>
                </a:lnTo>
                <a:lnTo>
                  <a:pt x="464181" y="8044483"/>
                </a:lnTo>
                <a:lnTo>
                  <a:pt x="519280" y="8044483"/>
                </a:lnTo>
                <a:lnTo>
                  <a:pt x="529796" y="8082583"/>
                </a:lnTo>
                <a:close/>
              </a:path>
              <a:path w="5528944" h="9429115">
                <a:moveTo>
                  <a:pt x="733989" y="8082583"/>
                </a:moveTo>
                <a:lnTo>
                  <a:pt x="675335" y="8082583"/>
                </a:lnTo>
                <a:lnTo>
                  <a:pt x="672209" y="8044483"/>
                </a:lnTo>
                <a:lnTo>
                  <a:pt x="746475" y="8044483"/>
                </a:lnTo>
                <a:lnTo>
                  <a:pt x="733989" y="8082583"/>
                </a:lnTo>
                <a:close/>
              </a:path>
              <a:path w="5528944" h="9429115">
                <a:moveTo>
                  <a:pt x="958472" y="8120683"/>
                </a:moveTo>
                <a:lnTo>
                  <a:pt x="893892" y="8120683"/>
                </a:lnTo>
                <a:lnTo>
                  <a:pt x="869595" y="8044483"/>
                </a:lnTo>
                <a:lnTo>
                  <a:pt x="906943" y="8044483"/>
                </a:lnTo>
                <a:lnTo>
                  <a:pt x="922553" y="8082583"/>
                </a:lnTo>
                <a:lnTo>
                  <a:pt x="953211" y="8082583"/>
                </a:lnTo>
                <a:lnTo>
                  <a:pt x="958472" y="8120683"/>
                </a:lnTo>
                <a:close/>
              </a:path>
              <a:path w="5528944" h="9429115">
                <a:moveTo>
                  <a:pt x="1073389" y="8082583"/>
                </a:moveTo>
                <a:lnTo>
                  <a:pt x="998812" y="8082583"/>
                </a:lnTo>
                <a:lnTo>
                  <a:pt x="997577" y="8044483"/>
                </a:lnTo>
                <a:lnTo>
                  <a:pt x="1080431" y="8044483"/>
                </a:lnTo>
                <a:lnTo>
                  <a:pt x="1073389" y="8082583"/>
                </a:lnTo>
                <a:close/>
              </a:path>
              <a:path w="5528944" h="9429115">
                <a:moveTo>
                  <a:pt x="1215365" y="8082583"/>
                </a:moveTo>
                <a:lnTo>
                  <a:pt x="1165423" y="8082583"/>
                </a:lnTo>
                <a:lnTo>
                  <a:pt x="1148912" y="8044483"/>
                </a:lnTo>
                <a:lnTo>
                  <a:pt x="1219477" y="8044483"/>
                </a:lnTo>
                <a:lnTo>
                  <a:pt x="1215365" y="8082583"/>
                </a:lnTo>
                <a:close/>
              </a:path>
              <a:path w="5528944" h="9429115">
                <a:moveTo>
                  <a:pt x="1334256" y="8082583"/>
                </a:moveTo>
                <a:lnTo>
                  <a:pt x="1289548" y="8082583"/>
                </a:lnTo>
                <a:lnTo>
                  <a:pt x="1253073" y="8044483"/>
                </a:lnTo>
                <a:lnTo>
                  <a:pt x="1326050" y="8044483"/>
                </a:lnTo>
                <a:lnTo>
                  <a:pt x="1334256" y="8082583"/>
                </a:lnTo>
                <a:close/>
              </a:path>
              <a:path w="5528944" h="9429115">
                <a:moveTo>
                  <a:pt x="1669792" y="8120683"/>
                </a:moveTo>
                <a:lnTo>
                  <a:pt x="1629244" y="8120683"/>
                </a:lnTo>
                <a:lnTo>
                  <a:pt x="1540319" y="8082583"/>
                </a:lnTo>
                <a:lnTo>
                  <a:pt x="1566557" y="8044483"/>
                </a:lnTo>
                <a:lnTo>
                  <a:pt x="1628721" y="8044483"/>
                </a:lnTo>
                <a:lnTo>
                  <a:pt x="1641256" y="8082583"/>
                </a:lnTo>
                <a:lnTo>
                  <a:pt x="1667320" y="8082583"/>
                </a:lnTo>
                <a:lnTo>
                  <a:pt x="1669792" y="8120683"/>
                </a:lnTo>
                <a:close/>
              </a:path>
              <a:path w="5528944" h="9429115">
                <a:moveTo>
                  <a:pt x="3337572" y="8082583"/>
                </a:moveTo>
                <a:lnTo>
                  <a:pt x="3301998" y="8082583"/>
                </a:lnTo>
                <a:lnTo>
                  <a:pt x="3305577" y="8044483"/>
                </a:lnTo>
                <a:lnTo>
                  <a:pt x="3334601" y="8044483"/>
                </a:lnTo>
                <a:lnTo>
                  <a:pt x="3337572" y="8082583"/>
                </a:lnTo>
                <a:close/>
              </a:path>
              <a:path w="5528944" h="9429115">
                <a:moveTo>
                  <a:pt x="4106185" y="8082583"/>
                </a:moveTo>
                <a:lnTo>
                  <a:pt x="4054788" y="8082583"/>
                </a:lnTo>
                <a:lnTo>
                  <a:pt x="4071709" y="8044483"/>
                </a:lnTo>
                <a:lnTo>
                  <a:pt x="4088685" y="8044483"/>
                </a:lnTo>
                <a:lnTo>
                  <a:pt x="4106185" y="8082583"/>
                </a:lnTo>
                <a:close/>
              </a:path>
              <a:path w="5528944" h="9429115">
                <a:moveTo>
                  <a:pt x="239313" y="8120683"/>
                </a:moveTo>
                <a:lnTo>
                  <a:pt x="180069" y="8120683"/>
                </a:lnTo>
                <a:lnTo>
                  <a:pt x="160667" y="8082583"/>
                </a:lnTo>
                <a:lnTo>
                  <a:pt x="242327" y="8082583"/>
                </a:lnTo>
                <a:lnTo>
                  <a:pt x="239313" y="8120683"/>
                </a:lnTo>
                <a:close/>
              </a:path>
              <a:path w="5528944" h="9429115">
                <a:moveTo>
                  <a:pt x="539919" y="8146083"/>
                </a:moveTo>
                <a:lnTo>
                  <a:pt x="364085" y="8146083"/>
                </a:lnTo>
                <a:lnTo>
                  <a:pt x="342109" y="8120683"/>
                </a:lnTo>
                <a:lnTo>
                  <a:pt x="351293" y="8120683"/>
                </a:lnTo>
                <a:lnTo>
                  <a:pt x="361615" y="8082583"/>
                </a:lnTo>
                <a:lnTo>
                  <a:pt x="550159" y="8082583"/>
                </a:lnTo>
                <a:lnTo>
                  <a:pt x="553637" y="8120683"/>
                </a:lnTo>
                <a:lnTo>
                  <a:pt x="539919" y="8146083"/>
                </a:lnTo>
                <a:close/>
              </a:path>
              <a:path w="5528944" h="9429115">
                <a:moveTo>
                  <a:pt x="819060" y="8120683"/>
                </a:moveTo>
                <a:lnTo>
                  <a:pt x="791007" y="8120683"/>
                </a:lnTo>
                <a:lnTo>
                  <a:pt x="798165" y="8082583"/>
                </a:lnTo>
                <a:lnTo>
                  <a:pt x="803307" y="8082583"/>
                </a:lnTo>
                <a:lnTo>
                  <a:pt x="819060" y="8120683"/>
                </a:lnTo>
                <a:close/>
              </a:path>
              <a:path w="5528944" h="9429115">
                <a:moveTo>
                  <a:pt x="1103356" y="8120683"/>
                </a:moveTo>
                <a:lnTo>
                  <a:pt x="1001952" y="8120683"/>
                </a:lnTo>
                <a:lnTo>
                  <a:pt x="1000407" y="8082583"/>
                </a:lnTo>
                <a:lnTo>
                  <a:pt x="1087055" y="8082583"/>
                </a:lnTo>
                <a:lnTo>
                  <a:pt x="1103356" y="8120683"/>
                </a:lnTo>
                <a:close/>
              </a:path>
              <a:path w="5528944" h="9429115">
                <a:moveTo>
                  <a:pt x="1236178" y="8120683"/>
                </a:moveTo>
                <a:lnTo>
                  <a:pt x="1197764" y="8120683"/>
                </a:lnTo>
                <a:lnTo>
                  <a:pt x="1181623" y="8082583"/>
                </a:lnTo>
                <a:lnTo>
                  <a:pt x="1227311" y="8082583"/>
                </a:lnTo>
                <a:lnTo>
                  <a:pt x="1236178" y="8120683"/>
                </a:lnTo>
                <a:close/>
              </a:path>
              <a:path w="5528944" h="9429115">
                <a:moveTo>
                  <a:pt x="3828034" y="8120683"/>
                </a:moveTo>
                <a:lnTo>
                  <a:pt x="3789887" y="8120683"/>
                </a:lnTo>
                <a:lnTo>
                  <a:pt x="3789956" y="8082583"/>
                </a:lnTo>
                <a:lnTo>
                  <a:pt x="3827529" y="8082583"/>
                </a:lnTo>
                <a:lnTo>
                  <a:pt x="3828034" y="8120683"/>
                </a:lnTo>
                <a:close/>
              </a:path>
              <a:path w="5528944" h="9429115">
                <a:moveTo>
                  <a:pt x="857387" y="8146083"/>
                </a:moveTo>
                <a:lnTo>
                  <a:pt x="798814" y="8146083"/>
                </a:lnTo>
                <a:lnTo>
                  <a:pt x="797849" y="8120683"/>
                </a:lnTo>
                <a:lnTo>
                  <a:pt x="845337" y="8120683"/>
                </a:lnTo>
                <a:lnTo>
                  <a:pt x="857387" y="8146083"/>
                </a:lnTo>
                <a:close/>
              </a:path>
              <a:path w="5528944" h="9429115">
                <a:moveTo>
                  <a:pt x="942532" y="8146083"/>
                </a:moveTo>
                <a:lnTo>
                  <a:pt x="924281" y="8120683"/>
                </a:lnTo>
                <a:lnTo>
                  <a:pt x="955835" y="8120683"/>
                </a:lnTo>
                <a:lnTo>
                  <a:pt x="942532" y="8146083"/>
                </a:lnTo>
                <a:close/>
              </a:path>
              <a:path w="5528944" h="9429115">
                <a:moveTo>
                  <a:pt x="1164137" y="8247683"/>
                </a:moveTo>
                <a:lnTo>
                  <a:pt x="1117745" y="8247683"/>
                </a:lnTo>
                <a:lnTo>
                  <a:pt x="1104210" y="8209583"/>
                </a:lnTo>
                <a:lnTo>
                  <a:pt x="1076086" y="8209583"/>
                </a:lnTo>
                <a:lnTo>
                  <a:pt x="1087878" y="8146083"/>
                </a:lnTo>
                <a:lnTo>
                  <a:pt x="1074835" y="8120683"/>
                </a:lnTo>
                <a:lnTo>
                  <a:pt x="1120826" y="8120683"/>
                </a:lnTo>
                <a:lnTo>
                  <a:pt x="1138166" y="8146083"/>
                </a:lnTo>
                <a:lnTo>
                  <a:pt x="1173427" y="8146083"/>
                </a:lnTo>
                <a:lnTo>
                  <a:pt x="1178182" y="8184183"/>
                </a:lnTo>
                <a:lnTo>
                  <a:pt x="1191218" y="8184183"/>
                </a:lnTo>
                <a:lnTo>
                  <a:pt x="1153758" y="8209583"/>
                </a:lnTo>
                <a:lnTo>
                  <a:pt x="1164137" y="8247683"/>
                </a:lnTo>
                <a:close/>
              </a:path>
              <a:path w="5528944" h="9429115">
                <a:moveTo>
                  <a:pt x="1651015" y="8146083"/>
                </a:moveTo>
                <a:lnTo>
                  <a:pt x="1635200" y="8146083"/>
                </a:lnTo>
                <a:lnTo>
                  <a:pt x="1633142" y="8120683"/>
                </a:lnTo>
                <a:lnTo>
                  <a:pt x="1658159" y="8120683"/>
                </a:lnTo>
                <a:lnTo>
                  <a:pt x="1651015" y="8146083"/>
                </a:lnTo>
                <a:close/>
              </a:path>
              <a:path w="5528944" h="9429115">
                <a:moveTo>
                  <a:pt x="2468497" y="8146083"/>
                </a:moveTo>
                <a:lnTo>
                  <a:pt x="2409528" y="8146083"/>
                </a:lnTo>
                <a:lnTo>
                  <a:pt x="2440991" y="8120683"/>
                </a:lnTo>
                <a:lnTo>
                  <a:pt x="2468620" y="8120683"/>
                </a:lnTo>
                <a:lnTo>
                  <a:pt x="2468497" y="8146083"/>
                </a:lnTo>
                <a:close/>
              </a:path>
              <a:path w="5528944" h="9429115">
                <a:moveTo>
                  <a:pt x="3451063" y="8146083"/>
                </a:moveTo>
                <a:lnTo>
                  <a:pt x="3393545" y="8146083"/>
                </a:lnTo>
                <a:lnTo>
                  <a:pt x="3395375" y="8120683"/>
                </a:lnTo>
                <a:lnTo>
                  <a:pt x="3431639" y="8120683"/>
                </a:lnTo>
                <a:lnTo>
                  <a:pt x="3451063" y="8146083"/>
                </a:lnTo>
                <a:close/>
              </a:path>
              <a:path w="5528944" h="9429115">
                <a:moveTo>
                  <a:pt x="5352323" y="8146083"/>
                </a:moveTo>
                <a:lnTo>
                  <a:pt x="5323365" y="8146083"/>
                </a:lnTo>
                <a:lnTo>
                  <a:pt x="5325655" y="8120683"/>
                </a:lnTo>
                <a:lnTo>
                  <a:pt x="5357928" y="8120683"/>
                </a:lnTo>
                <a:lnTo>
                  <a:pt x="5352323" y="8146083"/>
                </a:lnTo>
                <a:close/>
              </a:path>
              <a:path w="5528944" h="9429115">
                <a:moveTo>
                  <a:pt x="687043" y="8184183"/>
                </a:moveTo>
                <a:lnTo>
                  <a:pt x="645997" y="8184183"/>
                </a:lnTo>
                <a:lnTo>
                  <a:pt x="647080" y="8146083"/>
                </a:lnTo>
                <a:lnTo>
                  <a:pt x="678679" y="8146083"/>
                </a:lnTo>
                <a:lnTo>
                  <a:pt x="687043" y="8184183"/>
                </a:lnTo>
                <a:close/>
              </a:path>
              <a:path w="5528944" h="9429115">
                <a:moveTo>
                  <a:pt x="868617" y="8184183"/>
                </a:moveTo>
                <a:lnTo>
                  <a:pt x="743527" y="8184183"/>
                </a:lnTo>
                <a:lnTo>
                  <a:pt x="743527" y="8146083"/>
                </a:lnTo>
                <a:lnTo>
                  <a:pt x="870577" y="8146083"/>
                </a:lnTo>
                <a:lnTo>
                  <a:pt x="868617" y="8184183"/>
                </a:lnTo>
                <a:close/>
              </a:path>
              <a:path w="5528944" h="9429115">
                <a:moveTo>
                  <a:pt x="1040719" y="8184183"/>
                </a:moveTo>
                <a:lnTo>
                  <a:pt x="997876" y="8184183"/>
                </a:lnTo>
                <a:lnTo>
                  <a:pt x="986240" y="8146083"/>
                </a:lnTo>
                <a:lnTo>
                  <a:pt x="1036532" y="8146083"/>
                </a:lnTo>
                <a:lnTo>
                  <a:pt x="1040719" y="8184183"/>
                </a:lnTo>
                <a:close/>
              </a:path>
              <a:path w="5528944" h="9429115">
                <a:moveTo>
                  <a:pt x="3734417" y="8184183"/>
                </a:moveTo>
                <a:lnTo>
                  <a:pt x="3650819" y="8184183"/>
                </a:lnTo>
                <a:lnTo>
                  <a:pt x="3667907" y="8146083"/>
                </a:lnTo>
                <a:lnTo>
                  <a:pt x="3734120" y="8146083"/>
                </a:lnTo>
                <a:lnTo>
                  <a:pt x="3734417" y="8184183"/>
                </a:lnTo>
                <a:close/>
              </a:path>
              <a:path w="5528944" h="9429115">
                <a:moveTo>
                  <a:pt x="4708251" y="8184183"/>
                </a:moveTo>
                <a:lnTo>
                  <a:pt x="4647848" y="8184183"/>
                </a:lnTo>
                <a:lnTo>
                  <a:pt x="4663265" y="8146083"/>
                </a:lnTo>
                <a:lnTo>
                  <a:pt x="4704799" y="8146083"/>
                </a:lnTo>
                <a:lnTo>
                  <a:pt x="4708251" y="8184183"/>
                </a:lnTo>
                <a:close/>
              </a:path>
              <a:path w="5528944" h="9429115">
                <a:moveTo>
                  <a:pt x="87876" y="8209583"/>
                </a:moveTo>
                <a:lnTo>
                  <a:pt x="57649" y="8209583"/>
                </a:lnTo>
                <a:lnTo>
                  <a:pt x="52265" y="8184183"/>
                </a:lnTo>
                <a:lnTo>
                  <a:pt x="60992" y="8184183"/>
                </a:lnTo>
                <a:lnTo>
                  <a:pt x="87876" y="8209583"/>
                </a:lnTo>
                <a:close/>
              </a:path>
              <a:path w="5528944" h="9429115">
                <a:moveTo>
                  <a:pt x="849690" y="8209583"/>
                </a:moveTo>
                <a:lnTo>
                  <a:pt x="786427" y="8209583"/>
                </a:lnTo>
                <a:lnTo>
                  <a:pt x="763796" y="8184183"/>
                </a:lnTo>
                <a:lnTo>
                  <a:pt x="855901" y="8184183"/>
                </a:lnTo>
                <a:lnTo>
                  <a:pt x="849690" y="8209583"/>
                </a:lnTo>
                <a:close/>
              </a:path>
              <a:path w="5528944" h="9429115">
                <a:moveTo>
                  <a:pt x="1448067" y="8209583"/>
                </a:moveTo>
                <a:lnTo>
                  <a:pt x="1432972" y="8209583"/>
                </a:lnTo>
                <a:lnTo>
                  <a:pt x="1436639" y="8184183"/>
                </a:lnTo>
                <a:lnTo>
                  <a:pt x="1443909" y="8184183"/>
                </a:lnTo>
                <a:lnTo>
                  <a:pt x="1448067" y="8209583"/>
                </a:lnTo>
                <a:close/>
              </a:path>
              <a:path w="5528944" h="9429115">
                <a:moveTo>
                  <a:pt x="2070527" y="8209583"/>
                </a:moveTo>
                <a:lnTo>
                  <a:pt x="2041533" y="8209583"/>
                </a:lnTo>
                <a:lnTo>
                  <a:pt x="2047439" y="8184183"/>
                </a:lnTo>
                <a:lnTo>
                  <a:pt x="2081125" y="8184183"/>
                </a:lnTo>
                <a:lnTo>
                  <a:pt x="2070527" y="8209583"/>
                </a:lnTo>
                <a:close/>
              </a:path>
              <a:path w="5528944" h="9429115">
                <a:moveTo>
                  <a:pt x="2535633" y="8209583"/>
                </a:moveTo>
                <a:lnTo>
                  <a:pt x="2514766" y="8209583"/>
                </a:lnTo>
                <a:lnTo>
                  <a:pt x="2512933" y="8184183"/>
                </a:lnTo>
                <a:lnTo>
                  <a:pt x="2538212" y="8184183"/>
                </a:lnTo>
                <a:lnTo>
                  <a:pt x="2535633" y="8209583"/>
                </a:lnTo>
                <a:close/>
              </a:path>
              <a:path w="5528944" h="9429115">
                <a:moveTo>
                  <a:pt x="3104470" y="8209583"/>
                </a:moveTo>
                <a:lnTo>
                  <a:pt x="3047170" y="8209583"/>
                </a:lnTo>
                <a:lnTo>
                  <a:pt x="3054280" y="8184183"/>
                </a:lnTo>
                <a:lnTo>
                  <a:pt x="3099301" y="8184183"/>
                </a:lnTo>
                <a:lnTo>
                  <a:pt x="3104470" y="8209583"/>
                </a:lnTo>
                <a:close/>
              </a:path>
              <a:path w="5528944" h="9429115">
                <a:moveTo>
                  <a:pt x="4675547" y="8209583"/>
                </a:moveTo>
                <a:lnTo>
                  <a:pt x="4605834" y="8209583"/>
                </a:lnTo>
                <a:lnTo>
                  <a:pt x="4621083" y="8184183"/>
                </a:lnTo>
                <a:lnTo>
                  <a:pt x="4701963" y="8184183"/>
                </a:lnTo>
                <a:lnTo>
                  <a:pt x="4675547" y="8209583"/>
                </a:lnTo>
                <a:close/>
              </a:path>
              <a:path w="5528944" h="9429115">
                <a:moveTo>
                  <a:pt x="5279780" y="8209583"/>
                </a:moveTo>
                <a:lnTo>
                  <a:pt x="5191809" y="8209583"/>
                </a:lnTo>
                <a:lnTo>
                  <a:pt x="5192024" y="8184183"/>
                </a:lnTo>
                <a:lnTo>
                  <a:pt x="5260304" y="8184183"/>
                </a:lnTo>
                <a:lnTo>
                  <a:pt x="5279780" y="8209583"/>
                </a:lnTo>
                <a:close/>
              </a:path>
              <a:path w="5528944" h="9429115">
                <a:moveTo>
                  <a:pt x="389189" y="8247683"/>
                </a:moveTo>
                <a:lnTo>
                  <a:pt x="351538" y="8247683"/>
                </a:lnTo>
                <a:lnTo>
                  <a:pt x="366601" y="8209583"/>
                </a:lnTo>
                <a:lnTo>
                  <a:pt x="389189" y="8247683"/>
                </a:lnTo>
                <a:close/>
              </a:path>
              <a:path w="5528944" h="9429115">
                <a:moveTo>
                  <a:pt x="2350027" y="8247683"/>
                </a:moveTo>
                <a:lnTo>
                  <a:pt x="2284453" y="8247683"/>
                </a:lnTo>
                <a:lnTo>
                  <a:pt x="2282736" y="8209583"/>
                </a:lnTo>
                <a:lnTo>
                  <a:pt x="2345049" y="8209583"/>
                </a:lnTo>
                <a:lnTo>
                  <a:pt x="2350027" y="8247683"/>
                </a:lnTo>
                <a:close/>
              </a:path>
              <a:path w="5528944" h="9429115">
                <a:moveTo>
                  <a:pt x="3086452" y="8247683"/>
                </a:moveTo>
                <a:lnTo>
                  <a:pt x="3054165" y="8247683"/>
                </a:lnTo>
                <a:lnTo>
                  <a:pt x="3047800" y="8209583"/>
                </a:lnTo>
                <a:lnTo>
                  <a:pt x="3095593" y="8209583"/>
                </a:lnTo>
                <a:lnTo>
                  <a:pt x="3086452" y="8247683"/>
                </a:lnTo>
                <a:close/>
              </a:path>
              <a:path w="5528944" h="9429115">
                <a:moveTo>
                  <a:pt x="3345865" y="8247683"/>
                </a:moveTo>
                <a:lnTo>
                  <a:pt x="3287196" y="8247683"/>
                </a:lnTo>
                <a:lnTo>
                  <a:pt x="3271599" y="8209583"/>
                </a:lnTo>
                <a:lnTo>
                  <a:pt x="3335608" y="8209583"/>
                </a:lnTo>
                <a:lnTo>
                  <a:pt x="3345865" y="8247683"/>
                </a:lnTo>
                <a:close/>
              </a:path>
              <a:path w="5528944" h="9429115">
                <a:moveTo>
                  <a:pt x="4628535" y="8247683"/>
                </a:moveTo>
                <a:lnTo>
                  <a:pt x="4551107" y="8247683"/>
                </a:lnTo>
                <a:lnTo>
                  <a:pt x="4571163" y="8209583"/>
                </a:lnTo>
                <a:lnTo>
                  <a:pt x="4650905" y="8209583"/>
                </a:lnTo>
                <a:lnTo>
                  <a:pt x="4628535" y="8247683"/>
                </a:lnTo>
                <a:close/>
              </a:path>
              <a:path w="5528944" h="9429115">
                <a:moveTo>
                  <a:pt x="411132" y="8311183"/>
                </a:moveTo>
                <a:lnTo>
                  <a:pt x="338277" y="8311183"/>
                </a:lnTo>
                <a:lnTo>
                  <a:pt x="337536" y="8273083"/>
                </a:lnTo>
                <a:lnTo>
                  <a:pt x="341903" y="8247683"/>
                </a:lnTo>
                <a:lnTo>
                  <a:pt x="407691" y="8247683"/>
                </a:lnTo>
                <a:lnTo>
                  <a:pt x="423216" y="8273083"/>
                </a:lnTo>
                <a:lnTo>
                  <a:pt x="436872" y="8273083"/>
                </a:lnTo>
                <a:lnTo>
                  <a:pt x="411132" y="8311183"/>
                </a:lnTo>
                <a:close/>
              </a:path>
              <a:path w="5528944" h="9429115">
                <a:moveTo>
                  <a:pt x="1031487" y="8273083"/>
                </a:moveTo>
                <a:lnTo>
                  <a:pt x="938589" y="8273083"/>
                </a:lnTo>
                <a:lnTo>
                  <a:pt x="959647" y="8247683"/>
                </a:lnTo>
                <a:lnTo>
                  <a:pt x="1005841" y="8247683"/>
                </a:lnTo>
                <a:lnTo>
                  <a:pt x="1031487" y="8273083"/>
                </a:lnTo>
                <a:close/>
              </a:path>
              <a:path w="5528944" h="9429115">
                <a:moveTo>
                  <a:pt x="1952273" y="8273083"/>
                </a:moveTo>
                <a:lnTo>
                  <a:pt x="1875594" y="8273083"/>
                </a:lnTo>
                <a:lnTo>
                  <a:pt x="1882461" y="8247683"/>
                </a:lnTo>
                <a:lnTo>
                  <a:pt x="1944185" y="8247683"/>
                </a:lnTo>
                <a:lnTo>
                  <a:pt x="1952273" y="8273083"/>
                </a:lnTo>
                <a:close/>
              </a:path>
              <a:path w="5528944" h="9429115">
                <a:moveTo>
                  <a:pt x="2191147" y="8273083"/>
                </a:moveTo>
                <a:lnTo>
                  <a:pt x="2128376" y="8273083"/>
                </a:lnTo>
                <a:lnTo>
                  <a:pt x="2135243" y="8247683"/>
                </a:lnTo>
                <a:lnTo>
                  <a:pt x="2177342" y="8247683"/>
                </a:lnTo>
                <a:lnTo>
                  <a:pt x="2191147" y="8273083"/>
                </a:lnTo>
                <a:close/>
              </a:path>
              <a:path w="5528944" h="9429115">
                <a:moveTo>
                  <a:pt x="4093628" y="8273083"/>
                </a:moveTo>
                <a:lnTo>
                  <a:pt x="4043208" y="8273083"/>
                </a:lnTo>
                <a:lnTo>
                  <a:pt x="4040564" y="8247683"/>
                </a:lnTo>
                <a:lnTo>
                  <a:pt x="4095786" y="8247683"/>
                </a:lnTo>
                <a:lnTo>
                  <a:pt x="4093628" y="8273083"/>
                </a:lnTo>
                <a:close/>
              </a:path>
              <a:path w="5528944" h="9429115">
                <a:moveTo>
                  <a:pt x="4342232" y="8273083"/>
                </a:moveTo>
                <a:lnTo>
                  <a:pt x="4305804" y="8273083"/>
                </a:lnTo>
                <a:lnTo>
                  <a:pt x="4306626" y="8247683"/>
                </a:lnTo>
                <a:lnTo>
                  <a:pt x="4354081" y="8247683"/>
                </a:lnTo>
                <a:lnTo>
                  <a:pt x="4342232" y="8273083"/>
                </a:lnTo>
                <a:close/>
              </a:path>
              <a:path w="5528944" h="9429115">
                <a:moveTo>
                  <a:pt x="4596308" y="8273083"/>
                </a:moveTo>
                <a:lnTo>
                  <a:pt x="4537872" y="8273083"/>
                </a:lnTo>
                <a:lnTo>
                  <a:pt x="4533208" y="8247683"/>
                </a:lnTo>
                <a:lnTo>
                  <a:pt x="4608934" y="8247683"/>
                </a:lnTo>
                <a:lnTo>
                  <a:pt x="4596308" y="8273083"/>
                </a:lnTo>
                <a:close/>
              </a:path>
              <a:path w="5528944" h="9429115">
                <a:moveTo>
                  <a:pt x="5134065" y="8273083"/>
                </a:moveTo>
                <a:lnTo>
                  <a:pt x="5050664" y="8273083"/>
                </a:lnTo>
                <a:lnTo>
                  <a:pt x="5077031" y="8247683"/>
                </a:lnTo>
                <a:lnTo>
                  <a:pt x="5115324" y="8247683"/>
                </a:lnTo>
                <a:lnTo>
                  <a:pt x="5134065" y="8273083"/>
                </a:lnTo>
                <a:close/>
              </a:path>
              <a:path w="5528944" h="9429115">
                <a:moveTo>
                  <a:pt x="1013642" y="8311183"/>
                </a:moveTo>
                <a:lnTo>
                  <a:pt x="790656" y="8311183"/>
                </a:lnTo>
                <a:lnTo>
                  <a:pt x="791461" y="8273083"/>
                </a:lnTo>
                <a:lnTo>
                  <a:pt x="1024424" y="8273083"/>
                </a:lnTo>
                <a:lnTo>
                  <a:pt x="1013642" y="8311183"/>
                </a:lnTo>
                <a:close/>
              </a:path>
              <a:path w="5528944" h="9429115">
                <a:moveTo>
                  <a:pt x="1948446" y="8311183"/>
                </a:moveTo>
                <a:lnTo>
                  <a:pt x="1875584" y="8311183"/>
                </a:lnTo>
                <a:lnTo>
                  <a:pt x="1871401" y="8273083"/>
                </a:lnTo>
                <a:lnTo>
                  <a:pt x="1953628" y="8273083"/>
                </a:lnTo>
                <a:lnTo>
                  <a:pt x="1948446" y="8311183"/>
                </a:lnTo>
                <a:close/>
              </a:path>
              <a:path w="5528944" h="9429115">
                <a:moveTo>
                  <a:pt x="2212073" y="8311183"/>
                </a:moveTo>
                <a:lnTo>
                  <a:pt x="2125233" y="8311183"/>
                </a:lnTo>
                <a:lnTo>
                  <a:pt x="2125119" y="8273083"/>
                </a:lnTo>
                <a:lnTo>
                  <a:pt x="2213448" y="8273083"/>
                </a:lnTo>
                <a:lnTo>
                  <a:pt x="2212073" y="8311183"/>
                </a:lnTo>
                <a:close/>
              </a:path>
              <a:path w="5528944" h="9429115">
                <a:moveTo>
                  <a:pt x="5334645" y="8311183"/>
                </a:moveTo>
                <a:lnTo>
                  <a:pt x="5239973" y="8311183"/>
                </a:lnTo>
                <a:lnTo>
                  <a:pt x="5327915" y="8273083"/>
                </a:lnTo>
                <a:lnTo>
                  <a:pt x="5332242" y="8273083"/>
                </a:lnTo>
                <a:lnTo>
                  <a:pt x="5334645" y="8311183"/>
                </a:lnTo>
                <a:close/>
              </a:path>
              <a:path w="5528944" h="9429115">
                <a:moveTo>
                  <a:pt x="883189" y="8349283"/>
                </a:moveTo>
                <a:lnTo>
                  <a:pt x="783741" y="8349283"/>
                </a:lnTo>
                <a:lnTo>
                  <a:pt x="787308" y="8311183"/>
                </a:lnTo>
                <a:lnTo>
                  <a:pt x="907083" y="8311183"/>
                </a:lnTo>
                <a:lnTo>
                  <a:pt x="883189" y="8349283"/>
                </a:lnTo>
                <a:close/>
              </a:path>
              <a:path w="5528944" h="9429115">
                <a:moveTo>
                  <a:pt x="1078262" y="8349283"/>
                </a:moveTo>
                <a:lnTo>
                  <a:pt x="1041659" y="8349283"/>
                </a:lnTo>
                <a:lnTo>
                  <a:pt x="1053885" y="8311183"/>
                </a:lnTo>
                <a:lnTo>
                  <a:pt x="1072065" y="8311183"/>
                </a:lnTo>
                <a:lnTo>
                  <a:pt x="1078262" y="8349283"/>
                </a:lnTo>
                <a:close/>
              </a:path>
              <a:path w="5528944" h="9429115">
                <a:moveTo>
                  <a:pt x="1181900" y="8349283"/>
                </a:moveTo>
                <a:lnTo>
                  <a:pt x="1137842" y="8349283"/>
                </a:lnTo>
                <a:lnTo>
                  <a:pt x="1132994" y="8311183"/>
                </a:lnTo>
                <a:lnTo>
                  <a:pt x="1193116" y="8311183"/>
                </a:lnTo>
                <a:lnTo>
                  <a:pt x="1181900" y="8349283"/>
                </a:lnTo>
                <a:close/>
              </a:path>
              <a:path w="5528944" h="9429115">
                <a:moveTo>
                  <a:pt x="2729868" y="8349283"/>
                </a:moveTo>
                <a:lnTo>
                  <a:pt x="2694339" y="8349283"/>
                </a:lnTo>
                <a:lnTo>
                  <a:pt x="2695649" y="8311183"/>
                </a:lnTo>
                <a:lnTo>
                  <a:pt x="2728261" y="8311183"/>
                </a:lnTo>
                <a:lnTo>
                  <a:pt x="2729868" y="8349283"/>
                </a:lnTo>
                <a:close/>
              </a:path>
              <a:path w="5528944" h="9429115">
                <a:moveTo>
                  <a:pt x="2976371" y="8349283"/>
                </a:moveTo>
                <a:lnTo>
                  <a:pt x="2857536" y="8349283"/>
                </a:lnTo>
                <a:lnTo>
                  <a:pt x="2868871" y="8311183"/>
                </a:lnTo>
                <a:lnTo>
                  <a:pt x="2963301" y="8311183"/>
                </a:lnTo>
                <a:lnTo>
                  <a:pt x="2976371" y="8349283"/>
                </a:lnTo>
                <a:close/>
              </a:path>
              <a:path w="5528944" h="9429115">
                <a:moveTo>
                  <a:pt x="3999913" y="8349283"/>
                </a:moveTo>
                <a:lnTo>
                  <a:pt x="3993232" y="8349283"/>
                </a:lnTo>
                <a:lnTo>
                  <a:pt x="3993330" y="8311183"/>
                </a:lnTo>
                <a:lnTo>
                  <a:pt x="3997751" y="8311183"/>
                </a:lnTo>
                <a:lnTo>
                  <a:pt x="3999913" y="8349283"/>
                </a:lnTo>
                <a:close/>
              </a:path>
              <a:path w="5528944" h="9429115">
                <a:moveTo>
                  <a:pt x="4208595" y="8349283"/>
                </a:moveTo>
                <a:lnTo>
                  <a:pt x="4155286" y="8349283"/>
                </a:lnTo>
                <a:lnTo>
                  <a:pt x="4169724" y="8311183"/>
                </a:lnTo>
                <a:lnTo>
                  <a:pt x="4195742" y="8311183"/>
                </a:lnTo>
                <a:lnTo>
                  <a:pt x="4208595" y="8349283"/>
                </a:lnTo>
                <a:close/>
              </a:path>
              <a:path w="5528944" h="9429115">
                <a:moveTo>
                  <a:pt x="5306490" y="8349283"/>
                </a:moveTo>
                <a:lnTo>
                  <a:pt x="5167519" y="8349283"/>
                </a:lnTo>
                <a:lnTo>
                  <a:pt x="5178926" y="8311183"/>
                </a:lnTo>
                <a:lnTo>
                  <a:pt x="5315702" y="8311183"/>
                </a:lnTo>
                <a:lnTo>
                  <a:pt x="5306490" y="8349283"/>
                </a:lnTo>
                <a:close/>
              </a:path>
              <a:path w="5528944" h="9429115">
                <a:moveTo>
                  <a:pt x="300759" y="8374683"/>
                </a:moveTo>
                <a:lnTo>
                  <a:pt x="234933" y="8374683"/>
                </a:lnTo>
                <a:lnTo>
                  <a:pt x="245471" y="8349283"/>
                </a:lnTo>
                <a:lnTo>
                  <a:pt x="292554" y="8349283"/>
                </a:lnTo>
                <a:lnTo>
                  <a:pt x="300759" y="8374683"/>
                </a:lnTo>
                <a:close/>
              </a:path>
              <a:path w="5528944" h="9429115">
                <a:moveTo>
                  <a:pt x="668116" y="8374683"/>
                </a:moveTo>
                <a:lnTo>
                  <a:pt x="648044" y="8374683"/>
                </a:lnTo>
                <a:lnTo>
                  <a:pt x="650401" y="8349283"/>
                </a:lnTo>
                <a:lnTo>
                  <a:pt x="666282" y="8349283"/>
                </a:lnTo>
                <a:lnTo>
                  <a:pt x="668116" y="8374683"/>
                </a:lnTo>
                <a:close/>
              </a:path>
              <a:path w="5528944" h="9429115">
                <a:moveTo>
                  <a:pt x="815474" y="8374683"/>
                </a:moveTo>
                <a:lnTo>
                  <a:pt x="767366" y="8374683"/>
                </a:lnTo>
                <a:lnTo>
                  <a:pt x="773401" y="8349283"/>
                </a:lnTo>
                <a:lnTo>
                  <a:pt x="830522" y="8349283"/>
                </a:lnTo>
                <a:lnTo>
                  <a:pt x="815474" y="8374683"/>
                </a:lnTo>
                <a:close/>
              </a:path>
              <a:path w="5528944" h="9429115">
                <a:moveTo>
                  <a:pt x="1061114" y="8374683"/>
                </a:moveTo>
                <a:lnTo>
                  <a:pt x="1028155" y="8374683"/>
                </a:lnTo>
                <a:lnTo>
                  <a:pt x="1011185" y="8349283"/>
                </a:lnTo>
                <a:lnTo>
                  <a:pt x="1082045" y="8349283"/>
                </a:lnTo>
                <a:lnTo>
                  <a:pt x="1061114" y="8374683"/>
                </a:lnTo>
                <a:close/>
              </a:path>
              <a:path w="5528944" h="9429115">
                <a:moveTo>
                  <a:pt x="1814091" y="8374683"/>
                </a:moveTo>
                <a:lnTo>
                  <a:pt x="1758718" y="8374683"/>
                </a:lnTo>
                <a:lnTo>
                  <a:pt x="1777675" y="8349283"/>
                </a:lnTo>
                <a:lnTo>
                  <a:pt x="1796150" y="8349283"/>
                </a:lnTo>
                <a:lnTo>
                  <a:pt x="1814091" y="8374683"/>
                </a:lnTo>
                <a:close/>
              </a:path>
              <a:path w="5528944" h="9429115">
                <a:moveTo>
                  <a:pt x="2920303" y="8374683"/>
                </a:moveTo>
                <a:lnTo>
                  <a:pt x="2875582" y="8374683"/>
                </a:lnTo>
                <a:lnTo>
                  <a:pt x="2849812" y="8349283"/>
                </a:lnTo>
                <a:lnTo>
                  <a:pt x="2941780" y="8349283"/>
                </a:lnTo>
                <a:lnTo>
                  <a:pt x="2920303" y="8374683"/>
                </a:lnTo>
                <a:close/>
              </a:path>
              <a:path w="5528944" h="9429115">
                <a:moveTo>
                  <a:pt x="3642535" y="8374683"/>
                </a:moveTo>
                <a:lnTo>
                  <a:pt x="3628323" y="8374683"/>
                </a:lnTo>
                <a:lnTo>
                  <a:pt x="3626719" y="8349283"/>
                </a:lnTo>
                <a:lnTo>
                  <a:pt x="3640078" y="8349283"/>
                </a:lnTo>
                <a:lnTo>
                  <a:pt x="3642535" y="8374683"/>
                </a:lnTo>
                <a:close/>
              </a:path>
              <a:path w="5528944" h="9429115">
                <a:moveTo>
                  <a:pt x="4683692" y="8374683"/>
                </a:moveTo>
                <a:lnTo>
                  <a:pt x="4647083" y="8374683"/>
                </a:lnTo>
                <a:lnTo>
                  <a:pt x="4648570" y="8349283"/>
                </a:lnTo>
                <a:lnTo>
                  <a:pt x="4679795" y="8349283"/>
                </a:lnTo>
                <a:lnTo>
                  <a:pt x="4683692" y="8374683"/>
                </a:lnTo>
                <a:close/>
              </a:path>
              <a:path w="5528944" h="9429115">
                <a:moveTo>
                  <a:pt x="5289013" y="8374683"/>
                </a:moveTo>
                <a:lnTo>
                  <a:pt x="5159213" y="8374683"/>
                </a:lnTo>
                <a:lnTo>
                  <a:pt x="5156214" y="8349283"/>
                </a:lnTo>
                <a:lnTo>
                  <a:pt x="5290126" y="8349283"/>
                </a:lnTo>
                <a:lnTo>
                  <a:pt x="5289013" y="8374683"/>
                </a:lnTo>
                <a:close/>
              </a:path>
              <a:path w="5528944" h="9429115">
                <a:moveTo>
                  <a:pt x="50988" y="8412783"/>
                </a:moveTo>
                <a:lnTo>
                  <a:pt x="14379" y="8412783"/>
                </a:lnTo>
                <a:lnTo>
                  <a:pt x="0" y="8374683"/>
                </a:lnTo>
                <a:lnTo>
                  <a:pt x="76972" y="8374683"/>
                </a:lnTo>
                <a:lnTo>
                  <a:pt x="50988" y="8412783"/>
                </a:lnTo>
                <a:close/>
              </a:path>
              <a:path w="5528944" h="9429115">
                <a:moveTo>
                  <a:pt x="311601" y="8412783"/>
                </a:moveTo>
                <a:lnTo>
                  <a:pt x="250696" y="8412783"/>
                </a:lnTo>
                <a:lnTo>
                  <a:pt x="240999" y="8374683"/>
                </a:lnTo>
                <a:lnTo>
                  <a:pt x="312403" y="8374683"/>
                </a:lnTo>
                <a:lnTo>
                  <a:pt x="311601" y="8412783"/>
                </a:lnTo>
                <a:close/>
              </a:path>
              <a:path w="5528944" h="9429115">
                <a:moveTo>
                  <a:pt x="528525" y="8412783"/>
                </a:moveTo>
                <a:lnTo>
                  <a:pt x="514834" y="8412783"/>
                </a:lnTo>
                <a:lnTo>
                  <a:pt x="509586" y="8374683"/>
                </a:lnTo>
                <a:lnTo>
                  <a:pt x="534292" y="8374683"/>
                </a:lnTo>
                <a:lnTo>
                  <a:pt x="528525" y="8412783"/>
                </a:lnTo>
                <a:close/>
              </a:path>
              <a:path w="5528944" h="9429115">
                <a:moveTo>
                  <a:pt x="1818478" y="8412783"/>
                </a:moveTo>
                <a:lnTo>
                  <a:pt x="1752202" y="8412783"/>
                </a:lnTo>
                <a:lnTo>
                  <a:pt x="1746635" y="8374683"/>
                </a:lnTo>
                <a:lnTo>
                  <a:pt x="1825971" y="8374683"/>
                </a:lnTo>
                <a:lnTo>
                  <a:pt x="1818478" y="8412783"/>
                </a:lnTo>
                <a:close/>
              </a:path>
              <a:path w="5528944" h="9429115">
                <a:moveTo>
                  <a:pt x="2046383" y="8412783"/>
                </a:moveTo>
                <a:lnTo>
                  <a:pt x="2020744" y="8412783"/>
                </a:lnTo>
                <a:lnTo>
                  <a:pt x="2019597" y="8374683"/>
                </a:lnTo>
                <a:lnTo>
                  <a:pt x="2051654" y="8374683"/>
                </a:lnTo>
                <a:lnTo>
                  <a:pt x="2046383" y="8412783"/>
                </a:lnTo>
                <a:close/>
              </a:path>
              <a:path w="5528944" h="9429115">
                <a:moveTo>
                  <a:pt x="766889" y="8438183"/>
                </a:moveTo>
                <a:lnTo>
                  <a:pt x="663723" y="8438183"/>
                </a:lnTo>
                <a:lnTo>
                  <a:pt x="683772" y="8412783"/>
                </a:lnTo>
                <a:lnTo>
                  <a:pt x="755148" y="8412783"/>
                </a:lnTo>
                <a:lnTo>
                  <a:pt x="766889" y="8438183"/>
                </a:lnTo>
                <a:close/>
              </a:path>
              <a:path w="5528944" h="9429115">
                <a:moveTo>
                  <a:pt x="888163" y="8438183"/>
                </a:moveTo>
                <a:lnTo>
                  <a:pt x="871986" y="8438183"/>
                </a:lnTo>
                <a:lnTo>
                  <a:pt x="875621" y="8412783"/>
                </a:lnTo>
                <a:lnTo>
                  <a:pt x="883709" y="8412783"/>
                </a:lnTo>
                <a:lnTo>
                  <a:pt x="888163" y="8438183"/>
                </a:lnTo>
                <a:close/>
              </a:path>
              <a:path w="5528944" h="9429115">
                <a:moveTo>
                  <a:pt x="4610572" y="8438183"/>
                </a:moveTo>
                <a:lnTo>
                  <a:pt x="4533459" y="8438183"/>
                </a:lnTo>
                <a:lnTo>
                  <a:pt x="4537453" y="8412783"/>
                </a:lnTo>
                <a:lnTo>
                  <a:pt x="4597482" y="8412783"/>
                </a:lnTo>
                <a:lnTo>
                  <a:pt x="4610572" y="8438183"/>
                </a:lnTo>
                <a:close/>
              </a:path>
              <a:path w="5528944" h="9429115">
                <a:moveTo>
                  <a:pt x="4823644" y="8438183"/>
                </a:moveTo>
                <a:lnTo>
                  <a:pt x="4775409" y="8438183"/>
                </a:lnTo>
                <a:lnTo>
                  <a:pt x="4779198" y="8412783"/>
                </a:lnTo>
                <a:lnTo>
                  <a:pt x="4828523" y="8412783"/>
                </a:lnTo>
                <a:lnTo>
                  <a:pt x="4823644" y="8438183"/>
                </a:lnTo>
                <a:close/>
              </a:path>
              <a:path w="5528944" h="9429115">
                <a:moveTo>
                  <a:pt x="5154581" y="8438183"/>
                </a:moveTo>
                <a:lnTo>
                  <a:pt x="5084326" y="8438183"/>
                </a:lnTo>
                <a:lnTo>
                  <a:pt x="5108849" y="8412783"/>
                </a:lnTo>
                <a:lnTo>
                  <a:pt x="5132449" y="8412783"/>
                </a:lnTo>
                <a:lnTo>
                  <a:pt x="5154581" y="8438183"/>
                </a:lnTo>
                <a:close/>
              </a:path>
              <a:path w="5528944" h="9429115">
                <a:moveTo>
                  <a:pt x="143051" y="8476283"/>
                </a:moveTo>
                <a:lnTo>
                  <a:pt x="98901" y="8476283"/>
                </a:lnTo>
                <a:lnTo>
                  <a:pt x="80705" y="8438183"/>
                </a:lnTo>
                <a:lnTo>
                  <a:pt x="127378" y="8438183"/>
                </a:lnTo>
                <a:lnTo>
                  <a:pt x="143051" y="8476283"/>
                </a:lnTo>
                <a:close/>
              </a:path>
              <a:path w="5528944" h="9429115">
                <a:moveTo>
                  <a:pt x="776940" y="8476283"/>
                </a:moveTo>
                <a:lnTo>
                  <a:pt x="656528" y="8476283"/>
                </a:lnTo>
                <a:lnTo>
                  <a:pt x="647908" y="8438183"/>
                </a:lnTo>
                <a:lnTo>
                  <a:pt x="776357" y="8438183"/>
                </a:lnTo>
                <a:lnTo>
                  <a:pt x="776940" y="8476283"/>
                </a:lnTo>
                <a:close/>
              </a:path>
              <a:path w="5528944" h="9429115">
                <a:moveTo>
                  <a:pt x="1459853" y="8476283"/>
                </a:moveTo>
                <a:lnTo>
                  <a:pt x="1399295" y="8476283"/>
                </a:lnTo>
                <a:lnTo>
                  <a:pt x="1398193" y="8438183"/>
                </a:lnTo>
                <a:lnTo>
                  <a:pt x="1448510" y="8438183"/>
                </a:lnTo>
                <a:lnTo>
                  <a:pt x="1459853" y="8476283"/>
                </a:lnTo>
                <a:close/>
              </a:path>
              <a:path w="5528944" h="9429115">
                <a:moveTo>
                  <a:pt x="2178116" y="8476283"/>
                </a:moveTo>
                <a:lnTo>
                  <a:pt x="2121115" y="8476283"/>
                </a:lnTo>
                <a:lnTo>
                  <a:pt x="2132248" y="8438183"/>
                </a:lnTo>
                <a:lnTo>
                  <a:pt x="2170973" y="8438183"/>
                </a:lnTo>
                <a:lnTo>
                  <a:pt x="2178116" y="8476283"/>
                </a:lnTo>
                <a:close/>
              </a:path>
              <a:path w="5528944" h="9429115">
                <a:moveTo>
                  <a:pt x="2440567" y="8476283"/>
                </a:moveTo>
                <a:lnTo>
                  <a:pt x="2402255" y="8476283"/>
                </a:lnTo>
                <a:lnTo>
                  <a:pt x="2406328" y="8438183"/>
                </a:lnTo>
                <a:lnTo>
                  <a:pt x="2438077" y="8438183"/>
                </a:lnTo>
                <a:lnTo>
                  <a:pt x="2440567" y="8476283"/>
                </a:lnTo>
                <a:close/>
              </a:path>
              <a:path w="5528944" h="9429115">
                <a:moveTo>
                  <a:pt x="4575826" y="8476283"/>
                </a:moveTo>
                <a:lnTo>
                  <a:pt x="4561694" y="8476283"/>
                </a:lnTo>
                <a:lnTo>
                  <a:pt x="4547473" y="8438183"/>
                </a:lnTo>
                <a:lnTo>
                  <a:pt x="4589804" y="8438183"/>
                </a:lnTo>
                <a:lnTo>
                  <a:pt x="4575826" y="8476283"/>
                </a:lnTo>
                <a:close/>
              </a:path>
              <a:path w="5528944" h="9429115">
                <a:moveTo>
                  <a:pt x="5319434" y="8501683"/>
                </a:moveTo>
                <a:lnTo>
                  <a:pt x="5146762" y="8501683"/>
                </a:lnTo>
                <a:lnTo>
                  <a:pt x="5090419" y="8476283"/>
                </a:lnTo>
                <a:lnTo>
                  <a:pt x="5067330" y="8438183"/>
                </a:lnTo>
                <a:lnTo>
                  <a:pt x="5174702" y="8438183"/>
                </a:lnTo>
                <a:lnTo>
                  <a:pt x="5197968" y="8476283"/>
                </a:lnTo>
                <a:lnTo>
                  <a:pt x="5330658" y="8476283"/>
                </a:lnTo>
                <a:lnTo>
                  <a:pt x="5319434" y="8501683"/>
                </a:lnTo>
                <a:close/>
              </a:path>
              <a:path w="5528944" h="9429115">
                <a:moveTo>
                  <a:pt x="5370285" y="8476283"/>
                </a:moveTo>
                <a:lnTo>
                  <a:pt x="5275360" y="8476283"/>
                </a:lnTo>
                <a:lnTo>
                  <a:pt x="5294823" y="8438183"/>
                </a:lnTo>
                <a:lnTo>
                  <a:pt x="5371646" y="8438183"/>
                </a:lnTo>
                <a:lnTo>
                  <a:pt x="5370285" y="8476283"/>
                </a:lnTo>
                <a:close/>
              </a:path>
              <a:path w="5528944" h="9429115">
                <a:moveTo>
                  <a:pt x="768512" y="8501683"/>
                </a:moveTo>
                <a:lnTo>
                  <a:pt x="737732" y="8501683"/>
                </a:lnTo>
                <a:lnTo>
                  <a:pt x="723096" y="8476283"/>
                </a:lnTo>
                <a:lnTo>
                  <a:pt x="772905" y="8476283"/>
                </a:lnTo>
                <a:lnTo>
                  <a:pt x="768512" y="8501683"/>
                </a:lnTo>
                <a:close/>
              </a:path>
              <a:path w="5528944" h="9429115">
                <a:moveTo>
                  <a:pt x="1454015" y="8501683"/>
                </a:moveTo>
                <a:lnTo>
                  <a:pt x="1446135" y="8501683"/>
                </a:lnTo>
                <a:lnTo>
                  <a:pt x="1435850" y="8476283"/>
                </a:lnTo>
                <a:lnTo>
                  <a:pt x="1460818" y="8476283"/>
                </a:lnTo>
                <a:lnTo>
                  <a:pt x="1454015" y="8501683"/>
                </a:lnTo>
                <a:close/>
              </a:path>
              <a:path w="5528944" h="9429115">
                <a:moveTo>
                  <a:pt x="1699615" y="8501683"/>
                </a:moveTo>
                <a:lnTo>
                  <a:pt x="1693360" y="8501683"/>
                </a:lnTo>
                <a:lnTo>
                  <a:pt x="1687205" y="8476283"/>
                </a:lnTo>
                <a:lnTo>
                  <a:pt x="1706098" y="8476283"/>
                </a:lnTo>
                <a:lnTo>
                  <a:pt x="1699615" y="8501683"/>
                </a:lnTo>
                <a:close/>
              </a:path>
              <a:path w="5528944" h="9429115">
                <a:moveTo>
                  <a:pt x="2175685" y="8501683"/>
                </a:moveTo>
                <a:lnTo>
                  <a:pt x="2109777" y="8501683"/>
                </a:lnTo>
                <a:lnTo>
                  <a:pt x="2113874" y="8476283"/>
                </a:lnTo>
                <a:lnTo>
                  <a:pt x="2193833" y="8476283"/>
                </a:lnTo>
                <a:lnTo>
                  <a:pt x="2175685" y="8501683"/>
                </a:lnTo>
                <a:close/>
              </a:path>
              <a:path w="5528944" h="9429115">
                <a:moveTo>
                  <a:pt x="3997865" y="8501683"/>
                </a:moveTo>
                <a:lnTo>
                  <a:pt x="3973754" y="8501683"/>
                </a:lnTo>
                <a:lnTo>
                  <a:pt x="3982688" y="8476283"/>
                </a:lnTo>
                <a:lnTo>
                  <a:pt x="3990725" y="8476283"/>
                </a:lnTo>
                <a:lnTo>
                  <a:pt x="3997865" y="8501683"/>
                </a:lnTo>
                <a:close/>
              </a:path>
              <a:path w="5528944" h="9429115">
                <a:moveTo>
                  <a:pt x="66133" y="8603283"/>
                </a:moveTo>
                <a:lnTo>
                  <a:pt x="4999" y="8603283"/>
                </a:lnTo>
                <a:lnTo>
                  <a:pt x="0" y="8590583"/>
                </a:lnTo>
                <a:lnTo>
                  <a:pt x="0" y="8501683"/>
                </a:lnTo>
                <a:lnTo>
                  <a:pt x="300268" y="8501683"/>
                </a:lnTo>
                <a:lnTo>
                  <a:pt x="301799" y="8539783"/>
                </a:lnTo>
                <a:lnTo>
                  <a:pt x="75269" y="8539783"/>
                </a:lnTo>
                <a:lnTo>
                  <a:pt x="69066" y="8577883"/>
                </a:lnTo>
                <a:lnTo>
                  <a:pt x="64139" y="8577883"/>
                </a:lnTo>
                <a:lnTo>
                  <a:pt x="66133" y="8603283"/>
                </a:lnTo>
                <a:close/>
              </a:path>
              <a:path w="5528944" h="9429115">
                <a:moveTo>
                  <a:pt x="592922" y="8539783"/>
                </a:moveTo>
                <a:lnTo>
                  <a:pt x="548715" y="8539783"/>
                </a:lnTo>
                <a:lnTo>
                  <a:pt x="562560" y="8501683"/>
                </a:lnTo>
                <a:lnTo>
                  <a:pt x="584518" y="8501683"/>
                </a:lnTo>
                <a:lnTo>
                  <a:pt x="592922" y="8539783"/>
                </a:lnTo>
                <a:close/>
              </a:path>
              <a:path w="5528944" h="9429115">
                <a:moveTo>
                  <a:pt x="1286996" y="8539783"/>
                </a:moveTo>
                <a:lnTo>
                  <a:pt x="1270655" y="8539783"/>
                </a:lnTo>
                <a:lnTo>
                  <a:pt x="1273275" y="8501683"/>
                </a:lnTo>
                <a:lnTo>
                  <a:pt x="1279858" y="8501683"/>
                </a:lnTo>
                <a:lnTo>
                  <a:pt x="1286996" y="8539783"/>
                </a:lnTo>
                <a:close/>
              </a:path>
              <a:path w="5528944" h="9429115">
                <a:moveTo>
                  <a:pt x="4747994" y="8539783"/>
                </a:moveTo>
                <a:lnTo>
                  <a:pt x="4694431" y="8539783"/>
                </a:lnTo>
                <a:lnTo>
                  <a:pt x="4695708" y="8501683"/>
                </a:lnTo>
                <a:lnTo>
                  <a:pt x="4754879" y="8501683"/>
                </a:lnTo>
                <a:lnTo>
                  <a:pt x="4747994" y="8539783"/>
                </a:lnTo>
                <a:close/>
              </a:path>
              <a:path w="5528944" h="9429115">
                <a:moveTo>
                  <a:pt x="5015987" y="8539783"/>
                </a:moveTo>
                <a:lnTo>
                  <a:pt x="4913384" y="8539783"/>
                </a:lnTo>
                <a:lnTo>
                  <a:pt x="4910286" y="8501683"/>
                </a:lnTo>
                <a:lnTo>
                  <a:pt x="5006036" y="8501683"/>
                </a:lnTo>
                <a:lnTo>
                  <a:pt x="5015987" y="8539783"/>
                </a:lnTo>
                <a:close/>
              </a:path>
              <a:path w="5528944" h="9429115">
                <a:moveTo>
                  <a:pt x="5305509" y="8539783"/>
                </a:moveTo>
                <a:lnTo>
                  <a:pt x="5196037" y="8539783"/>
                </a:lnTo>
                <a:lnTo>
                  <a:pt x="5187811" y="8501683"/>
                </a:lnTo>
                <a:lnTo>
                  <a:pt x="5303954" y="8501683"/>
                </a:lnTo>
                <a:lnTo>
                  <a:pt x="5305509" y="8539783"/>
                </a:lnTo>
                <a:close/>
              </a:path>
              <a:path w="5528944" h="9429115">
                <a:moveTo>
                  <a:pt x="5496988" y="8539783"/>
                </a:moveTo>
                <a:lnTo>
                  <a:pt x="5457043" y="8539783"/>
                </a:lnTo>
                <a:lnTo>
                  <a:pt x="5450354" y="8501683"/>
                </a:lnTo>
                <a:lnTo>
                  <a:pt x="5497828" y="8501683"/>
                </a:lnTo>
                <a:lnTo>
                  <a:pt x="5496988" y="8539783"/>
                </a:lnTo>
                <a:close/>
              </a:path>
              <a:path w="5528944" h="9429115">
                <a:moveTo>
                  <a:pt x="297182" y="8577883"/>
                </a:moveTo>
                <a:lnTo>
                  <a:pt x="201350" y="8577883"/>
                </a:lnTo>
                <a:lnTo>
                  <a:pt x="185751" y="8539783"/>
                </a:lnTo>
                <a:lnTo>
                  <a:pt x="300301" y="8539783"/>
                </a:lnTo>
                <a:lnTo>
                  <a:pt x="297182" y="8577883"/>
                </a:lnTo>
                <a:close/>
              </a:path>
              <a:path w="5528944" h="9429115">
                <a:moveTo>
                  <a:pt x="597812" y="8577883"/>
                </a:moveTo>
                <a:lnTo>
                  <a:pt x="528216" y="8577883"/>
                </a:lnTo>
                <a:lnTo>
                  <a:pt x="533370" y="8539783"/>
                </a:lnTo>
                <a:lnTo>
                  <a:pt x="598323" y="8539783"/>
                </a:lnTo>
                <a:lnTo>
                  <a:pt x="597812" y="8577883"/>
                </a:lnTo>
                <a:close/>
              </a:path>
              <a:path w="5528944" h="9429115">
                <a:moveTo>
                  <a:pt x="824474" y="8577883"/>
                </a:moveTo>
                <a:lnTo>
                  <a:pt x="716677" y="8577883"/>
                </a:lnTo>
                <a:lnTo>
                  <a:pt x="718119" y="8539783"/>
                </a:lnTo>
                <a:lnTo>
                  <a:pt x="826079" y="8539783"/>
                </a:lnTo>
                <a:lnTo>
                  <a:pt x="824474" y="8577883"/>
                </a:lnTo>
                <a:close/>
              </a:path>
              <a:path w="5528944" h="9429115">
                <a:moveTo>
                  <a:pt x="1562339" y="8577883"/>
                </a:moveTo>
                <a:lnTo>
                  <a:pt x="1476686" y="8577883"/>
                </a:lnTo>
                <a:lnTo>
                  <a:pt x="1492144" y="8539783"/>
                </a:lnTo>
                <a:lnTo>
                  <a:pt x="1569931" y="8539783"/>
                </a:lnTo>
                <a:lnTo>
                  <a:pt x="1562339" y="8577883"/>
                </a:lnTo>
                <a:close/>
              </a:path>
              <a:path w="5528944" h="9429115">
                <a:moveTo>
                  <a:pt x="2774382" y="8577883"/>
                </a:moveTo>
                <a:lnTo>
                  <a:pt x="2742848" y="8577883"/>
                </a:lnTo>
                <a:lnTo>
                  <a:pt x="2745916" y="8539783"/>
                </a:lnTo>
                <a:lnTo>
                  <a:pt x="2774990" y="8539783"/>
                </a:lnTo>
                <a:lnTo>
                  <a:pt x="2774382" y="8577883"/>
                </a:lnTo>
                <a:close/>
              </a:path>
              <a:path w="5528944" h="9429115">
                <a:moveTo>
                  <a:pt x="3081464" y="8577883"/>
                </a:moveTo>
                <a:lnTo>
                  <a:pt x="3022910" y="8577883"/>
                </a:lnTo>
                <a:lnTo>
                  <a:pt x="3020162" y="8539783"/>
                </a:lnTo>
                <a:lnTo>
                  <a:pt x="3079453" y="8539783"/>
                </a:lnTo>
                <a:lnTo>
                  <a:pt x="3081464" y="8577883"/>
                </a:lnTo>
                <a:close/>
              </a:path>
              <a:path w="5528944" h="9429115">
                <a:moveTo>
                  <a:pt x="3330413" y="8577883"/>
                </a:moveTo>
                <a:lnTo>
                  <a:pt x="3298817" y="8577883"/>
                </a:lnTo>
                <a:lnTo>
                  <a:pt x="3282307" y="8539783"/>
                </a:lnTo>
                <a:lnTo>
                  <a:pt x="3315318" y="8539783"/>
                </a:lnTo>
                <a:lnTo>
                  <a:pt x="3330413" y="8577883"/>
                </a:lnTo>
                <a:close/>
              </a:path>
              <a:path w="5528944" h="9429115">
                <a:moveTo>
                  <a:pt x="4113341" y="8577883"/>
                </a:moveTo>
                <a:lnTo>
                  <a:pt x="4053924" y="8577883"/>
                </a:lnTo>
                <a:lnTo>
                  <a:pt x="4068587" y="8539783"/>
                </a:lnTo>
                <a:lnTo>
                  <a:pt x="4116092" y="8539783"/>
                </a:lnTo>
                <a:lnTo>
                  <a:pt x="4113341" y="8577883"/>
                </a:lnTo>
                <a:close/>
              </a:path>
              <a:path w="5528944" h="9429115">
                <a:moveTo>
                  <a:pt x="5336441" y="8577883"/>
                </a:moveTo>
                <a:lnTo>
                  <a:pt x="5264095" y="8577883"/>
                </a:lnTo>
                <a:lnTo>
                  <a:pt x="5251336" y="8539783"/>
                </a:lnTo>
                <a:lnTo>
                  <a:pt x="5328426" y="8539783"/>
                </a:lnTo>
                <a:lnTo>
                  <a:pt x="5336441" y="8577883"/>
                </a:lnTo>
                <a:close/>
              </a:path>
              <a:path w="5528944" h="9429115">
                <a:moveTo>
                  <a:pt x="432606" y="8603283"/>
                </a:moveTo>
                <a:lnTo>
                  <a:pt x="360826" y="8603283"/>
                </a:lnTo>
                <a:lnTo>
                  <a:pt x="377169" y="8577883"/>
                </a:lnTo>
                <a:lnTo>
                  <a:pt x="423217" y="8577883"/>
                </a:lnTo>
                <a:lnTo>
                  <a:pt x="432606" y="8603283"/>
                </a:lnTo>
                <a:close/>
              </a:path>
              <a:path w="5528944" h="9429115">
                <a:moveTo>
                  <a:pt x="648992" y="8603283"/>
                </a:moveTo>
                <a:lnTo>
                  <a:pt x="529060" y="8603283"/>
                </a:lnTo>
                <a:lnTo>
                  <a:pt x="526722" y="8577883"/>
                </a:lnTo>
                <a:lnTo>
                  <a:pt x="636644" y="8577883"/>
                </a:lnTo>
                <a:lnTo>
                  <a:pt x="648992" y="8603283"/>
                </a:lnTo>
                <a:close/>
              </a:path>
              <a:path w="5528944" h="9429115">
                <a:moveTo>
                  <a:pt x="770556" y="8603283"/>
                </a:moveTo>
                <a:lnTo>
                  <a:pt x="743146" y="8577883"/>
                </a:lnTo>
                <a:lnTo>
                  <a:pt x="797713" y="8577883"/>
                </a:lnTo>
                <a:lnTo>
                  <a:pt x="770556" y="8603283"/>
                </a:lnTo>
                <a:close/>
              </a:path>
              <a:path w="5528944" h="9429115">
                <a:moveTo>
                  <a:pt x="3867786" y="8603283"/>
                </a:moveTo>
                <a:lnTo>
                  <a:pt x="3782649" y="8603283"/>
                </a:lnTo>
                <a:lnTo>
                  <a:pt x="3778687" y="8577883"/>
                </a:lnTo>
                <a:lnTo>
                  <a:pt x="3849110" y="8577883"/>
                </a:lnTo>
                <a:lnTo>
                  <a:pt x="3867786" y="8603283"/>
                </a:lnTo>
                <a:close/>
              </a:path>
              <a:path w="5528944" h="9429115">
                <a:moveTo>
                  <a:pt x="4083473" y="8603283"/>
                </a:moveTo>
                <a:lnTo>
                  <a:pt x="4040909" y="8603283"/>
                </a:lnTo>
                <a:lnTo>
                  <a:pt x="4039044" y="8577883"/>
                </a:lnTo>
                <a:lnTo>
                  <a:pt x="4098157" y="8577883"/>
                </a:lnTo>
                <a:lnTo>
                  <a:pt x="4083473" y="8603283"/>
                </a:lnTo>
                <a:close/>
              </a:path>
              <a:path w="5528944" h="9429115">
                <a:moveTo>
                  <a:pt x="4628615" y="8603283"/>
                </a:moveTo>
                <a:lnTo>
                  <a:pt x="4600223" y="8603283"/>
                </a:lnTo>
                <a:lnTo>
                  <a:pt x="4605586" y="8577883"/>
                </a:lnTo>
                <a:lnTo>
                  <a:pt x="4625504" y="8577883"/>
                </a:lnTo>
                <a:lnTo>
                  <a:pt x="4628615" y="8603283"/>
                </a:lnTo>
                <a:close/>
              </a:path>
              <a:path w="5528944" h="9429115">
                <a:moveTo>
                  <a:pt x="5146566" y="8603283"/>
                </a:moveTo>
                <a:lnTo>
                  <a:pt x="5030704" y="8603283"/>
                </a:lnTo>
                <a:lnTo>
                  <a:pt x="5052840" y="8577883"/>
                </a:lnTo>
                <a:lnTo>
                  <a:pt x="5137797" y="8577883"/>
                </a:lnTo>
                <a:lnTo>
                  <a:pt x="5146566" y="8603283"/>
                </a:lnTo>
                <a:close/>
              </a:path>
              <a:path w="5528944" h="9429115">
                <a:moveTo>
                  <a:pt x="5391635" y="8603283"/>
                </a:moveTo>
                <a:lnTo>
                  <a:pt x="5276354" y="8603283"/>
                </a:lnTo>
                <a:lnTo>
                  <a:pt x="5275690" y="8577883"/>
                </a:lnTo>
                <a:lnTo>
                  <a:pt x="5387642" y="8577883"/>
                </a:lnTo>
                <a:lnTo>
                  <a:pt x="5391635" y="8603283"/>
                </a:lnTo>
                <a:close/>
              </a:path>
              <a:path w="5528944" h="9429115">
                <a:moveTo>
                  <a:pt x="158537" y="8768383"/>
                </a:moveTo>
                <a:lnTo>
                  <a:pt x="13348" y="8768383"/>
                </a:lnTo>
                <a:lnTo>
                  <a:pt x="33945" y="8730283"/>
                </a:lnTo>
                <a:lnTo>
                  <a:pt x="40920" y="8641383"/>
                </a:lnTo>
                <a:lnTo>
                  <a:pt x="22075" y="8641383"/>
                </a:lnTo>
                <a:lnTo>
                  <a:pt x="12987" y="8603283"/>
                </a:lnTo>
                <a:lnTo>
                  <a:pt x="195666" y="8603283"/>
                </a:lnTo>
                <a:lnTo>
                  <a:pt x="203073" y="8641383"/>
                </a:lnTo>
                <a:lnTo>
                  <a:pt x="217974" y="8666783"/>
                </a:lnTo>
                <a:lnTo>
                  <a:pt x="78616" y="8666783"/>
                </a:lnTo>
                <a:lnTo>
                  <a:pt x="82212" y="8704883"/>
                </a:lnTo>
                <a:lnTo>
                  <a:pt x="93075" y="8704883"/>
                </a:lnTo>
                <a:lnTo>
                  <a:pt x="106742" y="8730283"/>
                </a:lnTo>
                <a:lnTo>
                  <a:pt x="150493" y="8730283"/>
                </a:lnTo>
                <a:lnTo>
                  <a:pt x="158537" y="8768383"/>
                </a:lnTo>
                <a:close/>
              </a:path>
              <a:path w="5528944" h="9429115">
                <a:moveTo>
                  <a:pt x="434280" y="8641383"/>
                </a:moveTo>
                <a:lnTo>
                  <a:pt x="330843" y="8641383"/>
                </a:lnTo>
                <a:lnTo>
                  <a:pt x="329370" y="8603283"/>
                </a:lnTo>
                <a:lnTo>
                  <a:pt x="436937" y="8603283"/>
                </a:lnTo>
                <a:lnTo>
                  <a:pt x="434280" y="8641383"/>
                </a:lnTo>
                <a:close/>
              </a:path>
              <a:path w="5528944" h="9429115">
                <a:moveTo>
                  <a:pt x="626398" y="8704883"/>
                </a:moveTo>
                <a:lnTo>
                  <a:pt x="618562" y="8666783"/>
                </a:lnTo>
                <a:lnTo>
                  <a:pt x="587184" y="8666783"/>
                </a:lnTo>
                <a:lnTo>
                  <a:pt x="567282" y="8641383"/>
                </a:lnTo>
                <a:lnTo>
                  <a:pt x="550136" y="8641383"/>
                </a:lnTo>
                <a:lnTo>
                  <a:pt x="535400" y="8603283"/>
                </a:lnTo>
                <a:lnTo>
                  <a:pt x="683588" y="8603283"/>
                </a:lnTo>
                <a:lnTo>
                  <a:pt x="690644" y="8641383"/>
                </a:lnTo>
                <a:lnTo>
                  <a:pt x="658397" y="8666783"/>
                </a:lnTo>
                <a:lnTo>
                  <a:pt x="626398" y="8704883"/>
                </a:lnTo>
                <a:close/>
              </a:path>
              <a:path w="5528944" h="9429115">
                <a:moveTo>
                  <a:pt x="1683831" y="8641383"/>
                </a:moveTo>
                <a:lnTo>
                  <a:pt x="1676168" y="8641383"/>
                </a:lnTo>
                <a:lnTo>
                  <a:pt x="1670438" y="8603283"/>
                </a:lnTo>
                <a:lnTo>
                  <a:pt x="1685632" y="8603283"/>
                </a:lnTo>
                <a:lnTo>
                  <a:pt x="1683831" y="8641383"/>
                </a:lnTo>
                <a:close/>
              </a:path>
              <a:path w="5528944" h="9429115">
                <a:moveTo>
                  <a:pt x="2456349" y="8641383"/>
                </a:moveTo>
                <a:lnTo>
                  <a:pt x="2417131" y="8641383"/>
                </a:lnTo>
                <a:lnTo>
                  <a:pt x="2418566" y="8603283"/>
                </a:lnTo>
                <a:lnTo>
                  <a:pt x="2456611" y="8603283"/>
                </a:lnTo>
                <a:lnTo>
                  <a:pt x="2456349" y="8641383"/>
                </a:lnTo>
                <a:close/>
              </a:path>
              <a:path w="5528944" h="9429115">
                <a:moveTo>
                  <a:pt x="2688256" y="8641383"/>
                </a:moveTo>
                <a:lnTo>
                  <a:pt x="2638552" y="8641383"/>
                </a:lnTo>
                <a:lnTo>
                  <a:pt x="2643330" y="8603283"/>
                </a:lnTo>
                <a:lnTo>
                  <a:pt x="2681110" y="8603283"/>
                </a:lnTo>
                <a:lnTo>
                  <a:pt x="2688256" y="8641383"/>
                </a:lnTo>
                <a:close/>
              </a:path>
              <a:path w="5528944" h="9429115">
                <a:moveTo>
                  <a:pt x="4870861" y="8641383"/>
                </a:moveTo>
                <a:lnTo>
                  <a:pt x="4730648" y="8641383"/>
                </a:lnTo>
                <a:lnTo>
                  <a:pt x="4747926" y="8603283"/>
                </a:lnTo>
                <a:lnTo>
                  <a:pt x="4870312" y="8603283"/>
                </a:lnTo>
                <a:lnTo>
                  <a:pt x="4870861" y="8641383"/>
                </a:lnTo>
                <a:close/>
              </a:path>
              <a:path w="5528944" h="9429115">
                <a:moveTo>
                  <a:pt x="5053267" y="8666783"/>
                </a:moveTo>
                <a:lnTo>
                  <a:pt x="4970631" y="8666783"/>
                </a:lnTo>
                <a:lnTo>
                  <a:pt x="4992139" y="8641383"/>
                </a:lnTo>
                <a:lnTo>
                  <a:pt x="5012055" y="8603283"/>
                </a:lnTo>
                <a:lnTo>
                  <a:pt x="5171459" y="8603283"/>
                </a:lnTo>
                <a:lnTo>
                  <a:pt x="5189890" y="8641383"/>
                </a:lnTo>
                <a:lnTo>
                  <a:pt x="5072827" y="8641383"/>
                </a:lnTo>
                <a:lnTo>
                  <a:pt x="5053267" y="8666783"/>
                </a:lnTo>
                <a:close/>
              </a:path>
              <a:path w="5528944" h="9429115">
                <a:moveTo>
                  <a:pt x="5376378" y="8641383"/>
                </a:moveTo>
                <a:lnTo>
                  <a:pt x="5246740" y="8641383"/>
                </a:lnTo>
                <a:lnTo>
                  <a:pt x="5266549" y="8603283"/>
                </a:lnTo>
                <a:lnTo>
                  <a:pt x="5383877" y="8603283"/>
                </a:lnTo>
                <a:lnTo>
                  <a:pt x="5376378" y="8641383"/>
                </a:lnTo>
                <a:close/>
              </a:path>
              <a:path w="5528944" h="9429115">
                <a:moveTo>
                  <a:pt x="1394177" y="8666783"/>
                </a:moveTo>
                <a:lnTo>
                  <a:pt x="1373399" y="8666783"/>
                </a:lnTo>
                <a:lnTo>
                  <a:pt x="1365681" y="8641383"/>
                </a:lnTo>
                <a:lnTo>
                  <a:pt x="1400489" y="8641383"/>
                </a:lnTo>
                <a:lnTo>
                  <a:pt x="1394177" y="8666783"/>
                </a:lnTo>
                <a:close/>
              </a:path>
              <a:path w="5528944" h="9429115">
                <a:moveTo>
                  <a:pt x="1884460" y="8666783"/>
                </a:moveTo>
                <a:lnTo>
                  <a:pt x="1872933" y="8641383"/>
                </a:lnTo>
                <a:lnTo>
                  <a:pt x="1894029" y="8641383"/>
                </a:lnTo>
                <a:lnTo>
                  <a:pt x="1884460" y="8666783"/>
                </a:lnTo>
                <a:close/>
              </a:path>
              <a:path w="5528944" h="9429115">
                <a:moveTo>
                  <a:pt x="2672956" y="8666783"/>
                </a:moveTo>
                <a:lnTo>
                  <a:pt x="2652407" y="8666783"/>
                </a:lnTo>
                <a:lnTo>
                  <a:pt x="2644816" y="8641383"/>
                </a:lnTo>
                <a:lnTo>
                  <a:pt x="2682657" y="8641383"/>
                </a:lnTo>
                <a:lnTo>
                  <a:pt x="2672956" y="8666783"/>
                </a:lnTo>
                <a:close/>
              </a:path>
              <a:path w="5528944" h="9429115">
                <a:moveTo>
                  <a:pt x="3225560" y="8704883"/>
                </a:moveTo>
                <a:lnTo>
                  <a:pt x="3212953" y="8704883"/>
                </a:lnTo>
                <a:lnTo>
                  <a:pt x="3186425" y="8666783"/>
                </a:lnTo>
                <a:lnTo>
                  <a:pt x="3079158" y="8666783"/>
                </a:lnTo>
                <a:lnTo>
                  <a:pt x="3106529" y="8641383"/>
                </a:lnTo>
                <a:lnTo>
                  <a:pt x="3227307" y="8641383"/>
                </a:lnTo>
                <a:lnTo>
                  <a:pt x="3233339" y="8666783"/>
                </a:lnTo>
                <a:lnTo>
                  <a:pt x="3225560" y="8704883"/>
                </a:lnTo>
                <a:close/>
              </a:path>
              <a:path w="5528944" h="9429115">
                <a:moveTo>
                  <a:pt x="3496747" y="8666783"/>
                </a:moveTo>
                <a:lnTo>
                  <a:pt x="3394981" y="8666783"/>
                </a:lnTo>
                <a:lnTo>
                  <a:pt x="3395111" y="8641383"/>
                </a:lnTo>
                <a:lnTo>
                  <a:pt x="3497187" y="8641383"/>
                </a:lnTo>
                <a:lnTo>
                  <a:pt x="3496747" y="8666783"/>
                </a:lnTo>
                <a:close/>
              </a:path>
              <a:path w="5528944" h="9429115">
                <a:moveTo>
                  <a:pt x="4656020" y="8730283"/>
                </a:moveTo>
                <a:lnTo>
                  <a:pt x="4602537" y="8730283"/>
                </a:lnTo>
                <a:lnTo>
                  <a:pt x="4622297" y="8704883"/>
                </a:lnTo>
                <a:lnTo>
                  <a:pt x="4640129" y="8666783"/>
                </a:lnTo>
                <a:lnTo>
                  <a:pt x="4703904" y="8666783"/>
                </a:lnTo>
                <a:lnTo>
                  <a:pt x="4718026" y="8641383"/>
                </a:lnTo>
                <a:lnTo>
                  <a:pt x="4778633" y="8641383"/>
                </a:lnTo>
                <a:lnTo>
                  <a:pt x="4735248" y="8666783"/>
                </a:lnTo>
                <a:lnTo>
                  <a:pt x="4694747" y="8704883"/>
                </a:lnTo>
                <a:lnTo>
                  <a:pt x="4656020" y="8730283"/>
                </a:lnTo>
                <a:close/>
              </a:path>
              <a:path w="5528944" h="9429115">
                <a:moveTo>
                  <a:pt x="5245841" y="8704883"/>
                </a:moveTo>
                <a:lnTo>
                  <a:pt x="5157804" y="8704883"/>
                </a:lnTo>
                <a:lnTo>
                  <a:pt x="5119722" y="8641383"/>
                </a:lnTo>
                <a:lnTo>
                  <a:pt x="5316788" y="8641383"/>
                </a:lnTo>
                <a:lnTo>
                  <a:pt x="5292893" y="8666783"/>
                </a:lnTo>
                <a:lnTo>
                  <a:pt x="5255169" y="8666783"/>
                </a:lnTo>
                <a:lnTo>
                  <a:pt x="5245841" y="8704883"/>
                </a:lnTo>
                <a:close/>
              </a:path>
              <a:path w="5528944" h="9429115">
                <a:moveTo>
                  <a:pt x="301819" y="8704883"/>
                </a:moveTo>
                <a:lnTo>
                  <a:pt x="200617" y="8704883"/>
                </a:lnTo>
                <a:lnTo>
                  <a:pt x="174912" y="8666783"/>
                </a:lnTo>
                <a:lnTo>
                  <a:pt x="296651" y="8666783"/>
                </a:lnTo>
                <a:lnTo>
                  <a:pt x="301819" y="8704883"/>
                </a:lnTo>
                <a:close/>
              </a:path>
              <a:path w="5528944" h="9429115">
                <a:moveTo>
                  <a:pt x="496434" y="8704883"/>
                </a:moveTo>
                <a:lnTo>
                  <a:pt x="486119" y="8704883"/>
                </a:lnTo>
                <a:lnTo>
                  <a:pt x="491365" y="8666783"/>
                </a:lnTo>
                <a:lnTo>
                  <a:pt x="496434" y="8704883"/>
                </a:lnTo>
                <a:close/>
              </a:path>
              <a:path w="5528944" h="9429115">
                <a:moveTo>
                  <a:pt x="613693" y="8704883"/>
                </a:moveTo>
                <a:lnTo>
                  <a:pt x="610283" y="8666783"/>
                </a:lnTo>
                <a:lnTo>
                  <a:pt x="618578" y="8666783"/>
                </a:lnTo>
                <a:lnTo>
                  <a:pt x="613693" y="8704883"/>
                </a:lnTo>
                <a:close/>
              </a:path>
              <a:path w="5528944" h="9429115">
                <a:moveTo>
                  <a:pt x="2091244" y="8704883"/>
                </a:moveTo>
                <a:lnTo>
                  <a:pt x="2025218" y="8704883"/>
                </a:lnTo>
                <a:lnTo>
                  <a:pt x="2043634" y="8666783"/>
                </a:lnTo>
                <a:lnTo>
                  <a:pt x="2088740" y="8666783"/>
                </a:lnTo>
                <a:lnTo>
                  <a:pt x="2091244" y="8704883"/>
                </a:lnTo>
                <a:close/>
              </a:path>
              <a:path w="5528944" h="9429115">
                <a:moveTo>
                  <a:pt x="3097249" y="8704883"/>
                </a:moveTo>
                <a:lnTo>
                  <a:pt x="3089963" y="8666783"/>
                </a:lnTo>
                <a:lnTo>
                  <a:pt x="3105396" y="8666783"/>
                </a:lnTo>
                <a:lnTo>
                  <a:pt x="3097249" y="8704883"/>
                </a:lnTo>
                <a:close/>
              </a:path>
              <a:path w="5528944" h="9429115">
                <a:moveTo>
                  <a:pt x="4497976" y="8704883"/>
                </a:moveTo>
                <a:lnTo>
                  <a:pt x="4398959" y="8704883"/>
                </a:lnTo>
                <a:lnTo>
                  <a:pt x="4399991" y="8666783"/>
                </a:lnTo>
                <a:lnTo>
                  <a:pt x="4494016" y="8666783"/>
                </a:lnTo>
                <a:lnTo>
                  <a:pt x="4497976" y="8704883"/>
                </a:lnTo>
                <a:close/>
              </a:path>
              <a:path w="5528944" h="9429115">
                <a:moveTo>
                  <a:pt x="5016220" y="8704883"/>
                </a:moveTo>
                <a:lnTo>
                  <a:pt x="4926821" y="8704883"/>
                </a:lnTo>
                <a:lnTo>
                  <a:pt x="4948513" y="8666783"/>
                </a:lnTo>
                <a:lnTo>
                  <a:pt x="5027246" y="8666783"/>
                </a:lnTo>
                <a:lnTo>
                  <a:pt x="5016220" y="8704883"/>
                </a:lnTo>
                <a:close/>
              </a:path>
              <a:path w="5528944" h="9429115">
                <a:moveTo>
                  <a:pt x="5481342" y="8704883"/>
                </a:moveTo>
                <a:lnTo>
                  <a:pt x="5410342" y="8704883"/>
                </a:lnTo>
                <a:lnTo>
                  <a:pt x="5423157" y="8666783"/>
                </a:lnTo>
                <a:lnTo>
                  <a:pt x="5493177" y="8666783"/>
                </a:lnTo>
                <a:lnTo>
                  <a:pt x="5481342" y="8704883"/>
                </a:lnTo>
                <a:close/>
              </a:path>
              <a:path w="5528944" h="9429115">
                <a:moveTo>
                  <a:pt x="377391" y="8730283"/>
                </a:moveTo>
                <a:lnTo>
                  <a:pt x="338326" y="8730283"/>
                </a:lnTo>
                <a:lnTo>
                  <a:pt x="344355" y="8704883"/>
                </a:lnTo>
                <a:lnTo>
                  <a:pt x="370572" y="8704883"/>
                </a:lnTo>
                <a:lnTo>
                  <a:pt x="377391" y="8730283"/>
                </a:lnTo>
                <a:close/>
              </a:path>
              <a:path w="5528944" h="9429115">
                <a:moveTo>
                  <a:pt x="1319867" y="8730283"/>
                </a:moveTo>
                <a:lnTo>
                  <a:pt x="1243215" y="8730283"/>
                </a:lnTo>
                <a:lnTo>
                  <a:pt x="1245082" y="8704883"/>
                </a:lnTo>
                <a:lnTo>
                  <a:pt x="1344889" y="8704883"/>
                </a:lnTo>
                <a:lnTo>
                  <a:pt x="1319867" y="8730283"/>
                </a:lnTo>
                <a:close/>
              </a:path>
              <a:path w="5528944" h="9429115">
                <a:moveTo>
                  <a:pt x="1614796" y="8730283"/>
                </a:moveTo>
                <a:lnTo>
                  <a:pt x="1572607" y="8730283"/>
                </a:lnTo>
                <a:lnTo>
                  <a:pt x="1577451" y="8704883"/>
                </a:lnTo>
                <a:lnTo>
                  <a:pt x="1610270" y="8704883"/>
                </a:lnTo>
                <a:lnTo>
                  <a:pt x="1614796" y="8730283"/>
                </a:lnTo>
                <a:close/>
              </a:path>
              <a:path w="5528944" h="9429115">
                <a:moveTo>
                  <a:pt x="2076346" y="8730283"/>
                </a:moveTo>
                <a:lnTo>
                  <a:pt x="2027633" y="8730283"/>
                </a:lnTo>
                <a:lnTo>
                  <a:pt x="2002472" y="8704883"/>
                </a:lnTo>
                <a:lnTo>
                  <a:pt x="2092095" y="8704883"/>
                </a:lnTo>
                <a:lnTo>
                  <a:pt x="2076346" y="8730283"/>
                </a:lnTo>
                <a:close/>
              </a:path>
              <a:path w="5528944" h="9429115">
                <a:moveTo>
                  <a:pt x="2570043" y="8730283"/>
                </a:moveTo>
                <a:lnTo>
                  <a:pt x="2519128" y="8730283"/>
                </a:lnTo>
                <a:lnTo>
                  <a:pt x="2514210" y="8704883"/>
                </a:lnTo>
                <a:lnTo>
                  <a:pt x="2565115" y="8704883"/>
                </a:lnTo>
                <a:lnTo>
                  <a:pt x="2570043" y="8730283"/>
                </a:lnTo>
                <a:close/>
              </a:path>
              <a:path w="5528944" h="9429115">
                <a:moveTo>
                  <a:pt x="2821913" y="8730283"/>
                </a:moveTo>
                <a:lnTo>
                  <a:pt x="2769156" y="8730283"/>
                </a:lnTo>
                <a:lnTo>
                  <a:pt x="2750561" y="8704883"/>
                </a:lnTo>
                <a:lnTo>
                  <a:pt x="2804060" y="8704883"/>
                </a:lnTo>
                <a:lnTo>
                  <a:pt x="2821913" y="8730283"/>
                </a:lnTo>
                <a:close/>
              </a:path>
              <a:path w="5528944" h="9429115">
                <a:moveTo>
                  <a:pt x="3342517" y="8730283"/>
                </a:moveTo>
                <a:lnTo>
                  <a:pt x="3276792" y="8730283"/>
                </a:lnTo>
                <a:lnTo>
                  <a:pt x="3278443" y="8704883"/>
                </a:lnTo>
                <a:lnTo>
                  <a:pt x="3339840" y="8704883"/>
                </a:lnTo>
                <a:lnTo>
                  <a:pt x="3342517" y="8730283"/>
                </a:lnTo>
                <a:close/>
              </a:path>
              <a:path w="5528944" h="9429115">
                <a:moveTo>
                  <a:pt x="4936901" y="8730283"/>
                </a:moveTo>
                <a:lnTo>
                  <a:pt x="4878185" y="8730283"/>
                </a:lnTo>
                <a:lnTo>
                  <a:pt x="4895516" y="8704883"/>
                </a:lnTo>
                <a:lnTo>
                  <a:pt x="4953476" y="8704883"/>
                </a:lnTo>
                <a:lnTo>
                  <a:pt x="4936901" y="8730283"/>
                </a:lnTo>
                <a:close/>
              </a:path>
              <a:path w="5528944" h="9429115">
                <a:moveTo>
                  <a:pt x="5452936" y="8730283"/>
                </a:moveTo>
                <a:lnTo>
                  <a:pt x="5365661" y="8730283"/>
                </a:lnTo>
                <a:lnTo>
                  <a:pt x="5382435" y="8704883"/>
                </a:lnTo>
                <a:lnTo>
                  <a:pt x="5467925" y="8704883"/>
                </a:lnTo>
                <a:lnTo>
                  <a:pt x="5452936" y="8730283"/>
                </a:lnTo>
                <a:close/>
              </a:path>
              <a:path w="5528944" h="9429115">
                <a:moveTo>
                  <a:pt x="371914" y="8768383"/>
                </a:moveTo>
                <a:lnTo>
                  <a:pt x="339344" y="8768383"/>
                </a:lnTo>
                <a:lnTo>
                  <a:pt x="335634" y="8730283"/>
                </a:lnTo>
                <a:lnTo>
                  <a:pt x="378279" y="8730283"/>
                </a:lnTo>
                <a:lnTo>
                  <a:pt x="371914" y="8768383"/>
                </a:lnTo>
                <a:close/>
              </a:path>
              <a:path w="5528944" h="9429115">
                <a:moveTo>
                  <a:pt x="2246053" y="8768383"/>
                </a:moveTo>
                <a:lnTo>
                  <a:pt x="2215182" y="8768383"/>
                </a:lnTo>
                <a:lnTo>
                  <a:pt x="2220578" y="8730283"/>
                </a:lnTo>
                <a:lnTo>
                  <a:pt x="2253265" y="8730283"/>
                </a:lnTo>
                <a:lnTo>
                  <a:pt x="2246053" y="8768383"/>
                </a:lnTo>
                <a:close/>
              </a:path>
              <a:path w="5528944" h="9429115">
                <a:moveTo>
                  <a:pt x="3074344" y="8768383"/>
                </a:moveTo>
                <a:lnTo>
                  <a:pt x="3060563" y="8730283"/>
                </a:lnTo>
                <a:lnTo>
                  <a:pt x="3079976" y="8730283"/>
                </a:lnTo>
                <a:lnTo>
                  <a:pt x="3074344" y="8768383"/>
                </a:lnTo>
                <a:close/>
              </a:path>
              <a:path w="5528944" h="9429115">
                <a:moveTo>
                  <a:pt x="3581690" y="8768383"/>
                </a:moveTo>
                <a:lnTo>
                  <a:pt x="3500278" y="8768383"/>
                </a:lnTo>
                <a:lnTo>
                  <a:pt x="3496427" y="8730283"/>
                </a:lnTo>
                <a:lnTo>
                  <a:pt x="3596200" y="8730283"/>
                </a:lnTo>
                <a:lnTo>
                  <a:pt x="3581690" y="8768383"/>
                </a:lnTo>
                <a:close/>
              </a:path>
              <a:path w="5528944" h="9429115">
                <a:moveTo>
                  <a:pt x="3849907" y="8768383"/>
                </a:moveTo>
                <a:lnTo>
                  <a:pt x="3794502" y="8768383"/>
                </a:lnTo>
                <a:lnTo>
                  <a:pt x="3792342" y="8730283"/>
                </a:lnTo>
                <a:lnTo>
                  <a:pt x="3853706" y="8730283"/>
                </a:lnTo>
                <a:lnTo>
                  <a:pt x="3849907" y="8768383"/>
                </a:lnTo>
                <a:close/>
              </a:path>
              <a:path w="5528944" h="9429115">
                <a:moveTo>
                  <a:pt x="4068447" y="8768383"/>
                </a:moveTo>
                <a:lnTo>
                  <a:pt x="4024911" y="8768383"/>
                </a:lnTo>
                <a:lnTo>
                  <a:pt x="4009670" y="8730283"/>
                </a:lnTo>
                <a:lnTo>
                  <a:pt x="4072803" y="8730283"/>
                </a:lnTo>
                <a:lnTo>
                  <a:pt x="4068447" y="8768383"/>
                </a:lnTo>
                <a:close/>
              </a:path>
              <a:path w="5528944" h="9429115">
                <a:moveTo>
                  <a:pt x="4376675" y="8768383"/>
                </a:moveTo>
                <a:lnTo>
                  <a:pt x="4340755" y="8768383"/>
                </a:lnTo>
                <a:lnTo>
                  <a:pt x="4342065" y="8730283"/>
                </a:lnTo>
                <a:lnTo>
                  <a:pt x="4374771" y="8730283"/>
                </a:lnTo>
                <a:lnTo>
                  <a:pt x="4376675" y="8768383"/>
                </a:lnTo>
                <a:close/>
              </a:path>
              <a:path w="5528944" h="9429115">
                <a:moveTo>
                  <a:pt x="4647750" y="8768383"/>
                </a:moveTo>
                <a:lnTo>
                  <a:pt x="4553498" y="8768383"/>
                </a:lnTo>
                <a:lnTo>
                  <a:pt x="4579910" y="8730283"/>
                </a:lnTo>
                <a:lnTo>
                  <a:pt x="4643831" y="8730283"/>
                </a:lnTo>
                <a:lnTo>
                  <a:pt x="4647750" y="8768383"/>
                </a:lnTo>
                <a:close/>
              </a:path>
              <a:path w="5528944" h="9429115">
                <a:moveTo>
                  <a:pt x="4896125" y="8768383"/>
                </a:moveTo>
                <a:lnTo>
                  <a:pt x="4799126" y="8768383"/>
                </a:lnTo>
                <a:lnTo>
                  <a:pt x="4804519" y="8730283"/>
                </a:lnTo>
                <a:lnTo>
                  <a:pt x="4920928" y="8730283"/>
                </a:lnTo>
                <a:lnTo>
                  <a:pt x="4896125" y="8768383"/>
                </a:lnTo>
                <a:close/>
              </a:path>
              <a:path w="5528944" h="9429115">
                <a:moveTo>
                  <a:pt x="5084554" y="8768383"/>
                </a:moveTo>
                <a:lnTo>
                  <a:pt x="5045977" y="8768383"/>
                </a:lnTo>
                <a:lnTo>
                  <a:pt x="5051875" y="8730283"/>
                </a:lnTo>
                <a:lnTo>
                  <a:pt x="5083048" y="8730283"/>
                </a:lnTo>
                <a:lnTo>
                  <a:pt x="5084554" y="8768383"/>
                </a:lnTo>
                <a:close/>
              </a:path>
              <a:path w="5528944" h="9429115">
                <a:moveTo>
                  <a:pt x="5406013" y="8768383"/>
                </a:moveTo>
                <a:lnTo>
                  <a:pt x="5312329" y="8768383"/>
                </a:lnTo>
                <a:lnTo>
                  <a:pt x="5330061" y="8730283"/>
                </a:lnTo>
                <a:lnTo>
                  <a:pt x="5410793" y="8730283"/>
                </a:lnTo>
                <a:lnTo>
                  <a:pt x="5406013" y="8768383"/>
                </a:lnTo>
                <a:close/>
              </a:path>
              <a:path w="5528944" h="9429115">
                <a:moveTo>
                  <a:pt x="171736" y="8806483"/>
                </a:moveTo>
                <a:lnTo>
                  <a:pt x="18882" y="8806483"/>
                </a:lnTo>
                <a:lnTo>
                  <a:pt x="17343" y="8768383"/>
                </a:lnTo>
                <a:lnTo>
                  <a:pt x="175991" y="8768383"/>
                </a:lnTo>
                <a:lnTo>
                  <a:pt x="171736" y="8806483"/>
                </a:lnTo>
                <a:close/>
              </a:path>
              <a:path w="5528944" h="9429115">
                <a:moveTo>
                  <a:pt x="674665" y="8806483"/>
                </a:moveTo>
                <a:lnTo>
                  <a:pt x="666282" y="8806483"/>
                </a:lnTo>
                <a:lnTo>
                  <a:pt x="662418" y="8768383"/>
                </a:lnTo>
                <a:lnTo>
                  <a:pt x="679216" y="8768383"/>
                </a:lnTo>
                <a:lnTo>
                  <a:pt x="674665" y="8806483"/>
                </a:lnTo>
                <a:close/>
              </a:path>
              <a:path w="5528944" h="9429115">
                <a:moveTo>
                  <a:pt x="4183918" y="8806483"/>
                </a:moveTo>
                <a:lnTo>
                  <a:pt x="4133937" y="8806483"/>
                </a:lnTo>
                <a:lnTo>
                  <a:pt x="4136393" y="8768383"/>
                </a:lnTo>
                <a:lnTo>
                  <a:pt x="4164604" y="8768383"/>
                </a:lnTo>
                <a:lnTo>
                  <a:pt x="4183918" y="8806483"/>
                </a:lnTo>
                <a:close/>
              </a:path>
              <a:path w="5528944" h="9429115">
                <a:moveTo>
                  <a:pt x="4682691" y="8806483"/>
                </a:moveTo>
                <a:lnTo>
                  <a:pt x="4549813" y="8806483"/>
                </a:lnTo>
                <a:lnTo>
                  <a:pt x="4541608" y="8768383"/>
                </a:lnTo>
                <a:lnTo>
                  <a:pt x="4670207" y="8768383"/>
                </a:lnTo>
                <a:lnTo>
                  <a:pt x="4682691" y="8806483"/>
                </a:lnTo>
                <a:close/>
              </a:path>
              <a:path w="5528944" h="9429115">
                <a:moveTo>
                  <a:pt x="5365834" y="8806483"/>
                </a:moveTo>
                <a:lnTo>
                  <a:pt x="5325968" y="8806483"/>
                </a:lnTo>
                <a:lnTo>
                  <a:pt x="5319083" y="8768383"/>
                </a:lnTo>
                <a:lnTo>
                  <a:pt x="5372590" y="8768383"/>
                </a:lnTo>
                <a:lnTo>
                  <a:pt x="5365834" y="8806483"/>
                </a:lnTo>
                <a:close/>
              </a:path>
              <a:path w="5528944" h="9429115">
                <a:moveTo>
                  <a:pt x="259828" y="8831883"/>
                </a:moveTo>
                <a:lnTo>
                  <a:pt x="225387" y="8831883"/>
                </a:lnTo>
                <a:lnTo>
                  <a:pt x="237291" y="8806483"/>
                </a:lnTo>
                <a:lnTo>
                  <a:pt x="248333" y="8806483"/>
                </a:lnTo>
                <a:lnTo>
                  <a:pt x="259828" y="8831883"/>
                </a:lnTo>
                <a:close/>
              </a:path>
              <a:path w="5528944" h="9429115">
                <a:moveTo>
                  <a:pt x="795395" y="8831883"/>
                </a:moveTo>
                <a:lnTo>
                  <a:pt x="733442" y="8831883"/>
                </a:lnTo>
                <a:lnTo>
                  <a:pt x="738848" y="8806483"/>
                </a:lnTo>
                <a:lnTo>
                  <a:pt x="783909" y="8806483"/>
                </a:lnTo>
                <a:lnTo>
                  <a:pt x="795395" y="8831883"/>
                </a:lnTo>
                <a:close/>
              </a:path>
              <a:path w="5528944" h="9429115">
                <a:moveTo>
                  <a:pt x="3428449" y="8831883"/>
                </a:moveTo>
                <a:lnTo>
                  <a:pt x="3393378" y="8831883"/>
                </a:lnTo>
                <a:lnTo>
                  <a:pt x="3393673" y="8806483"/>
                </a:lnTo>
                <a:lnTo>
                  <a:pt x="3426025" y="8806483"/>
                </a:lnTo>
                <a:lnTo>
                  <a:pt x="3428449" y="8831883"/>
                </a:lnTo>
                <a:close/>
              </a:path>
              <a:path w="5528944" h="9429115">
                <a:moveTo>
                  <a:pt x="3976303" y="8831883"/>
                </a:moveTo>
                <a:lnTo>
                  <a:pt x="3913597" y="8831883"/>
                </a:lnTo>
                <a:lnTo>
                  <a:pt x="3930808" y="8806483"/>
                </a:lnTo>
                <a:lnTo>
                  <a:pt x="3961855" y="8806483"/>
                </a:lnTo>
                <a:lnTo>
                  <a:pt x="3976303" y="8831883"/>
                </a:lnTo>
                <a:close/>
              </a:path>
              <a:path w="5528944" h="9429115">
                <a:moveTo>
                  <a:pt x="4212611" y="8869983"/>
                </a:moveTo>
                <a:lnTo>
                  <a:pt x="4084330" y="8869983"/>
                </a:lnTo>
                <a:lnTo>
                  <a:pt x="4105395" y="8831883"/>
                </a:lnTo>
                <a:lnTo>
                  <a:pt x="4121268" y="8806483"/>
                </a:lnTo>
                <a:lnTo>
                  <a:pt x="4217306" y="8806483"/>
                </a:lnTo>
                <a:lnTo>
                  <a:pt x="4221707" y="8831883"/>
                </a:lnTo>
                <a:lnTo>
                  <a:pt x="4212611" y="8869983"/>
                </a:lnTo>
                <a:close/>
              </a:path>
              <a:path w="5528944" h="9429115">
                <a:moveTo>
                  <a:pt x="4733798" y="8831883"/>
                </a:moveTo>
                <a:lnTo>
                  <a:pt x="4665452" y="8831883"/>
                </a:lnTo>
                <a:lnTo>
                  <a:pt x="4642502" y="8806483"/>
                </a:lnTo>
                <a:lnTo>
                  <a:pt x="4720830" y="8806483"/>
                </a:lnTo>
                <a:lnTo>
                  <a:pt x="4733798" y="8831883"/>
                </a:lnTo>
                <a:close/>
              </a:path>
              <a:path w="5528944" h="9429115">
                <a:moveTo>
                  <a:pt x="5191674" y="8831883"/>
                </a:moveTo>
                <a:lnTo>
                  <a:pt x="5170313" y="8831883"/>
                </a:lnTo>
                <a:lnTo>
                  <a:pt x="5171131" y="8806483"/>
                </a:lnTo>
                <a:lnTo>
                  <a:pt x="5178073" y="8806483"/>
                </a:lnTo>
                <a:lnTo>
                  <a:pt x="5191674" y="8831883"/>
                </a:lnTo>
                <a:close/>
              </a:path>
              <a:path w="5528944" h="9429115">
                <a:moveTo>
                  <a:pt x="290766" y="8869983"/>
                </a:moveTo>
                <a:lnTo>
                  <a:pt x="221996" y="8869983"/>
                </a:lnTo>
                <a:lnTo>
                  <a:pt x="218365" y="8831883"/>
                </a:lnTo>
                <a:lnTo>
                  <a:pt x="293285" y="8831883"/>
                </a:lnTo>
                <a:lnTo>
                  <a:pt x="290766" y="8869983"/>
                </a:lnTo>
                <a:close/>
              </a:path>
              <a:path w="5528944" h="9429115">
                <a:moveTo>
                  <a:pt x="581078" y="8869983"/>
                </a:moveTo>
                <a:lnTo>
                  <a:pt x="544666" y="8869983"/>
                </a:lnTo>
                <a:lnTo>
                  <a:pt x="542965" y="8831883"/>
                </a:lnTo>
                <a:lnTo>
                  <a:pt x="583307" y="8831883"/>
                </a:lnTo>
                <a:lnTo>
                  <a:pt x="581078" y="8869983"/>
                </a:lnTo>
                <a:close/>
              </a:path>
              <a:path w="5528944" h="9429115">
                <a:moveTo>
                  <a:pt x="1067700" y="8869983"/>
                </a:moveTo>
                <a:lnTo>
                  <a:pt x="1002029" y="8869983"/>
                </a:lnTo>
                <a:lnTo>
                  <a:pt x="1015877" y="8831883"/>
                </a:lnTo>
                <a:lnTo>
                  <a:pt x="1066884" y="8831883"/>
                </a:lnTo>
                <a:lnTo>
                  <a:pt x="1067700" y="8869983"/>
                </a:lnTo>
                <a:close/>
              </a:path>
              <a:path w="5528944" h="9429115">
                <a:moveTo>
                  <a:pt x="1314090" y="8869983"/>
                </a:moveTo>
                <a:lnTo>
                  <a:pt x="1258639" y="8869983"/>
                </a:lnTo>
                <a:lnTo>
                  <a:pt x="1260406" y="8831883"/>
                </a:lnTo>
                <a:lnTo>
                  <a:pt x="1301771" y="8831883"/>
                </a:lnTo>
                <a:lnTo>
                  <a:pt x="1314090" y="8869983"/>
                </a:lnTo>
                <a:close/>
              </a:path>
              <a:path w="5528944" h="9429115">
                <a:moveTo>
                  <a:pt x="1563327" y="8869983"/>
                </a:moveTo>
                <a:lnTo>
                  <a:pt x="1519618" y="8869983"/>
                </a:lnTo>
                <a:lnTo>
                  <a:pt x="1523277" y="8831883"/>
                </a:lnTo>
                <a:lnTo>
                  <a:pt x="1560849" y="8831883"/>
                </a:lnTo>
                <a:lnTo>
                  <a:pt x="1563327" y="8869983"/>
                </a:lnTo>
                <a:close/>
              </a:path>
              <a:path w="5528944" h="9429115">
                <a:moveTo>
                  <a:pt x="3979091" y="8869983"/>
                </a:moveTo>
                <a:lnTo>
                  <a:pt x="3932467" y="8869983"/>
                </a:lnTo>
                <a:lnTo>
                  <a:pt x="3927746" y="8831883"/>
                </a:lnTo>
                <a:lnTo>
                  <a:pt x="3984097" y="8831883"/>
                </a:lnTo>
                <a:lnTo>
                  <a:pt x="3979091" y="8869983"/>
                </a:lnTo>
                <a:close/>
              </a:path>
              <a:path w="5528944" h="9429115">
                <a:moveTo>
                  <a:pt x="4751637" y="8869983"/>
                </a:moveTo>
                <a:lnTo>
                  <a:pt x="4736655" y="8869983"/>
                </a:lnTo>
                <a:lnTo>
                  <a:pt x="4718360" y="8831883"/>
                </a:lnTo>
                <a:lnTo>
                  <a:pt x="4757388" y="8831883"/>
                </a:lnTo>
                <a:lnTo>
                  <a:pt x="4751637" y="8869983"/>
                </a:lnTo>
                <a:close/>
              </a:path>
              <a:path w="5528944" h="9429115">
                <a:moveTo>
                  <a:pt x="5199754" y="8869983"/>
                </a:moveTo>
                <a:lnTo>
                  <a:pt x="5173733" y="8869983"/>
                </a:lnTo>
                <a:lnTo>
                  <a:pt x="5167975" y="8831883"/>
                </a:lnTo>
                <a:lnTo>
                  <a:pt x="5202698" y="8831883"/>
                </a:lnTo>
                <a:lnTo>
                  <a:pt x="5199754" y="8869983"/>
                </a:lnTo>
                <a:close/>
              </a:path>
              <a:path w="5528944" h="9429115">
                <a:moveTo>
                  <a:pt x="3283490" y="8895383"/>
                </a:moveTo>
                <a:lnTo>
                  <a:pt x="3249562" y="8895383"/>
                </a:lnTo>
                <a:lnTo>
                  <a:pt x="3261603" y="8869983"/>
                </a:lnTo>
                <a:lnTo>
                  <a:pt x="3272359" y="8869983"/>
                </a:lnTo>
                <a:lnTo>
                  <a:pt x="3283490" y="8895383"/>
                </a:lnTo>
                <a:close/>
              </a:path>
              <a:path w="5528944" h="9429115">
                <a:moveTo>
                  <a:pt x="3561589" y="8895383"/>
                </a:moveTo>
                <a:lnTo>
                  <a:pt x="3519889" y="8895383"/>
                </a:lnTo>
                <a:lnTo>
                  <a:pt x="3539601" y="8869983"/>
                </a:lnTo>
                <a:lnTo>
                  <a:pt x="3562375" y="8869983"/>
                </a:lnTo>
                <a:lnTo>
                  <a:pt x="3561589" y="8895383"/>
                </a:lnTo>
                <a:close/>
              </a:path>
              <a:path w="5528944" h="9429115">
                <a:moveTo>
                  <a:pt x="3829745" y="8895383"/>
                </a:moveTo>
                <a:lnTo>
                  <a:pt x="3748742" y="8895383"/>
                </a:lnTo>
                <a:lnTo>
                  <a:pt x="3751120" y="8869983"/>
                </a:lnTo>
                <a:lnTo>
                  <a:pt x="3807995" y="8869983"/>
                </a:lnTo>
                <a:lnTo>
                  <a:pt x="3829745" y="8895383"/>
                </a:lnTo>
                <a:close/>
              </a:path>
              <a:path w="5528944" h="9429115">
                <a:moveTo>
                  <a:pt x="4103124" y="8895383"/>
                </a:moveTo>
                <a:lnTo>
                  <a:pt x="4031674" y="8895383"/>
                </a:lnTo>
                <a:lnTo>
                  <a:pt x="4037116" y="8869983"/>
                </a:lnTo>
                <a:lnTo>
                  <a:pt x="4123771" y="8869983"/>
                </a:lnTo>
                <a:lnTo>
                  <a:pt x="4103124" y="8895383"/>
                </a:lnTo>
                <a:close/>
              </a:path>
              <a:path w="5528944" h="9429115">
                <a:moveTo>
                  <a:pt x="192987" y="8971583"/>
                </a:moveTo>
                <a:lnTo>
                  <a:pt x="28485" y="8971583"/>
                </a:lnTo>
                <a:lnTo>
                  <a:pt x="21976" y="8933483"/>
                </a:lnTo>
                <a:lnTo>
                  <a:pt x="18162" y="8933483"/>
                </a:lnTo>
                <a:lnTo>
                  <a:pt x="30889" y="8895383"/>
                </a:lnTo>
                <a:lnTo>
                  <a:pt x="142433" y="8895383"/>
                </a:lnTo>
                <a:lnTo>
                  <a:pt x="169308" y="8933483"/>
                </a:lnTo>
                <a:lnTo>
                  <a:pt x="192987" y="8971583"/>
                </a:lnTo>
                <a:close/>
              </a:path>
              <a:path w="5528944" h="9429115">
                <a:moveTo>
                  <a:pt x="404519" y="8933483"/>
                </a:moveTo>
                <a:lnTo>
                  <a:pt x="394172" y="8933483"/>
                </a:lnTo>
                <a:lnTo>
                  <a:pt x="396333" y="8895383"/>
                </a:lnTo>
                <a:lnTo>
                  <a:pt x="400590" y="8895383"/>
                </a:lnTo>
                <a:lnTo>
                  <a:pt x="404519" y="8933483"/>
                </a:lnTo>
                <a:close/>
              </a:path>
              <a:path w="5528944" h="9429115">
                <a:moveTo>
                  <a:pt x="1705285" y="8933483"/>
                </a:moveTo>
                <a:lnTo>
                  <a:pt x="1618669" y="8933483"/>
                </a:lnTo>
                <a:lnTo>
                  <a:pt x="1624605" y="8895383"/>
                </a:lnTo>
                <a:lnTo>
                  <a:pt x="1689078" y="8895383"/>
                </a:lnTo>
                <a:lnTo>
                  <a:pt x="1705285" y="8933483"/>
                </a:lnTo>
                <a:close/>
              </a:path>
              <a:path w="5528944" h="9429115">
                <a:moveTo>
                  <a:pt x="3266386" y="8933483"/>
                </a:moveTo>
                <a:lnTo>
                  <a:pt x="3217499" y="8933483"/>
                </a:lnTo>
                <a:lnTo>
                  <a:pt x="3228233" y="8895383"/>
                </a:lnTo>
                <a:lnTo>
                  <a:pt x="3286826" y="8895383"/>
                </a:lnTo>
                <a:lnTo>
                  <a:pt x="3266386" y="8933483"/>
                </a:lnTo>
                <a:close/>
              </a:path>
              <a:path w="5528944" h="9429115">
                <a:moveTo>
                  <a:pt x="3507384" y="8933483"/>
                </a:moveTo>
                <a:lnTo>
                  <a:pt x="3470360" y="8933483"/>
                </a:lnTo>
                <a:lnTo>
                  <a:pt x="3485412" y="8895383"/>
                </a:lnTo>
                <a:lnTo>
                  <a:pt x="3525326" y="8895383"/>
                </a:lnTo>
                <a:lnTo>
                  <a:pt x="3507384" y="8933483"/>
                </a:lnTo>
                <a:close/>
              </a:path>
              <a:path w="5528944" h="9429115">
                <a:moveTo>
                  <a:pt x="3851497" y="8933483"/>
                </a:moveTo>
                <a:lnTo>
                  <a:pt x="3843687" y="8933483"/>
                </a:lnTo>
                <a:lnTo>
                  <a:pt x="3756552" y="8895383"/>
                </a:lnTo>
                <a:lnTo>
                  <a:pt x="3851101" y="8895383"/>
                </a:lnTo>
                <a:lnTo>
                  <a:pt x="3851497" y="8933483"/>
                </a:lnTo>
                <a:close/>
              </a:path>
              <a:path w="5528944" h="9429115">
                <a:moveTo>
                  <a:pt x="4364985" y="8933483"/>
                </a:moveTo>
                <a:lnTo>
                  <a:pt x="4243108" y="8933483"/>
                </a:lnTo>
                <a:lnTo>
                  <a:pt x="4356733" y="8895383"/>
                </a:lnTo>
                <a:lnTo>
                  <a:pt x="4363806" y="8895383"/>
                </a:lnTo>
                <a:lnTo>
                  <a:pt x="4364985" y="8933483"/>
                </a:lnTo>
                <a:close/>
              </a:path>
              <a:path w="5528944" h="9429115">
                <a:moveTo>
                  <a:pt x="4641705" y="8933483"/>
                </a:moveTo>
                <a:lnTo>
                  <a:pt x="4534543" y="8933483"/>
                </a:lnTo>
                <a:lnTo>
                  <a:pt x="4531800" y="8895383"/>
                </a:lnTo>
                <a:lnTo>
                  <a:pt x="4635753" y="8895383"/>
                </a:lnTo>
                <a:lnTo>
                  <a:pt x="4641705" y="8933483"/>
                </a:lnTo>
                <a:close/>
              </a:path>
              <a:path w="5528944" h="9429115">
                <a:moveTo>
                  <a:pt x="387166" y="8971583"/>
                </a:moveTo>
                <a:lnTo>
                  <a:pt x="378980" y="8933483"/>
                </a:lnTo>
                <a:lnTo>
                  <a:pt x="403767" y="8933483"/>
                </a:lnTo>
                <a:lnTo>
                  <a:pt x="387166" y="8971583"/>
                </a:lnTo>
                <a:close/>
              </a:path>
              <a:path w="5528944" h="9429115">
                <a:moveTo>
                  <a:pt x="967764" y="8971583"/>
                </a:moveTo>
                <a:lnTo>
                  <a:pt x="934529" y="8971583"/>
                </a:lnTo>
                <a:lnTo>
                  <a:pt x="938397" y="8933483"/>
                </a:lnTo>
                <a:lnTo>
                  <a:pt x="960660" y="8933483"/>
                </a:lnTo>
                <a:lnTo>
                  <a:pt x="967764" y="8971583"/>
                </a:lnTo>
                <a:close/>
              </a:path>
              <a:path w="5528944" h="9429115">
                <a:moveTo>
                  <a:pt x="1170064" y="8971583"/>
                </a:moveTo>
                <a:lnTo>
                  <a:pt x="1129754" y="8971583"/>
                </a:lnTo>
                <a:lnTo>
                  <a:pt x="1132247" y="8933483"/>
                </a:lnTo>
                <a:lnTo>
                  <a:pt x="1164803" y="8933483"/>
                </a:lnTo>
                <a:lnTo>
                  <a:pt x="1170064" y="8971583"/>
                </a:lnTo>
                <a:close/>
              </a:path>
              <a:path w="5528944" h="9429115">
                <a:moveTo>
                  <a:pt x="1469614" y="8971583"/>
                </a:moveTo>
                <a:lnTo>
                  <a:pt x="1379663" y="8971583"/>
                </a:lnTo>
                <a:lnTo>
                  <a:pt x="1378902" y="8933483"/>
                </a:lnTo>
                <a:lnTo>
                  <a:pt x="1459238" y="8933483"/>
                </a:lnTo>
                <a:lnTo>
                  <a:pt x="1469614" y="8971583"/>
                </a:lnTo>
                <a:close/>
              </a:path>
              <a:path w="5528944" h="9429115">
                <a:moveTo>
                  <a:pt x="1697232" y="8971583"/>
                </a:moveTo>
                <a:lnTo>
                  <a:pt x="1625691" y="8971583"/>
                </a:lnTo>
                <a:lnTo>
                  <a:pt x="1619320" y="8933483"/>
                </a:lnTo>
                <a:lnTo>
                  <a:pt x="1718901" y="8933483"/>
                </a:lnTo>
                <a:lnTo>
                  <a:pt x="1697232" y="8971583"/>
                </a:lnTo>
                <a:close/>
              </a:path>
              <a:path w="5528944" h="9429115">
                <a:moveTo>
                  <a:pt x="1957175" y="8971583"/>
                </a:moveTo>
                <a:lnTo>
                  <a:pt x="1891728" y="8971583"/>
                </a:lnTo>
                <a:lnTo>
                  <a:pt x="1887602" y="8933483"/>
                </a:lnTo>
                <a:lnTo>
                  <a:pt x="1959314" y="8933483"/>
                </a:lnTo>
                <a:lnTo>
                  <a:pt x="1957175" y="8971583"/>
                </a:lnTo>
                <a:close/>
              </a:path>
              <a:path w="5528944" h="9429115">
                <a:moveTo>
                  <a:pt x="2638156" y="8971583"/>
                </a:moveTo>
                <a:lnTo>
                  <a:pt x="2607795" y="8971583"/>
                </a:lnTo>
                <a:lnTo>
                  <a:pt x="2609831" y="8933483"/>
                </a:lnTo>
                <a:lnTo>
                  <a:pt x="2640245" y="8933483"/>
                </a:lnTo>
                <a:lnTo>
                  <a:pt x="2638156" y="8971583"/>
                </a:lnTo>
                <a:close/>
              </a:path>
              <a:path w="5528944" h="9429115">
                <a:moveTo>
                  <a:pt x="3226499" y="8971583"/>
                </a:moveTo>
                <a:lnTo>
                  <a:pt x="3153385" y="8971583"/>
                </a:lnTo>
                <a:lnTo>
                  <a:pt x="3156075" y="8933483"/>
                </a:lnTo>
                <a:lnTo>
                  <a:pt x="3246046" y="8933483"/>
                </a:lnTo>
                <a:lnTo>
                  <a:pt x="3226499" y="8971583"/>
                </a:lnTo>
                <a:close/>
              </a:path>
              <a:path w="5528944" h="9429115">
                <a:moveTo>
                  <a:pt x="3666700" y="8971583"/>
                </a:moveTo>
                <a:lnTo>
                  <a:pt x="3640569" y="8971583"/>
                </a:lnTo>
                <a:lnTo>
                  <a:pt x="3646305" y="8933483"/>
                </a:lnTo>
                <a:lnTo>
                  <a:pt x="3659766" y="8933483"/>
                </a:lnTo>
                <a:lnTo>
                  <a:pt x="3666700" y="8971583"/>
                </a:lnTo>
                <a:close/>
              </a:path>
              <a:path w="5528944" h="9429115">
                <a:moveTo>
                  <a:pt x="4700956" y="8971583"/>
                </a:moveTo>
                <a:lnTo>
                  <a:pt x="4619802" y="8971583"/>
                </a:lnTo>
                <a:lnTo>
                  <a:pt x="4593193" y="8933483"/>
                </a:lnTo>
                <a:lnTo>
                  <a:pt x="4679867" y="8933483"/>
                </a:lnTo>
                <a:lnTo>
                  <a:pt x="4700956" y="8971583"/>
                </a:lnTo>
                <a:close/>
              </a:path>
              <a:path w="5528944" h="9429115">
                <a:moveTo>
                  <a:pt x="4800920" y="8971583"/>
                </a:moveTo>
                <a:lnTo>
                  <a:pt x="4722745" y="8971583"/>
                </a:lnTo>
                <a:lnTo>
                  <a:pt x="4745153" y="8933483"/>
                </a:lnTo>
                <a:lnTo>
                  <a:pt x="4813034" y="8933483"/>
                </a:lnTo>
                <a:lnTo>
                  <a:pt x="4800920" y="8971583"/>
                </a:lnTo>
                <a:close/>
              </a:path>
              <a:path w="5528944" h="9429115">
                <a:moveTo>
                  <a:pt x="5156437" y="8971583"/>
                </a:moveTo>
                <a:lnTo>
                  <a:pt x="5109618" y="8971583"/>
                </a:lnTo>
                <a:lnTo>
                  <a:pt x="5098243" y="8933483"/>
                </a:lnTo>
                <a:lnTo>
                  <a:pt x="5127877" y="8933483"/>
                </a:lnTo>
                <a:lnTo>
                  <a:pt x="5156437" y="8971583"/>
                </a:lnTo>
                <a:close/>
              </a:path>
              <a:path w="5528944" h="9429115">
                <a:moveTo>
                  <a:pt x="2391513" y="8996983"/>
                </a:moveTo>
                <a:lnTo>
                  <a:pt x="2347169" y="8996983"/>
                </a:lnTo>
                <a:lnTo>
                  <a:pt x="2344721" y="8971583"/>
                </a:lnTo>
                <a:lnTo>
                  <a:pt x="2392660" y="8971583"/>
                </a:lnTo>
                <a:lnTo>
                  <a:pt x="2391513" y="8996983"/>
                </a:lnTo>
                <a:close/>
              </a:path>
              <a:path w="5528944" h="9429115">
                <a:moveTo>
                  <a:pt x="2928227" y="8996983"/>
                </a:moveTo>
                <a:lnTo>
                  <a:pt x="2902695" y="8996983"/>
                </a:lnTo>
                <a:lnTo>
                  <a:pt x="2876041" y="8971583"/>
                </a:lnTo>
                <a:lnTo>
                  <a:pt x="2938911" y="8971583"/>
                </a:lnTo>
                <a:lnTo>
                  <a:pt x="2928227" y="8996983"/>
                </a:lnTo>
                <a:close/>
              </a:path>
              <a:path w="5528944" h="9429115">
                <a:moveTo>
                  <a:pt x="3418592" y="8996983"/>
                </a:moveTo>
                <a:lnTo>
                  <a:pt x="3396751" y="8996983"/>
                </a:lnTo>
                <a:lnTo>
                  <a:pt x="3407459" y="8971583"/>
                </a:lnTo>
                <a:lnTo>
                  <a:pt x="3418592" y="8996983"/>
                </a:lnTo>
                <a:close/>
              </a:path>
              <a:path w="5528944" h="9429115">
                <a:moveTo>
                  <a:pt x="3685265" y="8996983"/>
                </a:moveTo>
                <a:lnTo>
                  <a:pt x="3658018" y="8996983"/>
                </a:lnTo>
                <a:lnTo>
                  <a:pt x="3650164" y="8971583"/>
                </a:lnTo>
                <a:lnTo>
                  <a:pt x="3687913" y="8971583"/>
                </a:lnTo>
                <a:lnTo>
                  <a:pt x="3685265" y="8996983"/>
                </a:lnTo>
                <a:close/>
              </a:path>
              <a:path w="5528944" h="9429115">
                <a:moveTo>
                  <a:pt x="3957709" y="8996983"/>
                </a:moveTo>
                <a:lnTo>
                  <a:pt x="3943209" y="8996983"/>
                </a:lnTo>
                <a:lnTo>
                  <a:pt x="3928266" y="8971583"/>
                </a:lnTo>
                <a:lnTo>
                  <a:pt x="3963958" y="8971583"/>
                </a:lnTo>
                <a:lnTo>
                  <a:pt x="3957709" y="8996983"/>
                </a:lnTo>
                <a:close/>
              </a:path>
              <a:path w="5528944" h="9429115">
                <a:moveTo>
                  <a:pt x="4191339" y="8996983"/>
                </a:moveTo>
                <a:lnTo>
                  <a:pt x="4105626" y="8996983"/>
                </a:lnTo>
                <a:lnTo>
                  <a:pt x="4121833" y="8971583"/>
                </a:lnTo>
                <a:lnTo>
                  <a:pt x="4189161" y="8971583"/>
                </a:lnTo>
                <a:lnTo>
                  <a:pt x="4191339" y="8996983"/>
                </a:lnTo>
                <a:close/>
              </a:path>
              <a:path w="5528944" h="9429115">
                <a:moveTo>
                  <a:pt x="4456126" y="8996983"/>
                </a:moveTo>
                <a:lnTo>
                  <a:pt x="4426578" y="8996983"/>
                </a:lnTo>
                <a:lnTo>
                  <a:pt x="4427921" y="8971583"/>
                </a:lnTo>
                <a:lnTo>
                  <a:pt x="4455525" y="8971583"/>
                </a:lnTo>
                <a:lnTo>
                  <a:pt x="4456126" y="8996983"/>
                </a:lnTo>
                <a:close/>
              </a:path>
              <a:path w="5528944" h="9429115">
                <a:moveTo>
                  <a:pt x="4770518" y="8996983"/>
                </a:moveTo>
                <a:lnTo>
                  <a:pt x="4667417" y="8996983"/>
                </a:lnTo>
                <a:lnTo>
                  <a:pt x="4644367" y="8971583"/>
                </a:lnTo>
                <a:lnTo>
                  <a:pt x="4785581" y="8971583"/>
                </a:lnTo>
                <a:lnTo>
                  <a:pt x="4770518" y="8996983"/>
                </a:lnTo>
                <a:close/>
              </a:path>
              <a:path w="5528944" h="9429115">
                <a:moveTo>
                  <a:pt x="5242017" y="9035083"/>
                </a:moveTo>
                <a:lnTo>
                  <a:pt x="5151282" y="9035083"/>
                </a:lnTo>
                <a:lnTo>
                  <a:pt x="5146468" y="8996983"/>
                </a:lnTo>
                <a:lnTo>
                  <a:pt x="5134852" y="8996983"/>
                </a:lnTo>
                <a:lnTo>
                  <a:pt x="5128082" y="8971583"/>
                </a:lnTo>
                <a:lnTo>
                  <a:pt x="5215841" y="8971583"/>
                </a:lnTo>
                <a:lnTo>
                  <a:pt x="5246446" y="8996983"/>
                </a:lnTo>
                <a:lnTo>
                  <a:pt x="5242017" y="9035083"/>
                </a:lnTo>
                <a:close/>
              </a:path>
              <a:path w="5528944" h="9429115">
                <a:moveTo>
                  <a:pt x="38558" y="9035083"/>
                </a:moveTo>
                <a:lnTo>
                  <a:pt x="0" y="9035083"/>
                </a:lnTo>
                <a:lnTo>
                  <a:pt x="0" y="8996983"/>
                </a:lnTo>
                <a:lnTo>
                  <a:pt x="21198" y="8996983"/>
                </a:lnTo>
                <a:lnTo>
                  <a:pt x="38558" y="9035083"/>
                </a:lnTo>
                <a:close/>
              </a:path>
              <a:path w="5528944" h="9429115">
                <a:moveTo>
                  <a:pt x="593773" y="9035083"/>
                </a:moveTo>
                <a:lnTo>
                  <a:pt x="537333" y="9035083"/>
                </a:lnTo>
                <a:lnTo>
                  <a:pt x="550407" y="8996983"/>
                </a:lnTo>
                <a:lnTo>
                  <a:pt x="588139" y="8996983"/>
                </a:lnTo>
                <a:lnTo>
                  <a:pt x="593773" y="9035083"/>
                </a:lnTo>
                <a:close/>
              </a:path>
              <a:path w="5528944" h="9429115">
                <a:moveTo>
                  <a:pt x="1808470" y="9035083"/>
                </a:moveTo>
                <a:lnTo>
                  <a:pt x="1745981" y="9035083"/>
                </a:lnTo>
                <a:lnTo>
                  <a:pt x="1749976" y="8996983"/>
                </a:lnTo>
                <a:lnTo>
                  <a:pt x="1786984" y="8996983"/>
                </a:lnTo>
                <a:lnTo>
                  <a:pt x="1808470" y="9035083"/>
                </a:lnTo>
                <a:close/>
              </a:path>
              <a:path w="5528944" h="9429115">
                <a:moveTo>
                  <a:pt x="4146306" y="9035083"/>
                </a:moveTo>
                <a:lnTo>
                  <a:pt x="4083563" y="9035083"/>
                </a:lnTo>
                <a:lnTo>
                  <a:pt x="4084517" y="8996983"/>
                </a:lnTo>
                <a:lnTo>
                  <a:pt x="4170032" y="8996983"/>
                </a:lnTo>
                <a:lnTo>
                  <a:pt x="4146306" y="9035083"/>
                </a:lnTo>
                <a:close/>
              </a:path>
              <a:path w="5528944" h="9429115">
                <a:moveTo>
                  <a:pt x="4999203" y="9035083"/>
                </a:moveTo>
                <a:lnTo>
                  <a:pt x="4921813" y="9035083"/>
                </a:lnTo>
                <a:lnTo>
                  <a:pt x="4927388" y="8996983"/>
                </a:lnTo>
                <a:lnTo>
                  <a:pt x="5002137" y="8996983"/>
                </a:lnTo>
                <a:lnTo>
                  <a:pt x="4999203" y="9035083"/>
                </a:lnTo>
                <a:close/>
              </a:path>
              <a:path w="5528944" h="9429115">
                <a:moveTo>
                  <a:pt x="65674" y="9060483"/>
                </a:moveTo>
                <a:lnTo>
                  <a:pt x="31908" y="9060483"/>
                </a:lnTo>
                <a:lnTo>
                  <a:pt x="22124" y="9035083"/>
                </a:lnTo>
                <a:lnTo>
                  <a:pt x="52670" y="9035083"/>
                </a:lnTo>
                <a:lnTo>
                  <a:pt x="65674" y="9060483"/>
                </a:lnTo>
                <a:close/>
              </a:path>
              <a:path w="5528944" h="9429115">
                <a:moveTo>
                  <a:pt x="591993" y="9060483"/>
                </a:moveTo>
                <a:lnTo>
                  <a:pt x="540137" y="9060483"/>
                </a:lnTo>
                <a:lnTo>
                  <a:pt x="531197" y="9035083"/>
                </a:lnTo>
                <a:lnTo>
                  <a:pt x="596048" y="9035083"/>
                </a:lnTo>
                <a:lnTo>
                  <a:pt x="591993" y="9060483"/>
                </a:lnTo>
                <a:close/>
              </a:path>
              <a:path w="5528944" h="9429115">
                <a:moveTo>
                  <a:pt x="1571942" y="9060483"/>
                </a:moveTo>
                <a:lnTo>
                  <a:pt x="1518734" y="9060483"/>
                </a:lnTo>
                <a:lnTo>
                  <a:pt x="1502752" y="9035083"/>
                </a:lnTo>
                <a:lnTo>
                  <a:pt x="1570009" y="9035083"/>
                </a:lnTo>
                <a:lnTo>
                  <a:pt x="1571942" y="9060483"/>
                </a:lnTo>
                <a:close/>
              </a:path>
              <a:path w="5528944" h="9429115">
                <a:moveTo>
                  <a:pt x="1839958" y="9060483"/>
                </a:moveTo>
                <a:lnTo>
                  <a:pt x="1764839" y="9060483"/>
                </a:lnTo>
                <a:lnTo>
                  <a:pt x="1748764" y="9035083"/>
                </a:lnTo>
                <a:lnTo>
                  <a:pt x="1844281" y="9035083"/>
                </a:lnTo>
                <a:lnTo>
                  <a:pt x="1839958" y="9060483"/>
                </a:lnTo>
                <a:close/>
              </a:path>
              <a:path w="5528944" h="9429115">
                <a:moveTo>
                  <a:pt x="2520854" y="9060483"/>
                </a:moveTo>
                <a:lnTo>
                  <a:pt x="2503587" y="9060483"/>
                </a:lnTo>
                <a:lnTo>
                  <a:pt x="2493547" y="9035083"/>
                </a:lnTo>
                <a:lnTo>
                  <a:pt x="2536051" y="9035083"/>
                </a:lnTo>
                <a:lnTo>
                  <a:pt x="2520854" y="9060483"/>
                </a:lnTo>
                <a:close/>
              </a:path>
              <a:path w="5528944" h="9429115">
                <a:moveTo>
                  <a:pt x="712616" y="9123983"/>
                </a:moveTo>
                <a:lnTo>
                  <a:pt x="663204" y="9098583"/>
                </a:lnTo>
                <a:lnTo>
                  <a:pt x="670396" y="9098583"/>
                </a:lnTo>
                <a:lnTo>
                  <a:pt x="679630" y="9060483"/>
                </a:lnTo>
                <a:lnTo>
                  <a:pt x="711866" y="9060483"/>
                </a:lnTo>
                <a:lnTo>
                  <a:pt x="720766" y="9098583"/>
                </a:lnTo>
                <a:lnTo>
                  <a:pt x="712616" y="9123983"/>
                </a:lnTo>
                <a:close/>
              </a:path>
              <a:path w="5528944" h="9429115">
                <a:moveTo>
                  <a:pt x="935316" y="9098583"/>
                </a:moveTo>
                <a:lnTo>
                  <a:pt x="846035" y="9098583"/>
                </a:lnTo>
                <a:lnTo>
                  <a:pt x="858266" y="9060483"/>
                </a:lnTo>
                <a:lnTo>
                  <a:pt x="917446" y="9060483"/>
                </a:lnTo>
                <a:lnTo>
                  <a:pt x="935316" y="9098583"/>
                </a:lnTo>
                <a:close/>
              </a:path>
              <a:path w="5528944" h="9429115">
                <a:moveTo>
                  <a:pt x="2806757" y="9098583"/>
                </a:moveTo>
                <a:lnTo>
                  <a:pt x="2787826" y="9098583"/>
                </a:lnTo>
                <a:lnTo>
                  <a:pt x="2786156" y="9060483"/>
                </a:lnTo>
                <a:lnTo>
                  <a:pt x="2817828" y="9060483"/>
                </a:lnTo>
                <a:lnTo>
                  <a:pt x="2806757" y="9098583"/>
                </a:lnTo>
                <a:close/>
              </a:path>
              <a:path w="5528944" h="9429115">
                <a:moveTo>
                  <a:pt x="3050832" y="9098583"/>
                </a:moveTo>
                <a:lnTo>
                  <a:pt x="3006170" y="9098583"/>
                </a:lnTo>
                <a:lnTo>
                  <a:pt x="3007904" y="9060483"/>
                </a:lnTo>
                <a:lnTo>
                  <a:pt x="3043200" y="9060483"/>
                </a:lnTo>
                <a:lnTo>
                  <a:pt x="3050832" y="9098583"/>
                </a:lnTo>
                <a:close/>
              </a:path>
              <a:path w="5528944" h="9429115">
                <a:moveTo>
                  <a:pt x="3340498" y="9098583"/>
                </a:moveTo>
                <a:lnTo>
                  <a:pt x="3314859" y="9098583"/>
                </a:lnTo>
                <a:lnTo>
                  <a:pt x="3307329" y="9060483"/>
                </a:lnTo>
                <a:lnTo>
                  <a:pt x="3345721" y="9060483"/>
                </a:lnTo>
                <a:lnTo>
                  <a:pt x="3340498" y="9098583"/>
                </a:lnTo>
                <a:close/>
              </a:path>
              <a:path w="5528944" h="9429115">
                <a:moveTo>
                  <a:pt x="3592347" y="9098583"/>
                </a:moveTo>
                <a:lnTo>
                  <a:pt x="3555338" y="9098583"/>
                </a:lnTo>
                <a:lnTo>
                  <a:pt x="3560114" y="9060483"/>
                </a:lnTo>
                <a:lnTo>
                  <a:pt x="3585562" y="9060483"/>
                </a:lnTo>
                <a:lnTo>
                  <a:pt x="3592347" y="9098583"/>
                </a:lnTo>
                <a:close/>
              </a:path>
              <a:path w="5528944" h="9429115">
                <a:moveTo>
                  <a:pt x="4592474" y="9098583"/>
                </a:moveTo>
                <a:lnTo>
                  <a:pt x="4549798" y="9098583"/>
                </a:lnTo>
                <a:lnTo>
                  <a:pt x="4544428" y="9060483"/>
                </a:lnTo>
                <a:lnTo>
                  <a:pt x="4594397" y="9060483"/>
                </a:lnTo>
                <a:lnTo>
                  <a:pt x="4592474" y="9098583"/>
                </a:lnTo>
                <a:close/>
              </a:path>
              <a:path w="5528944" h="9429115">
                <a:moveTo>
                  <a:pt x="170575" y="9123983"/>
                </a:moveTo>
                <a:lnTo>
                  <a:pt x="123535" y="9123983"/>
                </a:lnTo>
                <a:lnTo>
                  <a:pt x="125696" y="9098583"/>
                </a:lnTo>
                <a:lnTo>
                  <a:pt x="183851" y="9098583"/>
                </a:lnTo>
                <a:lnTo>
                  <a:pt x="170575" y="9123983"/>
                </a:lnTo>
                <a:close/>
              </a:path>
              <a:path w="5528944" h="9429115">
                <a:moveTo>
                  <a:pt x="942845" y="9123983"/>
                </a:moveTo>
                <a:lnTo>
                  <a:pt x="833184" y="9123983"/>
                </a:lnTo>
                <a:lnTo>
                  <a:pt x="832686" y="9098583"/>
                </a:lnTo>
                <a:lnTo>
                  <a:pt x="944025" y="9098583"/>
                </a:lnTo>
                <a:lnTo>
                  <a:pt x="942845" y="9123983"/>
                </a:lnTo>
                <a:close/>
              </a:path>
              <a:path w="5528944" h="9429115">
                <a:moveTo>
                  <a:pt x="1466765" y="9123983"/>
                </a:moveTo>
                <a:lnTo>
                  <a:pt x="1366729" y="9123983"/>
                </a:lnTo>
                <a:lnTo>
                  <a:pt x="1362963" y="9098583"/>
                </a:lnTo>
                <a:lnTo>
                  <a:pt x="1453688" y="9098583"/>
                </a:lnTo>
                <a:lnTo>
                  <a:pt x="1466765" y="9123983"/>
                </a:lnTo>
                <a:close/>
              </a:path>
              <a:path w="5528944" h="9429115">
                <a:moveTo>
                  <a:pt x="2628718" y="9123983"/>
                </a:moveTo>
                <a:lnTo>
                  <a:pt x="2606746" y="9123983"/>
                </a:lnTo>
                <a:lnTo>
                  <a:pt x="2614638" y="9098583"/>
                </a:lnTo>
                <a:lnTo>
                  <a:pt x="2628718" y="9123983"/>
                </a:lnTo>
                <a:close/>
              </a:path>
              <a:path w="5528944" h="9429115">
                <a:moveTo>
                  <a:pt x="5390589" y="9123983"/>
                </a:moveTo>
                <a:lnTo>
                  <a:pt x="5361351" y="9123983"/>
                </a:lnTo>
                <a:lnTo>
                  <a:pt x="5356866" y="9098583"/>
                </a:lnTo>
                <a:lnTo>
                  <a:pt x="5383125" y="9098583"/>
                </a:lnTo>
                <a:lnTo>
                  <a:pt x="5390589" y="9123983"/>
                </a:lnTo>
                <a:close/>
              </a:path>
              <a:path w="5528944" h="9429115">
                <a:moveTo>
                  <a:pt x="1505060" y="9162083"/>
                </a:moveTo>
                <a:lnTo>
                  <a:pt x="1451391" y="9162083"/>
                </a:lnTo>
                <a:lnTo>
                  <a:pt x="1428382" y="9123983"/>
                </a:lnTo>
                <a:lnTo>
                  <a:pt x="1486483" y="9123983"/>
                </a:lnTo>
                <a:lnTo>
                  <a:pt x="1505060" y="9162083"/>
                </a:lnTo>
                <a:close/>
              </a:path>
              <a:path w="5528944" h="9429115">
                <a:moveTo>
                  <a:pt x="2723351" y="9162083"/>
                </a:moveTo>
                <a:lnTo>
                  <a:pt x="2710777" y="9162083"/>
                </a:lnTo>
                <a:lnTo>
                  <a:pt x="2708387" y="9123983"/>
                </a:lnTo>
                <a:lnTo>
                  <a:pt x="2731341" y="9123983"/>
                </a:lnTo>
                <a:lnTo>
                  <a:pt x="2723351" y="9162083"/>
                </a:lnTo>
                <a:close/>
              </a:path>
              <a:path w="5528944" h="9429115">
                <a:moveTo>
                  <a:pt x="2944118" y="9162083"/>
                </a:moveTo>
                <a:lnTo>
                  <a:pt x="2905675" y="9162083"/>
                </a:lnTo>
                <a:lnTo>
                  <a:pt x="2912748" y="9123983"/>
                </a:lnTo>
                <a:lnTo>
                  <a:pt x="2944380" y="9123983"/>
                </a:lnTo>
                <a:lnTo>
                  <a:pt x="2944118" y="9162083"/>
                </a:lnTo>
                <a:close/>
              </a:path>
              <a:path w="5528944" h="9429115">
                <a:moveTo>
                  <a:pt x="3180339" y="9162083"/>
                </a:moveTo>
                <a:lnTo>
                  <a:pt x="3110341" y="9162083"/>
                </a:lnTo>
                <a:lnTo>
                  <a:pt x="3124632" y="9123983"/>
                </a:lnTo>
                <a:lnTo>
                  <a:pt x="3180163" y="9123983"/>
                </a:lnTo>
                <a:lnTo>
                  <a:pt x="3180339" y="9162083"/>
                </a:lnTo>
                <a:close/>
              </a:path>
              <a:path w="5528944" h="9429115">
                <a:moveTo>
                  <a:pt x="4733005" y="9162083"/>
                </a:moveTo>
                <a:lnTo>
                  <a:pt x="4704714" y="9162083"/>
                </a:lnTo>
                <a:lnTo>
                  <a:pt x="4712540" y="9123983"/>
                </a:lnTo>
                <a:lnTo>
                  <a:pt x="4726943" y="9123983"/>
                </a:lnTo>
                <a:lnTo>
                  <a:pt x="4733005" y="9162083"/>
                </a:lnTo>
                <a:close/>
              </a:path>
              <a:path w="5528944" h="9429115">
                <a:moveTo>
                  <a:pt x="313194" y="9200183"/>
                </a:moveTo>
                <a:lnTo>
                  <a:pt x="233570" y="9200183"/>
                </a:lnTo>
                <a:lnTo>
                  <a:pt x="243365" y="9162083"/>
                </a:lnTo>
                <a:lnTo>
                  <a:pt x="304001" y="9162083"/>
                </a:lnTo>
                <a:lnTo>
                  <a:pt x="313194" y="9200183"/>
                </a:lnTo>
                <a:close/>
              </a:path>
              <a:path w="5528944" h="9429115">
                <a:moveTo>
                  <a:pt x="558027" y="9200183"/>
                </a:moveTo>
                <a:lnTo>
                  <a:pt x="521677" y="9200183"/>
                </a:lnTo>
                <a:lnTo>
                  <a:pt x="526580" y="9162083"/>
                </a:lnTo>
                <a:lnTo>
                  <a:pt x="557405" y="9162083"/>
                </a:lnTo>
                <a:lnTo>
                  <a:pt x="558027" y="9200183"/>
                </a:lnTo>
                <a:close/>
              </a:path>
              <a:path w="5528944" h="9429115">
                <a:moveTo>
                  <a:pt x="1537835" y="9200183"/>
                </a:moveTo>
                <a:lnTo>
                  <a:pt x="1488390" y="9200183"/>
                </a:lnTo>
                <a:lnTo>
                  <a:pt x="1471478" y="9162083"/>
                </a:lnTo>
                <a:lnTo>
                  <a:pt x="1522261" y="9162083"/>
                </a:lnTo>
                <a:lnTo>
                  <a:pt x="1537835" y="9200183"/>
                </a:lnTo>
                <a:close/>
              </a:path>
              <a:path w="5528944" h="9429115">
                <a:moveTo>
                  <a:pt x="2019056" y="9200183"/>
                </a:moveTo>
                <a:lnTo>
                  <a:pt x="2003101" y="9200183"/>
                </a:lnTo>
                <a:lnTo>
                  <a:pt x="2008726" y="9162083"/>
                </a:lnTo>
                <a:lnTo>
                  <a:pt x="2019056" y="9200183"/>
                </a:lnTo>
                <a:close/>
              </a:path>
              <a:path w="5528944" h="9429115">
                <a:moveTo>
                  <a:pt x="3105263" y="9225583"/>
                </a:moveTo>
                <a:lnTo>
                  <a:pt x="3005921" y="9225583"/>
                </a:lnTo>
                <a:lnTo>
                  <a:pt x="3009003" y="9200183"/>
                </a:lnTo>
                <a:lnTo>
                  <a:pt x="3072257" y="9200183"/>
                </a:lnTo>
                <a:lnTo>
                  <a:pt x="3086097" y="9162083"/>
                </a:lnTo>
                <a:lnTo>
                  <a:pt x="3151601" y="9162083"/>
                </a:lnTo>
                <a:lnTo>
                  <a:pt x="3125939" y="9200183"/>
                </a:lnTo>
                <a:lnTo>
                  <a:pt x="3105263" y="9225583"/>
                </a:lnTo>
                <a:close/>
              </a:path>
              <a:path w="5528944" h="9429115">
                <a:moveTo>
                  <a:pt x="3636293" y="9200183"/>
                </a:moveTo>
                <a:lnTo>
                  <a:pt x="3620356" y="9200183"/>
                </a:lnTo>
                <a:lnTo>
                  <a:pt x="3612408" y="9162083"/>
                </a:lnTo>
                <a:lnTo>
                  <a:pt x="3641400" y="9162083"/>
                </a:lnTo>
                <a:lnTo>
                  <a:pt x="3636293" y="9200183"/>
                </a:lnTo>
                <a:close/>
              </a:path>
              <a:path w="5528944" h="9429115">
                <a:moveTo>
                  <a:pt x="4655465" y="9200183"/>
                </a:moveTo>
                <a:lnTo>
                  <a:pt x="4635593" y="9200183"/>
                </a:lnTo>
                <a:lnTo>
                  <a:pt x="4639289" y="9162083"/>
                </a:lnTo>
                <a:lnTo>
                  <a:pt x="4655988" y="9162083"/>
                </a:lnTo>
                <a:lnTo>
                  <a:pt x="4655465" y="9200183"/>
                </a:lnTo>
                <a:close/>
              </a:path>
              <a:path w="5528944" h="9429115">
                <a:moveTo>
                  <a:pt x="4987979" y="9200183"/>
                </a:moveTo>
                <a:lnTo>
                  <a:pt x="4899047" y="9200183"/>
                </a:lnTo>
                <a:lnTo>
                  <a:pt x="4927112" y="9162083"/>
                </a:lnTo>
                <a:lnTo>
                  <a:pt x="4982436" y="9162083"/>
                </a:lnTo>
                <a:lnTo>
                  <a:pt x="4987979" y="9200183"/>
                </a:lnTo>
                <a:close/>
              </a:path>
              <a:path w="5528944" h="9429115">
                <a:moveTo>
                  <a:pt x="5475269" y="9200183"/>
                </a:moveTo>
                <a:lnTo>
                  <a:pt x="5463479" y="9200183"/>
                </a:lnTo>
                <a:lnTo>
                  <a:pt x="5462890" y="9162083"/>
                </a:lnTo>
                <a:lnTo>
                  <a:pt x="5469872" y="9162083"/>
                </a:lnTo>
                <a:lnTo>
                  <a:pt x="5475269" y="9200183"/>
                </a:lnTo>
                <a:close/>
              </a:path>
              <a:path w="5528944" h="9429115">
                <a:moveTo>
                  <a:pt x="3579533" y="9225583"/>
                </a:moveTo>
                <a:lnTo>
                  <a:pt x="3558183" y="9225583"/>
                </a:lnTo>
                <a:lnTo>
                  <a:pt x="3565297" y="9200183"/>
                </a:lnTo>
                <a:lnTo>
                  <a:pt x="3573140" y="9200183"/>
                </a:lnTo>
                <a:lnTo>
                  <a:pt x="3579533" y="9225583"/>
                </a:lnTo>
                <a:close/>
              </a:path>
              <a:path w="5528944" h="9429115">
                <a:moveTo>
                  <a:pt x="4084328" y="9225583"/>
                </a:moveTo>
                <a:lnTo>
                  <a:pt x="4030462" y="9225583"/>
                </a:lnTo>
                <a:lnTo>
                  <a:pt x="4035610" y="9200183"/>
                </a:lnTo>
                <a:lnTo>
                  <a:pt x="4069864" y="9200183"/>
                </a:lnTo>
                <a:lnTo>
                  <a:pt x="4084328" y="9225583"/>
                </a:lnTo>
                <a:close/>
              </a:path>
              <a:path w="5528944" h="9429115">
                <a:moveTo>
                  <a:pt x="4932855" y="9225583"/>
                </a:moveTo>
                <a:lnTo>
                  <a:pt x="4859007" y="9225583"/>
                </a:lnTo>
                <a:lnTo>
                  <a:pt x="4876032" y="9200183"/>
                </a:lnTo>
                <a:lnTo>
                  <a:pt x="4960380" y="9200183"/>
                </a:lnTo>
                <a:lnTo>
                  <a:pt x="4932855" y="9225583"/>
                </a:lnTo>
                <a:close/>
              </a:path>
              <a:path w="5528944" h="9429115">
                <a:moveTo>
                  <a:pt x="907936" y="9263683"/>
                </a:moveTo>
                <a:lnTo>
                  <a:pt x="880094" y="9263683"/>
                </a:lnTo>
                <a:lnTo>
                  <a:pt x="888555" y="9225583"/>
                </a:lnTo>
                <a:lnTo>
                  <a:pt x="898346" y="9225583"/>
                </a:lnTo>
                <a:lnTo>
                  <a:pt x="907936" y="9263683"/>
                </a:lnTo>
                <a:close/>
              </a:path>
              <a:path w="5528944" h="9429115">
                <a:moveTo>
                  <a:pt x="1180077" y="9263683"/>
                </a:moveTo>
                <a:lnTo>
                  <a:pt x="1125830" y="9263683"/>
                </a:lnTo>
                <a:lnTo>
                  <a:pt x="1138939" y="9225583"/>
                </a:lnTo>
                <a:lnTo>
                  <a:pt x="1166176" y="9225583"/>
                </a:lnTo>
                <a:lnTo>
                  <a:pt x="1180077" y="9263683"/>
                </a:lnTo>
                <a:close/>
              </a:path>
              <a:path w="5528944" h="9429115">
                <a:moveTo>
                  <a:pt x="1912286" y="9263683"/>
                </a:moveTo>
                <a:lnTo>
                  <a:pt x="1882075" y="9263683"/>
                </a:lnTo>
                <a:lnTo>
                  <a:pt x="1896260" y="9225583"/>
                </a:lnTo>
                <a:lnTo>
                  <a:pt x="1905100" y="9225583"/>
                </a:lnTo>
                <a:lnTo>
                  <a:pt x="1912286" y="9263683"/>
                </a:lnTo>
                <a:close/>
              </a:path>
              <a:path w="5528944" h="9429115">
                <a:moveTo>
                  <a:pt x="4058537" y="9263683"/>
                </a:moveTo>
                <a:lnTo>
                  <a:pt x="4040020" y="9263683"/>
                </a:lnTo>
                <a:lnTo>
                  <a:pt x="4030921" y="9225583"/>
                </a:lnTo>
                <a:lnTo>
                  <a:pt x="4068561" y="9225583"/>
                </a:lnTo>
                <a:lnTo>
                  <a:pt x="4058537" y="9263683"/>
                </a:lnTo>
                <a:close/>
              </a:path>
              <a:path w="5528944" h="9429115">
                <a:moveTo>
                  <a:pt x="4308631" y="9263683"/>
                </a:moveTo>
                <a:lnTo>
                  <a:pt x="4274937" y="9263683"/>
                </a:lnTo>
                <a:lnTo>
                  <a:pt x="4275362" y="9225583"/>
                </a:lnTo>
                <a:lnTo>
                  <a:pt x="4307649" y="9225583"/>
                </a:lnTo>
                <a:lnTo>
                  <a:pt x="4308631" y="9263683"/>
                </a:lnTo>
                <a:close/>
              </a:path>
              <a:path w="5528944" h="9429115">
                <a:moveTo>
                  <a:pt x="676431" y="9289083"/>
                </a:moveTo>
                <a:lnTo>
                  <a:pt x="647398" y="9289083"/>
                </a:lnTo>
                <a:lnTo>
                  <a:pt x="622655" y="9263683"/>
                </a:lnTo>
                <a:lnTo>
                  <a:pt x="688423" y="9263683"/>
                </a:lnTo>
                <a:lnTo>
                  <a:pt x="676431" y="9289083"/>
                </a:lnTo>
                <a:close/>
              </a:path>
              <a:path w="5528944" h="9429115">
                <a:moveTo>
                  <a:pt x="1192068" y="9289083"/>
                </a:moveTo>
                <a:lnTo>
                  <a:pt x="1118391" y="9289083"/>
                </a:lnTo>
                <a:lnTo>
                  <a:pt x="1115665" y="9263683"/>
                </a:lnTo>
                <a:lnTo>
                  <a:pt x="1193488" y="9263683"/>
                </a:lnTo>
                <a:lnTo>
                  <a:pt x="1192068" y="9289083"/>
                </a:lnTo>
                <a:close/>
              </a:path>
              <a:path w="5528944" h="9429115">
                <a:moveTo>
                  <a:pt x="3166663" y="9289083"/>
                </a:moveTo>
                <a:lnTo>
                  <a:pt x="3129114" y="9289083"/>
                </a:lnTo>
                <a:lnTo>
                  <a:pt x="3135125" y="9263683"/>
                </a:lnTo>
                <a:lnTo>
                  <a:pt x="3161103" y="9263683"/>
                </a:lnTo>
                <a:lnTo>
                  <a:pt x="3166663" y="9289083"/>
                </a:lnTo>
                <a:close/>
              </a:path>
              <a:path w="5528944" h="9429115">
                <a:moveTo>
                  <a:pt x="3455593" y="9327183"/>
                </a:moveTo>
                <a:lnTo>
                  <a:pt x="3373176" y="9327183"/>
                </a:lnTo>
                <a:lnTo>
                  <a:pt x="3389363" y="9289083"/>
                </a:lnTo>
                <a:lnTo>
                  <a:pt x="3457132" y="9289083"/>
                </a:lnTo>
                <a:lnTo>
                  <a:pt x="3455593" y="9327183"/>
                </a:lnTo>
                <a:close/>
              </a:path>
              <a:path w="5528944" h="9429115">
                <a:moveTo>
                  <a:pt x="3978231" y="9327183"/>
                </a:moveTo>
                <a:lnTo>
                  <a:pt x="3964122" y="9327183"/>
                </a:lnTo>
                <a:lnTo>
                  <a:pt x="3961437" y="9289083"/>
                </a:lnTo>
                <a:lnTo>
                  <a:pt x="3983193" y="9289083"/>
                </a:lnTo>
                <a:lnTo>
                  <a:pt x="3978231" y="9327183"/>
                </a:lnTo>
                <a:close/>
              </a:path>
              <a:path w="5528944" h="9429115">
                <a:moveTo>
                  <a:pt x="304221" y="9352583"/>
                </a:moveTo>
                <a:lnTo>
                  <a:pt x="294360" y="9352583"/>
                </a:lnTo>
                <a:lnTo>
                  <a:pt x="283531" y="9327183"/>
                </a:lnTo>
                <a:lnTo>
                  <a:pt x="301503" y="9327183"/>
                </a:lnTo>
                <a:lnTo>
                  <a:pt x="304221" y="9352583"/>
                </a:lnTo>
                <a:close/>
              </a:path>
              <a:path w="5528944" h="9429115">
                <a:moveTo>
                  <a:pt x="3387065" y="9352583"/>
                </a:moveTo>
                <a:lnTo>
                  <a:pt x="3356933" y="9352583"/>
                </a:lnTo>
                <a:lnTo>
                  <a:pt x="3357784" y="9327183"/>
                </a:lnTo>
                <a:lnTo>
                  <a:pt x="3412697" y="9327183"/>
                </a:lnTo>
                <a:lnTo>
                  <a:pt x="3387065" y="9352583"/>
                </a:lnTo>
                <a:close/>
              </a:path>
              <a:path w="5528944" h="9429115">
                <a:moveTo>
                  <a:pt x="578886" y="9390683"/>
                </a:moveTo>
                <a:lnTo>
                  <a:pt x="497200" y="9390683"/>
                </a:lnTo>
                <a:lnTo>
                  <a:pt x="479014" y="9352583"/>
                </a:lnTo>
                <a:lnTo>
                  <a:pt x="557760" y="9352583"/>
                </a:lnTo>
                <a:lnTo>
                  <a:pt x="578886" y="9390683"/>
                </a:lnTo>
                <a:close/>
              </a:path>
              <a:path w="5528944" h="9429115">
                <a:moveTo>
                  <a:pt x="3301922" y="9390683"/>
                </a:moveTo>
                <a:lnTo>
                  <a:pt x="3241080" y="9390683"/>
                </a:lnTo>
                <a:lnTo>
                  <a:pt x="3247106" y="9352583"/>
                </a:lnTo>
                <a:lnTo>
                  <a:pt x="3297173" y="9352583"/>
                </a:lnTo>
                <a:lnTo>
                  <a:pt x="3301922" y="9390683"/>
                </a:lnTo>
                <a:close/>
              </a:path>
              <a:path w="5528944" h="9429115">
                <a:moveTo>
                  <a:pt x="1887668" y="9428783"/>
                </a:moveTo>
                <a:lnTo>
                  <a:pt x="1866384" y="9428783"/>
                </a:lnTo>
                <a:lnTo>
                  <a:pt x="1866515" y="9390683"/>
                </a:lnTo>
                <a:lnTo>
                  <a:pt x="1883313" y="9390683"/>
                </a:lnTo>
                <a:lnTo>
                  <a:pt x="1887668" y="9428783"/>
                </a:lnTo>
                <a:close/>
              </a:path>
            </a:pathLst>
          </a:custGeom>
          <a:solidFill>
            <a:srgbClr val="EFEBD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58207" y="1255730"/>
            <a:ext cx="9397365" cy="850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731A1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55960" y="2663786"/>
            <a:ext cx="7917815" cy="585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04320" y="397082"/>
            <a:ext cx="17299305" cy="9449435"/>
            <a:chOff x="504320" y="397082"/>
            <a:chExt cx="17299305" cy="94494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320" y="397082"/>
              <a:ext cx="17298693" cy="944925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249452" y="407102"/>
              <a:ext cx="5528945" cy="9429115"/>
            </a:xfrm>
            <a:custGeom>
              <a:avLst/>
              <a:gdLst/>
              <a:ahLst/>
              <a:cxnLst/>
              <a:rect l="l" t="t" r="r" b="b"/>
              <a:pathLst>
                <a:path w="5528944" h="9429115">
                  <a:moveTo>
                    <a:pt x="5524352" y="32744"/>
                  </a:moveTo>
                  <a:lnTo>
                    <a:pt x="5406667" y="32744"/>
                  </a:lnTo>
                  <a:lnTo>
                    <a:pt x="5425853" y="0"/>
                  </a:lnTo>
                  <a:lnTo>
                    <a:pt x="5525826" y="0"/>
                  </a:lnTo>
                  <a:lnTo>
                    <a:pt x="5524352" y="32744"/>
                  </a:lnTo>
                  <a:close/>
                </a:path>
                <a:path w="5528944" h="9429115">
                  <a:moveTo>
                    <a:pt x="5405325" y="65489"/>
                  </a:moveTo>
                  <a:lnTo>
                    <a:pt x="5405783" y="32744"/>
                  </a:lnTo>
                  <a:lnTo>
                    <a:pt x="5419335" y="32744"/>
                  </a:lnTo>
                  <a:lnTo>
                    <a:pt x="5405325" y="65489"/>
                  </a:lnTo>
                  <a:close/>
                </a:path>
                <a:path w="5528944" h="9429115">
                  <a:moveTo>
                    <a:pt x="1321574" y="65489"/>
                  </a:moveTo>
                  <a:lnTo>
                    <a:pt x="1302975" y="65489"/>
                  </a:lnTo>
                  <a:lnTo>
                    <a:pt x="1293559" y="32744"/>
                  </a:lnTo>
                  <a:lnTo>
                    <a:pt x="1313105" y="32744"/>
                  </a:lnTo>
                  <a:lnTo>
                    <a:pt x="1321574" y="65489"/>
                  </a:lnTo>
                  <a:close/>
                </a:path>
                <a:path w="5528944" h="9429115">
                  <a:moveTo>
                    <a:pt x="1868644" y="65489"/>
                  </a:moveTo>
                  <a:lnTo>
                    <a:pt x="1809063" y="65489"/>
                  </a:lnTo>
                  <a:lnTo>
                    <a:pt x="1802430" y="32744"/>
                  </a:lnTo>
                  <a:lnTo>
                    <a:pt x="1876436" y="32744"/>
                  </a:lnTo>
                  <a:lnTo>
                    <a:pt x="1868644" y="65489"/>
                  </a:lnTo>
                  <a:close/>
                </a:path>
                <a:path w="5528944" h="9429115">
                  <a:moveTo>
                    <a:pt x="2037836" y="65489"/>
                  </a:moveTo>
                  <a:lnTo>
                    <a:pt x="2028767" y="65489"/>
                  </a:lnTo>
                  <a:lnTo>
                    <a:pt x="2027620" y="32744"/>
                  </a:lnTo>
                  <a:lnTo>
                    <a:pt x="2032499" y="32744"/>
                  </a:lnTo>
                  <a:lnTo>
                    <a:pt x="2037836" y="65489"/>
                  </a:lnTo>
                  <a:close/>
                </a:path>
                <a:path w="5528944" h="9429115">
                  <a:moveTo>
                    <a:pt x="2608722" y="65489"/>
                  </a:moveTo>
                  <a:lnTo>
                    <a:pt x="2550739" y="65489"/>
                  </a:lnTo>
                  <a:lnTo>
                    <a:pt x="2546599" y="32744"/>
                  </a:lnTo>
                  <a:lnTo>
                    <a:pt x="2626984" y="32744"/>
                  </a:lnTo>
                  <a:lnTo>
                    <a:pt x="2608722" y="65489"/>
                  </a:lnTo>
                  <a:close/>
                </a:path>
                <a:path w="5528944" h="9429115">
                  <a:moveTo>
                    <a:pt x="3400932" y="65489"/>
                  </a:moveTo>
                  <a:lnTo>
                    <a:pt x="3356409" y="65489"/>
                  </a:lnTo>
                  <a:lnTo>
                    <a:pt x="3362827" y="32744"/>
                  </a:lnTo>
                  <a:lnTo>
                    <a:pt x="3388143" y="32744"/>
                  </a:lnTo>
                  <a:lnTo>
                    <a:pt x="3400932" y="65489"/>
                  </a:lnTo>
                  <a:close/>
                </a:path>
                <a:path w="5528944" h="9429115">
                  <a:moveTo>
                    <a:pt x="3387189" y="98234"/>
                  </a:moveTo>
                  <a:lnTo>
                    <a:pt x="3372907" y="98234"/>
                  </a:lnTo>
                  <a:lnTo>
                    <a:pt x="3362643" y="65489"/>
                  </a:lnTo>
                  <a:lnTo>
                    <a:pt x="3394240" y="65489"/>
                  </a:lnTo>
                  <a:lnTo>
                    <a:pt x="3387189" y="98234"/>
                  </a:lnTo>
                  <a:close/>
                </a:path>
                <a:path w="5528944" h="9429115">
                  <a:moveTo>
                    <a:pt x="514102" y="98234"/>
                  </a:moveTo>
                  <a:lnTo>
                    <a:pt x="469224" y="98234"/>
                  </a:lnTo>
                  <a:lnTo>
                    <a:pt x="467193" y="65489"/>
                  </a:lnTo>
                  <a:lnTo>
                    <a:pt x="514379" y="65489"/>
                  </a:lnTo>
                  <a:lnTo>
                    <a:pt x="514102" y="98234"/>
                  </a:lnTo>
                  <a:close/>
                </a:path>
                <a:path w="5528944" h="9429115">
                  <a:moveTo>
                    <a:pt x="1229962" y="98234"/>
                  </a:moveTo>
                  <a:lnTo>
                    <a:pt x="1199139" y="98234"/>
                  </a:lnTo>
                  <a:lnTo>
                    <a:pt x="1214830" y="65489"/>
                  </a:lnTo>
                  <a:lnTo>
                    <a:pt x="1229962" y="98234"/>
                  </a:lnTo>
                  <a:close/>
                </a:path>
                <a:path w="5528944" h="9429115">
                  <a:moveTo>
                    <a:pt x="1299828" y="130979"/>
                  </a:moveTo>
                  <a:lnTo>
                    <a:pt x="1220788" y="130979"/>
                  </a:lnTo>
                  <a:lnTo>
                    <a:pt x="1195376" y="98234"/>
                  </a:lnTo>
                  <a:lnTo>
                    <a:pt x="1272292" y="98234"/>
                  </a:lnTo>
                  <a:lnTo>
                    <a:pt x="1299828" y="130979"/>
                  </a:lnTo>
                  <a:close/>
                </a:path>
                <a:path w="5528944" h="9429115">
                  <a:moveTo>
                    <a:pt x="1349800" y="196469"/>
                  </a:moveTo>
                  <a:lnTo>
                    <a:pt x="1291826" y="196469"/>
                  </a:lnTo>
                  <a:lnTo>
                    <a:pt x="1283099" y="163724"/>
                  </a:lnTo>
                  <a:lnTo>
                    <a:pt x="1264760" y="163724"/>
                  </a:lnTo>
                  <a:lnTo>
                    <a:pt x="1243953" y="130979"/>
                  </a:lnTo>
                  <a:lnTo>
                    <a:pt x="1326867" y="130979"/>
                  </a:lnTo>
                  <a:lnTo>
                    <a:pt x="1353533" y="163724"/>
                  </a:lnTo>
                  <a:lnTo>
                    <a:pt x="1349800" y="196469"/>
                  </a:lnTo>
                  <a:close/>
                </a:path>
                <a:path w="5528944" h="9429115">
                  <a:moveTo>
                    <a:pt x="2755855" y="98234"/>
                  </a:moveTo>
                  <a:lnTo>
                    <a:pt x="2666734" y="98234"/>
                  </a:lnTo>
                  <a:lnTo>
                    <a:pt x="2668669" y="65489"/>
                  </a:lnTo>
                  <a:lnTo>
                    <a:pt x="2724990" y="65489"/>
                  </a:lnTo>
                  <a:lnTo>
                    <a:pt x="2755855" y="98234"/>
                  </a:lnTo>
                  <a:close/>
                </a:path>
                <a:path w="5528944" h="9429115">
                  <a:moveTo>
                    <a:pt x="2772152" y="130979"/>
                  </a:moveTo>
                  <a:lnTo>
                    <a:pt x="2672799" y="130979"/>
                  </a:lnTo>
                  <a:lnTo>
                    <a:pt x="2667976" y="98234"/>
                  </a:lnTo>
                  <a:lnTo>
                    <a:pt x="2776829" y="98234"/>
                  </a:lnTo>
                  <a:lnTo>
                    <a:pt x="2772152" y="130979"/>
                  </a:lnTo>
                  <a:close/>
                </a:path>
                <a:path w="5528944" h="9429115">
                  <a:moveTo>
                    <a:pt x="4124540" y="98234"/>
                  </a:moveTo>
                  <a:lnTo>
                    <a:pt x="4107902" y="98234"/>
                  </a:lnTo>
                  <a:lnTo>
                    <a:pt x="4099490" y="65489"/>
                  </a:lnTo>
                  <a:lnTo>
                    <a:pt x="4132399" y="65489"/>
                  </a:lnTo>
                  <a:lnTo>
                    <a:pt x="4124540" y="98234"/>
                  </a:lnTo>
                  <a:close/>
                </a:path>
                <a:path w="5528944" h="9429115">
                  <a:moveTo>
                    <a:pt x="4616927" y="98234"/>
                  </a:moveTo>
                  <a:lnTo>
                    <a:pt x="4534439" y="98234"/>
                  </a:lnTo>
                  <a:lnTo>
                    <a:pt x="4554810" y="65489"/>
                  </a:lnTo>
                  <a:lnTo>
                    <a:pt x="4617122" y="65489"/>
                  </a:lnTo>
                  <a:lnTo>
                    <a:pt x="4616927" y="98234"/>
                  </a:lnTo>
                  <a:close/>
                </a:path>
                <a:path w="5528944" h="9429115">
                  <a:moveTo>
                    <a:pt x="4569294" y="130979"/>
                  </a:moveTo>
                  <a:lnTo>
                    <a:pt x="4450837" y="130979"/>
                  </a:lnTo>
                  <a:lnTo>
                    <a:pt x="4433195" y="98234"/>
                  </a:lnTo>
                  <a:lnTo>
                    <a:pt x="4591761" y="98234"/>
                  </a:lnTo>
                  <a:lnTo>
                    <a:pt x="4569294" y="130979"/>
                  </a:lnTo>
                  <a:close/>
                </a:path>
                <a:path w="5528944" h="9429115">
                  <a:moveTo>
                    <a:pt x="4498991" y="163724"/>
                  </a:moveTo>
                  <a:lnTo>
                    <a:pt x="4473769" y="130979"/>
                  </a:lnTo>
                  <a:lnTo>
                    <a:pt x="4523504" y="130979"/>
                  </a:lnTo>
                  <a:lnTo>
                    <a:pt x="4498991" y="163724"/>
                  </a:lnTo>
                  <a:close/>
                </a:path>
                <a:path w="5528944" h="9429115">
                  <a:moveTo>
                    <a:pt x="4881111" y="98234"/>
                  </a:moveTo>
                  <a:lnTo>
                    <a:pt x="4814602" y="98234"/>
                  </a:lnTo>
                  <a:lnTo>
                    <a:pt x="4814213" y="65489"/>
                  </a:lnTo>
                  <a:lnTo>
                    <a:pt x="4882486" y="65489"/>
                  </a:lnTo>
                  <a:lnTo>
                    <a:pt x="4881111" y="98234"/>
                  </a:lnTo>
                  <a:close/>
                </a:path>
                <a:path w="5528944" h="9429115">
                  <a:moveTo>
                    <a:pt x="1030534" y="130979"/>
                  </a:moveTo>
                  <a:lnTo>
                    <a:pt x="980905" y="130979"/>
                  </a:lnTo>
                  <a:lnTo>
                    <a:pt x="962997" y="98234"/>
                  </a:lnTo>
                  <a:lnTo>
                    <a:pt x="1029917" y="98234"/>
                  </a:lnTo>
                  <a:lnTo>
                    <a:pt x="1030534" y="130979"/>
                  </a:lnTo>
                  <a:close/>
                </a:path>
                <a:path w="5528944" h="9429115">
                  <a:moveTo>
                    <a:pt x="1761470" y="130979"/>
                  </a:moveTo>
                  <a:lnTo>
                    <a:pt x="1686752" y="130979"/>
                  </a:lnTo>
                  <a:lnTo>
                    <a:pt x="1671847" y="98234"/>
                  </a:lnTo>
                  <a:lnTo>
                    <a:pt x="1758465" y="98234"/>
                  </a:lnTo>
                  <a:lnTo>
                    <a:pt x="1761470" y="130979"/>
                  </a:lnTo>
                  <a:close/>
                </a:path>
                <a:path w="5528944" h="9429115">
                  <a:moveTo>
                    <a:pt x="1749804" y="163724"/>
                  </a:moveTo>
                  <a:lnTo>
                    <a:pt x="1734881" y="163724"/>
                  </a:lnTo>
                  <a:lnTo>
                    <a:pt x="1718171" y="130979"/>
                  </a:lnTo>
                  <a:lnTo>
                    <a:pt x="1755777" y="130979"/>
                  </a:lnTo>
                  <a:lnTo>
                    <a:pt x="1749804" y="163724"/>
                  </a:lnTo>
                  <a:close/>
                </a:path>
                <a:path w="5528944" h="9429115">
                  <a:moveTo>
                    <a:pt x="1954042" y="130979"/>
                  </a:moveTo>
                  <a:lnTo>
                    <a:pt x="1904598" y="130979"/>
                  </a:lnTo>
                  <a:lnTo>
                    <a:pt x="1907876" y="98234"/>
                  </a:lnTo>
                  <a:lnTo>
                    <a:pt x="1952427" y="98234"/>
                  </a:lnTo>
                  <a:lnTo>
                    <a:pt x="1954042" y="130979"/>
                  </a:lnTo>
                  <a:close/>
                </a:path>
                <a:path w="5528944" h="9429115">
                  <a:moveTo>
                    <a:pt x="2508349" y="130979"/>
                  </a:moveTo>
                  <a:lnTo>
                    <a:pt x="2419617" y="130979"/>
                  </a:lnTo>
                  <a:lnTo>
                    <a:pt x="2411260" y="98234"/>
                  </a:lnTo>
                  <a:lnTo>
                    <a:pt x="2490523" y="98234"/>
                  </a:lnTo>
                  <a:lnTo>
                    <a:pt x="2508349" y="130979"/>
                  </a:lnTo>
                  <a:close/>
                </a:path>
                <a:path w="5528944" h="9429115">
                  <a:moveTo>
                    <a:pt x="3486472" y="130979"/>
                  </a:moveTo>
                  <a:lnTo>
                    <a:pt x="3476223" y="130979"/>
                  </a:lnTo>
                  <a:lnTo>
                    <a:pt x="3478679" y="98234"/>
                  </a:lnTo>
                  <a:lnTo>
                    <a:pt x="3482510" y="98234"/>
                  </a:lnTo>
                  <a:lnTo>
                    <a:pt x="3486472" y="130979"/>
                  </a:lnTo>
                  <a:close/>
                </a:path>
                <a:path w="5528944" h="9429115">
                  <a:moveTo>
                    <a:pt x="3744696" y="130979"/>
                  </a:moveTo>
                  <a:lnTo>
                    <a:pt x="3720729" y="130979"/>
                  </a:lnTo>
                  <a:lnTo>
                    <a:pt x="3723611" y="98234"/>
                  </a:lnTo>
                  <a:lnTo>
                    <a:pt x="3738629" y="98234"/>
                  </a:lnTo>
                  <a:lnTo>
                    <a:pt x="3744696" y="130979"/>
                  </a:lnTo>
                  <a:close/>
                </a:path>
                <a:path w="5528944" h="9429115">
                  <a:moveTo>
                    <a:pt x="5491783" y="130979"/>
                  </a:moveTo>
                  <a:lnTo>
                    <a:pt x="5458568" y="130979"/>
                  </a:lnTo>
                  <a:lnTo>
                    <a:pt x="5461057" y="98234"/>
                  </a:lnTo>
                  <a:lnTo>
                    <a:pt x="5500023" y="98234"/>
                  </a:lnTo>
                  <a:lnTo>
                    <a:pt x="5491783" y="130979"/>
                  </a:lnTo>
                  <a:close/>
                </a:path>
                <a:path w="5528944" h="9429115">
                  <a:moveTo>
                    <a:pt x="99370" y="163724"/>
                  </a:moveTo>
                  <a:lnTo>
                    <a:pt x="68394" y="163724"/>
                  </a:lnTo>
                  <a:lnTo>
                    <a:pt x="69344" y="130979"/>
                  </a:lnTo>
                  <a:lnTo>
                    <a:pt x="95298" y="130979"/>
                  </a:lnTo>
                  <a:lnTo>
                    <a:pt x="99370" y="163724"/>
                  </a:lnTo>
                  <a:close/>
                </a:path>
                <a:path w="5528944" h="9429115">
                  <a:moveTo>
                    <a:pt x="364256" y="163724"/>
                  </a:moveTo>
                  <a:lnTo>
                    <a:pt x="312332" y="163724"/>
                  </a:lnTo>
                  <a:lnTo>
                    <a:pt x="316591" y="130979"/>
                  </a:lnTo>
                  <a:lnTo>
                    <a:pt x="354928" y="130979"/>
                  </a:lnTo>
                  <a:lnTo>
                    <a:pt x="364256" y="163724"/>
                  </a:lnTo>
                  <a:close/>
                </a:path>
                <a:path w="5528944" h="9429115">
                  <a:moveTo>
                    <a:pt x="3326210" y="163724"/>
                  </a:moveTo>
                  <a:lnTo>
                    <a:pt x="3228605" y="163724"/>
                  </a:lnTo>
                  <a:lnTo>
                    <a:pt x="3228337" y="130979"/>
                  </a:lnTo>
                  <a:lnTo>
                    <a:pt x="3294967" y="130979"/>
                  </a:lnTo>
                  <a:lnTo>
                    <a:pt x="3326210" y="163724"/>
                  </a:lnTo>
                  <a:close/>
                </a:path>
                <a:path w="5528944" h="9429115">
                  <a:moveTo>
                    <a:pt x="3394033" y="196469"/>
                  </a:moveTo>
                  <a:lnTo>
                    <a:pt x="3305426" y="196469"/>
                  </a:lnTo>
                  <a:lnTo>
                    <a:pt x="3285558" y="163724"/>
                  </a:lnTo>
                  <a:lnTo>
                    <a:pt x="3358817" y="163724"/>
                  </a:lnTo>
                  <a:lnTo>
                    <a:pt x="3394033" y="196469"/>
                  </a:lnTo>
                  <a:close/>
                </a:path>
                <a:path w="5528944" h="9429115">
                  <a:moveTo>
                    <a:pt x="4299169" y="163724"/>
                  </a:moveTo>
                  <a:lnTo>
                    <a:pt x="4249102" y="163724"/>
                  </a:lnTo>
                  <a:lnTo>
                    <a:pt x="4261456" y="130979"/>
                  </a:lnTo>
                  <a:lnTo>
                    <a:pt x="4286962" y="130979"/>
                  </a:lnTo>
                  <a:lnTo>
                    <a:pt x="4299169" y="163724"/>
                  </a:lnTo>
                  <a:close/>
                </a:path>
                <a:path w="5528944" h="9429115">
                  <a:moveTo>
                    <a:pt x="4396709" y="229214"/>
                  </a:moveTo>
                  <a:lnTo>
                    <a:pt x="4391706" y="229214"/>
                  </a:lnTo>
                  <a:lnTo>
                    <a:pt x="4237707" y="163724"/>
                  </a:lnTo>
                  <a:lnTo>
                    <a:pt x="4342559" y="163724"/>
                  </a:lnTo>
                  <a:lnTo>
                    <a:pt x="4363731" y="196469"/>
                  </a:lnTo>
                  <a:lnTo>
                    <a:pt x="4393609" y="196469"/>
                  </a:lnTo>
                  <a:lnTo>
                    <a:pt x="4396709" y="229214"/>
                  </a:lnTo>
                  <a:close/>
                </a:path>
                <a:path w="5528944" h="9429115">
                  <a:moveTo>
                    <a:pt x="4755908" y="163724"/>
                  </a:moveTo>
                  <a:lnTo>
                    <a:pt x="4695047" y="163724"/>
                  </a:lnTo>
                  <a:lnTo>
                    <a:pt x="4699803" y="130979"/>
                  </a:lnTo>
                  <a:lnTo>
                    <a:pt x="4750165" y="130979"/>
                  </a:lnTo>
                  <a:lnTo>
                    <a:pt x="4755908" y="163724"/>
                  </a:lnTo>
                  <a:close/>
                </a:path>
                <a:path w="5528944" h="9429115">
                  <a:moveTo>
                    <a:pt x="5236283" y="163724"/>
                  </a:moveTo>
                  <a:lnTo>
                    <a:pt x="5189171" y="163724"/>
                  </a:lnTo>
                  <a:lnTo>
                    <a:pt x="5187178" y="130979"/>
                  </a:lnTo>
                  <a:lnTo>
                    <a:pt x="5238489" y="130979"/>
                  </a:lnTo>
                  <a:lnTo>
                    <a:pt x="5236283" y="163724"/>
                  </a:lnTo>
                  <a:close/>
                </a:path>
                <a:path w="5528944" h="9429115">
                  <a:moveTo>
                    <a:pt x="1148681" y="196469"/>
                  </a:moveTo>
                  <a:lnTo>
                    <a:pt x="1067178" y="196469"/>
                  </a:lnTo>
                  <a:lnTo>
                    <a:pt x="1070764" y="163724"/>
                  </a:lnTo>
                  <a:lnTo>
                    <a:pt x="1138247" y="163724"/>
                  </a:lnTo>
                  <a:lnTo>
                    <a:pt x="1148681" y="196469"/>
                  </a:lnTo>
                  <a:close/>
                </a:path>
                <a:path w="5528944" h="9429115">
                  <a:moveTo>
                    <a:pt x="1600169" y="196469"/>
                  </a:moveTo>
                  <a:lnTo>
                    <a:pt x="1576305" y="196469"/>
                  </a:lnTo>
                  <a:lnTo>
                    <a:pt x="1583285" y="163724"/>
                  </a:lnTo>
                  <a:lnTo>
                    <a:pt x="1596108" y="163724"/>
                  </a:lnTo>
                  <a:lnTo>
                    <a:pt x="1600169" y="196469"/>
                  </a:lnTo>
                  <a:close/>
                </a:path>
                <a:path w="5528944" h="9429115">
                  <a:moveTo>
                    <a:pt x="1881382" y="196469"/>
                  </a:moveTo>
                  <a:lnTo>
                    <a:pt x="1790286" y="196469"/>
                  </a:lnTo>
                  <a:lnTo>
                    <a:pt x="1817468" y="163724"/>
                  </a:lnTo>
                  <a:lnTo>
                    <a:pt x="1856079" y="163724"/>
                  </a:lnTo>
                  <a:lnTo>
                    <a:pt x="1881382" y="196469"/>
                  </a:lnTo>
                  <a:close/>
                </a:path>
                <a:path w="5528944" h="9429115">
                  <a:moveTo>
                    <a:pt x="1867106" y="229214"/>
                  </a:moveTo>
                  <a:lnTo>
                    <a:pt x="1803442" y="229214"/>
                  </a:lnTo>
                  <a:lnTo>
                    <a:pt x="1796683" y="196469"/>
                  </a:lnTo>
                  <a:lnTo>
                    <a:pt x="1875046" y="196469"/>
                  </a:lnTo>
                  <a:lnTo>
                    <a:pt x="1867106" y="229214"/>
                  </a:lnTo>
                  <a:close/>
                </a:path>
                <a:path w="5528944" h="9429115">
                  <a:moveTo>
                    <a:pt x="2121041" y="196469"/>
                  </a:moveTo>
                  <a:lnTo>
                    <a:pt x="2017367" y="196469"/>
                  </a:lnTo>
                  <a:lnTo>
                    <a:pt x="2018153" y="163724"/>
                  </a:lnTo>
                  <a:lnTo>
                    <a:pt x="2096519" y="163724"/>
                  </a:lnTo>
                  <a:lnTo>
                    <a:pt x="2121041" y="196469"/>
                  </a:lnTo>
                  <a:close/>
                </a:path>
                <a:path w="5528944" h="9429115">
                  <a:moveTo>
                    <a:pt x="2313877" y="196469"/>
                  </a:moveTo>
                  <a:lnTo>
                    <a:pt x="2266255" y="196469"/>
                  </a:lnTo>
                  <a:lnTo>
                    <a:pt x="2266200" y="163724"/>
                  </a:lnTo>
                  <a:lnTo>
                    <a:pt x="2317577" y="163724"/>
                  </a:lnTo>
                  <a:lnTo>
                    <a:pt x="2313877" y="196469"/>
                  </a:lnTo>
                  <a:close/>
                </a:path>
                <a:path w="5528944" h="9429115">
                  <a:moveTo>
                    <a:pt x="2399019" y="196469"/>
                  </a:moveTo>
                  <a:lnTo>
                    <a:pt x="2371526" y="196469"/>
                  </a:lnTo>
                  <a:lnTo>
                    <a:pt x="2375634" y="163724"/>
                  </a:lnTo>
                  <a:lnTo>
                    <a:pt x="2388890" y="163724"/>
                  </a:lnTo>
                  <a:lnTo>
                    <a:pt x="2399019" y="196469"/>
                  </a:lnTo>
                  <a:close/>
                </a:path>
                <a:path w="5528944" h="9429115">
                  <a:moveTo>
                    <a:pt x="2408182" y="229214"/>
                  </a:moveTo>
                  <a:lnTo>
                    <a:pt x="2380759" y="229214"/>
                  </a:lnTo>
                  <a:lnTo>
                    <a:pt x="2373124" y="196469"/>
                  </a:lnTo>
                  <a:lnTo>
                    <a:pt x="2414077" y="196469"/>
                  </a:lnTo>
                  <a:lnTo>
                    <a:pt x="2408182" y="229214"/>
                  </a:lnTo>
                  <a:close/>
                </a:path>
                <a:path w="5528944" h="9429115">
                  <a:moveTo>
                    <a:pt x="2635757" y="196469"/>
                  </a:moveTo>
                  <a:lnTo>
                    <a:pt x="2547889" y="196469"/>
                  </a:lnTo>
                  <a:lnTo>
                    <a:pt x="2550940" y="163724"/>
                  </a:lnTo>
                  <a:lnTo>
                    <a:pt x="2634098" y="163724"/>
                  </a:lnTo>
                  <a:lnTo>
                    <a:pt x="2635757" y="196469"/>
                  </a:lnTo>
                  <a:close/>
                </a:path>
                <a:path w="5528944" h="9429115">
                  <a:moveTo>
                    <a:pt x="2596859" y="229214"/>
                  </a:moveTo>
                  <a:lnTo>
                    <a:pt x="2561199" y="229214"/>
                  </a:lnTo>
                  <a:lnTo>
                    <a:pt x="2551247" y="196469"/>
                  </a:lnTo>
                  <a:lnTo>
                    <a:pt x="2616106" y="196469"/>
                  </a:lnTo>
                  <a:lnTo>
                    <a:pt x="2596859" y="229214"/>
                  </a:lnTo>
                  <a:close/>
                </a:path>
                <a:path w="5528944" h="9429115">
                  <a:moveTo>
                    <a:pt x="1000182" y="229214"/>
                  </a:moveTo>
                  <a:lnTo>
                    <a:pt x="933318" y="229214"/>
                  </a:lnTo>
                  <a:lnTo>
                    <a:pt x="950331" y="196469"/>
                  </a:lnTo>
                  <a:lnTo>
                    <a:pt x="984089" y="196469"/>
                  </a:lnTo>
                  <a:lnTo>
                    <a:pt x="1000182" y="229214"/>
                  </a:lnTo>
                  <a:close/>
                </a:path>
                <a:path w="5528944" h="9429115">
                  <a:moveTo>
                    <a:pt x="1022744" y="261959"/>
                  </a:moveTo>
                  <a:lnTo>
                    <a:pt x="920631" y="261959"/>
                  </a:lnTo>
                  <a:lnTo>
                    <a:pt x="918025" y="229214"/>
                  </a:lnTo>
                  <a:lnTo>
                    <a:pt x="1018288" y="229214"/>
                  </a:lnTo>
                  <a:lnTo>
                    <a:pt x="1022744" y="261959"/>
                  </a:lnTo>
                  <a:close/>
                </a:path>
                <a:path w="5528944" h="9429115">
                  <a:moveTo>
                    <a:pt x="1013477" y="294704"/>
                  </a:moveTo>
                  <a:lnTo>
                    <a:pt x="973966" y="294704"/>
                  </a:lnTo>
                  <a:lnTo>
                    <a:pt x="954495" y="261959"/>
                  </a:lnTo>
                  <a:lnTo>
                    <a:pt x="1019995" y="261959"/>
                  </a:lnTo>
                  <a:lnTo>
                    <a:pt x="1013477" y="294704"/>
                  </a:lnTo>
                  <a:close/>
                </a:path>
                <a:path w="5528944" h="9429115">
                  <a:moveTo>
                    <a:pt x="4644006" y="229214"/>
                  </a:moveTo>
                  <a:lnTo>
                    <a:pt x="4613757" y="229214"/>
                  </a:lnTo>
                  <a:lnTo>
                    <a:pt x="4601339" y="196469"/>
                  </a:lnTo>
                  <a:lnTo>
                    <a:pt x="4631767" y="196469"/>
                  </a:lnTo>
                  <a:lnTo>
                    <a:pt x="4644006" y="229214"/>
                  </a:lnTo>
                  <a:close/>
                </a:path>
                <a:path w="5528944" h="9429115">
                  <a:moveTo>
                    <a:pt x="5124832" y="229214"/>
                  </a:moveTo>
                  <a:lnTo>
                    <a:pt x="5087699" y="229214"/>
                  </a:lnTo>
                  <a:lnTo>
                    <a:pt x="5091530" y="196469"/>
                  </a:lnTo>
                  <a:lnTo>
                    <a:pt x="5128106" y="196469"/>
                  </a:lnTo>
                  <a:lnTo>
                    <a:pt x="5124832" y="229214"/>
                  </a:lnTo>
                  <a:close/>
                </a:path>
                <a:path w="5528944" h="9429115">
                  <a:moveTo>
                    <a:pt x="5394880" y="229214"/>
                  </a:moveTo>
                  <a:lnTo>
                    <a:pt x="5361795" y="229214"/>
                  </a:lnTo>
                  <a:lnTo>
                    <a:pt x="5375343" y="196469"/>
                  </a:lnTo>
                  <a:lnTo>
                    <a:pt x="5389902" y="196469"/>
                  </a:lnTo>
                  <a:lnTo>
                    <a:pt x="5394880" y="229214"/>
                  </a:lnTo>
                  <a:close/>
                </a:path>
                <a:path w="5528944" h="9429115">
                  <a:moveTo>
                    <a:pt x="5382702" y="261959"/>
                  </a:moveTo>
                  <a:lnTo>
                    <a:pt x="5354299" y="261959"/>
                  </a:lnTo>
                  <a:lnTo>
                    <a:pt x="5338427" y="229214"/>
                  </a:lnTo>
                  <a:lnTo>
                    <a:pt x="5395829" y="229214"/>
                  </a:lnTo>
                  <a:lnTo>
                    <a:pt x="5382702" y="261959"/>
                  </a:lnTo>
                  <a:close/>
                </a:path>
                <a:path w="5528944" h="9429115">
                  <a:moveTo>
                    <a:pt x="242926" y="261959"/>
                  </a:moveTo>
                  <a:lnTo>
                    <a:pt x="143772" y="261959"/>
                  </a:lnTo>
                  <a:lnTo>
                    <a:pt x="159539" y="229214"/>
                  </a:lnTo>
                  <a:lnTo>
                    <a:pt x="229617" y="229214"/>
                  </a:lnTo>
                  <a:lnTo>
                    <a:pt x="242926" y="261959"/>
                  </a:lnTo>
                  <a:close/>
                </a:path>
                <a:path w="5528944" h="9429115">
                  <a:moveTo>
                    <a:pt x="227062" y="294704"/>
                  </a:moveTo>
                  <a:lnTo>
                    <a:pt x="168915" y="294704"/>
                  </a:lnTo>
                  <a:lnTo>
                    <a:pt x="131001" y="261959"/>
                  </a:lnTo>
                  <a:lnTo>
                    <a:pt x="252616" y="261959"/>
                  </a:lnTo>
                  <a:lnTo>
                    <a:pt x="227062" y="294704"/>
                  </a:lnTo>
                  <a:close/>
                </a:path>
                <a:path w="5528944" h="9429115">
                  <a:moveTo>
                    <a:pt x="508813" y="261959"/>
                  </a:moveTo>
                  <a:lnTo>
                    <a:pt x="455599" y="261959"/>
                  </a:lnTo>
                  <a:lnTo>
                    <a:pt x="457791" y="229214"/>
                  </a:lnTo>
                  <a:lnTo>
                    <a:pt x="510156" y="229214"/>
                  </a:lnTo>
                  <a:lnTo>
                    <a:pt x="508813" y="261959"/>
                  </a:lnTo>
                  <a:close/>
                </a:path>
                <a:path w="5528944" h="9429115">
                  <a:moveTo>
                    <a:pt x="1255855" y="261959"/>
                  </a:moveTo>
                  <a:lnTo>
                    <a:pt x="1200451" y="261959"/>
                  </a:lnTo>
                  <a:lnTo>
                    <a:pt x="1201413" y="229214"/>
                  </a:lnTo>
                  <a:lnTo>
                    <a:pt x="1251080" y="229214"/>
                  </a:lnTo>
                  <a:lnTo>
                    <a:pt x="1255855" y="261959"/>
                  </a:lnTo>
                  <a:close/>
                </a:path>
                <a:path w="5528944" h="9429115">
                  <a:moveTo>
                    <a:pt x="1514815" y="261959"/>
                  </a:moveTo>
                  <a:lnTo>
                    <a:pt x="1468624" y="261959"/>
                  </a:lnTo>
                  <a:lnTo>
                    <a:pt x="1475570" y="229214"/>
                  </a:lnTo>
                  <a:lnTo>
                    <a:pt x="1521613" y="229214"/>
                  </a:lnTo>
                  <a:lnTo>
                    <a:pt x="1514815" y="261959"/>
                  </a:lnTo>
                  <a:close/>
                </a:path>
                <a:path w="5528944" h="9429115">
                  <a:moveTo>
                    <a:pt x="1744738" y="261959"/>
                  </a:moveTo>
                  <a:lnTo>
                    <a:pt x="1646708" y="261959"/>
                  </a:lnTo>
                  <a:lnTo>
                    <a:pt x="1654099" y="229214"/>
                  </a:lnTo>
                  <a:lnTo>
                    <a:pt x="1722632" y="229214"/>
                  </a:lnTo>
                  <a:lnTo>
                    <a:pt x="1744738" y="261959"/>
                  </a:lnTo>
                  <a:close/>
                </a:path>
                <a:path w="5528944" h="9429115">
                  <a:moveTo>
                    <a:pt x="1750762" y="294704"/>
                  </a:moveTo>
                  <a:lnTo>
                    <a:pt x="1627645" y="294704"/>
                  </a:lnTo>
                  <a:lnTo>
                    <a:pt x="1627698" y="261959"/>
                  </a:lnTo>
                  <a:lnTo>
                    <a:pt x="1754172" y="261959"/>
                  </a:lnTo>
                  <a:lnTo>
                    <a:pt x="1750762" y="294704"/>
                  </a:lnTo>
                  <a:close/>
                </a:path>
                <a:path w="5528944" h="9429115">
                  <a:moveTo>
                    <a:pt x="2234491" y="294704"/>
                  </a:moveTo>
                  <a:lnTo>
                    <a:pt x="2121041" y="294704"/>
                  </a:lnTo>
                  <a:lnTo>
                    <a:pt x="2140775" y="261959"/>
                  </a:lnTo>
                  <a:lnTo>
                    <a:pt x="2165497" y="229214"/>
                  </a:lnTo>
                  <a:lnTo>
                    <a:pt x="2232571" y="229214"/>
                  </a:lnTo>
                  <a:lnTo>
                    <a:pt x="2238489" y="261959"/>
                  </a:lnTo>
                  <a:lnTo>
                    <a:pt x="2241932" y="261959"/>
                  </a:lnTo>
                  <a:lnTo>
                    <a:pt x="2234491" y="294704"/>
                  </a:lnTo>
                  <a:close/>
                </a:path>
                <a:path w="5528944" h="9429115">
                  <a:moveTo>
                    <a:pt x="1995281" y="294704"/>
                  </a:moveTo>
                  <a:lnTo>
                    <a:pt x="1874276" y="294704"/>
                  </a:lnTo>
                  <a:lnTo>
                    <a:pt x="1898779" y="261959"/>
                  </a:lnTo>
                  <a:lnTo>
                    <a:pt x="1991217" y="261959"/>
                  </a:lnTo>
                  <a:lnTo>
                    <a:pt x="1995281" y="294704"/>
                  </a:lnTo>
                  <a:close/>
                </a:path>
                <a:path w="5528944" h="9429115">
                  <a:moveTo>
                    <a:pt x="1953319" y="327449"/>
                  </a:moveTo>
                  <a:lnTo>
                    <a:pt x="1778105" y="327449"/>
                  </a:lnTo>
                  <a:lnTo>
                    <a:pt x="1781412" y="294704"/>
                  </a:lnTo>
                  <a:lnTo>
                    <a:pt x="1978403" y="294704"/>
                  </a:lnTo>
                  <a:lnTo>
                    <a:pt x="1953319" y="327449"/>
                  </a:lnTo>
                  <a:close/>
                </a:path>
                <a:path w="5528944" h="9429115">
                  <a:moveTo>
                    <a:pt x="2121500" y="360194"/>
                  </a:moveTo>
                  <a:lnTo>
                    <a:pt x="2040718" y="360194"/>
                  </a:lnTo>
                  <a:lnTo>
                    <a:pt x="2065066" y="327449"/>
                  </a:lnTo>
                  <a:lnTo>
                    <a:pt x="2086700" y="327449"/>
                  </a:lnTo>
                  <a:lnTo>
                    <a:pt x="2105424" y="294704"/>
                  </a:lnTo>
                  <a:lnTo>
                    <a:pt x="2155784" y="294704"/>
                  </a:lnTo>
                  <a:lnTo>
                    <a:pt x="2134553" y="327449"/>
                  </a:lnTo>
                  <a:lnTo>
                    <a:pt x="2121500" y="360194"/>
                  </a:lnTo>
                  <a:close/>
                </a:path>
                <a:path w="5528944" h="9429115">
                  <a:moveTo>
                    <a:pt x="1899654" y="392939"/>
                  </a:moveTo>
                  <a:lnTo>
                    <a:pt x="1878173" y="392939"/>
                  </a:lnTo>
                  <a:lnTo>
                    <a:pt x="1861245" y="360194"/>
                  </a:lnTo>
                  <a:lnTo>
                    <a:pt x="1789723" y="360194"/>
                  </a:lnTo>
                  <a:lnTo>
                    <a:pt x="1779995" y="327449"/>
                  </a:lnTo>
                  <a:lnTo>
                    <a:pt x="1903387" y="327449"/>
                  </a:lnTo>
                  <a:lnTo>
                    <a:pt x="1899677" y="392523"/>
                  </a:lnTo>
                  <a:lnTo>
                    <a:pt x="1899654" y="392939"/>
                  </a:lnTo>
                  <a:close/>
                </a:path>
                <a:path w="5528944" h="9429115">
                  <a:moveTo>
                    <a:pt x="2112790" y="392939"/>
                  </a:moveTo>
                  <a:lnTo>
                    <a:pt x="1986555" y="392939"/>
                  </a:lnTo>
                  <a:lnTo>
                    <a:pt x="2006794" y="360194"/>
                  </a:lnTo>
                  <a:lnTo>
                    <a:pt x="2118848" y="360194"/>
                  </a:lnTo>
                  <a:lnTo>
                    <a:pt x="2112867" y="392523"/>
                  </a:lnTo>
                  <a:lnTo>
                    <a:pt x="2112790" y="392939"/>
                  </a:lnTo>
                  <a:close/>
                </a:path>
                <a:path w="5528944" h="9429115">
                  <a:moveTo>
                    <a:pt x="2009460" y="458110"/>
                  </a:moveTo>
                  <a:lnTo>
                    <a:pt x="1941375" y="458110"/>
                  </a:lnTo>
                  <a:lnTo>
                    <a:pt x="1951823" y="425684"/>
                  </a:lnTo>
                  <a:lnTo>
                    <a:pt x="1967575" y="392939"/>
                  </a:lnTo>
                  <a:lnTo>
                    <a:pt x="2019663" y="392939"/>
                  </a:lnTo>
                  <a:lnTo>
                    <a:pt x="2014130" y="425684"/>
                  </a:lnTo>
                  <a:lnTo>
                    <a:pt x="2010823" y="425684"/>
                  </a:lnTo>
                  <a:lnTo>
                    <a:pt x="2009460" y="458110"/>
                  </a:lnTo>
                  <a:close/>
                </a:path>
                <a:path w="5528944" h="9429115">
                  <a:moveTo>
                    <a:pt x="3001944" y="261959"/>
                  </a:moveTo>
                  <a:lnTo>
                    <a:pt x="2919364" y="261959"/>
                  </a:lnTo>
                  <a:lnTo>
                    <a:pt x="2922342" y="229214"/>
                  </a:lnTo>
                  <a:lnTo>
                    <a:pt x="2986368" y="229214"/>
                  </a:lnTo>
                  <a:lnTo>
                    <a:pt x="3001944" y="261959"/>
                  </a:lnTo>
                  <a:close/>
                </a:path>
                <a:path w="5528944" h="9429115">
                  <a:moveTo>
                    <a:pt x="3000711" y="294704"/>
                  </a:moveTo>
                  <a:lnTo>
                    <a:pt x="2984214" y="294704"/>
                  </a:lnTo>
                  <a:lnTo>
                    <a:pt x="2960081" y="261959"/>
                  </a:lnTo>
                  <a:lnTo>
                    <a:pt x="3018515" y="261959"/>
                  </a:lnTo>
                  <a:lnTo>
                    <a:pt x="3000711" y="294704"/>
                  </a:lnTo>
                  <a:close/>
                </a:path>
                <a:path w="5528944" h="9429115">
                  <a:moveTo>
                    <a:pt x="3267031" y="327449"/>
                  </a:moveTo>
                  <a:lnTo>
                    <a:pt x="3208927" y="327449"/>
                  </a:lnTo>
                  <a:lnTo>
                    <a:pt x="3196386" y="261959"/>
                  </a:lnTo>
                  <a:lnTo>
                    <a:pt x="3263775" y="261959"/>
                  </a:lnTo>
                  <a:lnTo>
                    <a:pt x="3273231" y="294704"/>
                  </a:lnTo>
                  <a:lnTo>
                    <a:pt x="3274045" y="294704"/>
                  </a:lnTo>
                  <a:lnTo>
                    <a:pt x="3267031" y="327449"/>
                  </a:lnTo>
                  <a:close/>
                </a:path>
                <a:path w="5528944" h="9429115">
                  <a:moveTo>
                    <a:pt x="3505464" y="294704"/>
                  </a:moveTo>
                  <a:lnTo>
                    <a:pt x="3448914" y="294704"/>
                  </a:lnTo>
                  <a:lnTo>
                    <a:pt x="3446098" y="261959"/>
                  </a:lnTo>
                  <a:lnTo>
                    <a:pt x="3502183" y="261959"/>
                  </a:lnTo>
                  <a:lnTo>
                    <a:pt x="3505464" y="294704"/>
                  </a:lnTo>
                  <a:close/>
                </a:path>
                <a:path w="5528944" h="9429115">
                  <a:moveTo>
                    <a:pt x="308316" y="327449"/>
                  </a:moveTo>
                  <a:lnTo>
                    <a:pt x="275506" y="327449"/>
                  </a:lnTo>
                  <a:lnTo>
                    <a:pt x="279182" y="294704"/>
                  </a:lnTo>
                  <a:lnTo>
                    <a:pt x="305303" y="294704"/>
                  </a:lnTo>
                  <a:lnTo>
                    <a:pt x="308316" y="327449"/>
                  </a:lnTo>
                  <a:close/>
                </a:path>
                <a:path w="5528944" h="9429115">
                  <a:moveTo>
                    <a:pt x="580340" y="360194"/>
                  </a:moveTo>
                  <a:lnTo>
                    <a:pt x="567009" y="360194"/>
                  </a:lnTo>
                  <a:lnTo>
                    <a:pt x="554844" y="327449"/>
                  </a:lnTo>
                  <a:lnTo>
                    <a:pt x="547953" y="327449"/>
                  </a:lnTo>
                  <a:lnTo>
                    <a:pt x="553242" y="294704"/>
                  </a:lnTo>
                  <a:lnTo>
                    <a:pt x="586659" y="294704"/>
                  </a:lnTo>
                  <a:lnTo>
                    <a:pt x="594581" y="327449"/>
                  </a:lnTo>
                  <a:lnTo>
                    <a:pt x="580340" y="360194"/>
                  </a:lnTo>
                  <a:close/>
                </a:path>
                <a:path w="5528944" h="9429115">
                  <a:moveTo>
                    <a:pt x="885158" y="327449"/>
                  </a:moveTo>
                  <a:lnTo>
                    <a:pt x="859870" y="327449"/>
                  </a:lnTo>
                  <a:lnTo>
                    <a:pt x="865863" y="294704"/>
                  </a:lnTo>
                  <a:lnTo>
                    <a:pt x="878541" y="294704"/>
                  </a:lnTo>
                  <a:lnTo>
                    <a:pt x="885158" y="327449"/>
                  </a:lnTo>
                  <a:close/>
                </a:path>
                <a:path w="5528944" h="9429115">
                  <a:moveTo>
                    <a:pt x="1118069" y="327449"/>
                  </a:moveTo>
                  <a:lnTo>
                    <a:pt x="1054709" y="327449"/>
                  </a:lnTo>
                  <a:lnTo>
                    <a:pt x="1072938" y="294704"/>
                  </a:lnTo>
                  <a:lnTo>
                    <a:pt x="1111417" y="294704"/>
                  </a:lnTo>
                  <a:lnTo>
                    <a:pt x="1118069" y="327449"/>
                  </a:lnTo>
                  <a:close/>
                </a:path>
                <a:path w="5528944" h="9429115">
                  <a:moveTo>
                    <a:pt x="1096244" y="360194"/>
                  </a:moveTo>
                  <a:lnTo>
                    <a:pt x="1057084" y="360194"/>
                  </a:lnTo>
                  <a:lnTo>
                    <a:pt x="1035612" y="327449"/>
                  </a:lnTo>
                  <a:lnTo>
                    <a:pt x="1114823" y="327449"/>
                  </a:lnTo>
                  <a:lnTo>
                    <a:pt x="1096244" y="360194"/>
                  </a:lnTo>
                  <a:close/>
                </a:path>
                <a:path w="5528944" h="9429115">
                  <a:moveTo>
                    <a:pt x="4510505" y="327449"/>
                  </a:moveTo>
                  <a:lnTo>
                    <a:pt x="4469573" y="327449"/>
                  </a:lnTo>
                  <a:lnTo>
                    <a:pt x="4474001" y="294704"/>
                  </a:lnTo>
                  <a:lnTo>
                    <a:pt x="4512928" y="294704"/>
                  </a:lnTo>
                  <a:lnTo>
                    <a:pt x="4510505" y="327449"/>
                  </a:lnTo>
                  <a:close/>
                </a:path>
                <a:path w="5528944" h="9429115">
                  <a:moveTo>
                    <a:pt x="4781141" y="327449"/>
                  </a:moveTo>
                  <a:lnTo>
                    <a:pt x="4747309" y="327449"/>
                  </a:lnTo>
                  <a:lnTo>
                    <a:pt x="4744586" y="294704"/>
                  </a:lnTo>
                  <a:lnTo>
                    <a:pt x="4788951" y="294704"/>
                  </a:lnTo>
                  <a:lnTo>
                    <a:pt x="4781141" y="327449"/>
                  </a:lnTo>
                  <a:close/>
                </a:path>
                <a:path w="5528944" h="9429115">
                  <a:moveTo>
                    <a:pt x="110323" y="360194"/>
                  </a:moveTo>
                  <a:lnTo>
                    <a:pt x="19987" y="360194"/>
                  </a:lnTo>
                  <a:lnTo>
                    <a:pt x="39508" y="327449"/>
                  </a:lnTo>
                  <a:lnTo>
                    <a:pt x="106594" y="327449"/>
                  </a:lnTo>
                  <a:lnTo>
                    <a:pt x="110323" y="360194"/>
                  </a:lnTo>
                  <a:close/>
                </a:path>
                <a:path w="5528944" h="9429115">
                  <a:moveTo>
                    <a:pt x="1117" y="392523"/>
                  </a:moveTo>
                  <a:lnTo>
                    <a:pt x="0" y="365910"/>
                  </a:lnTo>
                  <a:lnTo>
                    <a:pt x="0" y="360194"/>
                  </a:lnTo>
                  <a:lnTo>
                    <a:pt x="109193" y="360194"/>
                  </a:lnTo>
                  <a:lnTo>
                    <a:pt x="1117" y="392523"/>
                  </a:lnTo>
                  <a:close/>
                </a:path>
                <a:path w="5528944" h="9429115">
                  <a:moveTo>
                    <a:pt x="1131" y="392857"/>
                  </a:moveTo>
                  <a:lnTo>
                    <a:pt x="0" y="392857"/>
                  </a:lnTo>
                  <a:lnTo>
                    <a:pt x="1117" y="392523"/>
                  </a:lnTo>
                  <a:lnTo>
                    <a:pt x="1131" y="392857"/>
                  </a:lnTo>
                  <a:close/>
                </a:path>
                <a:path w="5528944" h="9429115">
                  <a:moveTo>
                    <a:pt x="1378634" y="360194"/>
                  </a:moveTo>
                  <a:lnTo>
                    <a:pt x="1325822" y="360194"/>
                  </a:lnTo>
                  <a:lnTo>
                    <a:pt x="1322884" y="327449"/>
                  </a:lnTo>
                  <a:lnTo>
                    <a:pt x="1379467" y="327449"/>
                  </a:lnTo>
                  <a:lnTo>
                    <a:pt x="1378634" y="360194"/>
                  </a:lnTo>
                  <a:close/>
                </a:path>
                <a:path w="5528944" h="9429115">
                  <a:moveTo>
                    <a:pt x="1610076" y="360194"/>
                  </a:moveTo>
                  <a:lnTo>
                    <a:pt x="1536635" y="360194"/>
                  </a:lnTo>
                  <a:lnTo>
                    <a:pt x="1560941" y="327449"/>
                  </a:lnTo>
                  <a:lnTo>
                    <a:pt x="1605839" y="327449"/>
                  </a:lnTo>
                  <a:lnTo>
                    <a:pt x="1610076" y="360194"/>
                  </a:lnTo>
                  <a:close/>
                </a:path>
                <a:path w="5528944" h="9429115">
                  <a:moveTo>
                    <a:pt x="1598230" y="392939"/>
                  </a:moveTo>
                  <a:lnTo>
                    <a:pt x="1488992" y="392939"/>
                  </a:lnTo>
                  <a:lnTo>
                    <a:pt x="1512565" y="360194"/>
                  </a:lnTo>
                  <a:lnTo>
                    <a:pt x="1604034" y="360194"/>
                  </a:lnTo>
                  <a:lnTo>
                    <a:pt x="1598304" y="392523"/>
                  </a:lnTo>
                  <a:lnTo>
                    <a:pt x="1598230" y="392939"/>
                  </a:lnTo>
                  <a:close/>
                </a:path>
                <a:path w="5528944" h="9429115">
                  <a:moveTo>
                    <a:pt x="1536381" y="458110"/>
                  </a:moveTo>
                  <a:lnTo>
                    <a:pt x="1395619" y="458110"/>
                  </a:lnTo>
                  <a:lnTo>
                    <a:pt x="1431465" y="425684"/>
                  </a:lnTo>
                  <a:lnTo>
                    <a:pt x="1466177" y="392939"/>
                  </a:lnTo>
                  <a:lnTo>
                    <a:pt x="1555125" y="392939"/>
                  </a:lnTo>
                  <a:lnTo>
                    <a:pt x="1534647" y="425684"/>
                  </a:lnTo>
                  <a:lnTo>
                    <a:pt x="1531548" y="425684"/>
                  </a:lnTo>
                  <a:lnTo>
                    <a:pt x="1536381" y="458110"/>
                  </a:lnTo>
                  <a:close/>
                </a:path>
                <a:path w="5528944" h="9429115">
                  <a:moveTo>
                    <a:pt x="1705248" y="425684"/>
                  </a:moveTo>
                  <a:lnTo>
                    <a:pt x="1660279" y="425684"/>
                  </a:lnTo>
                  <a:lnTo>
                    <a:pt x="1665487" y="392939"/>
                  </a:lnTo>
                  <a:lnTo>
                    <a:pt x="1701874" y="392939"/>
                  </a:lnTo>
                  <a:lnTo>
                    <a:pt x="1705248" y="425684"/>
                  </a:lnTo>
                  <a:close/>
                </a:path>
                <a:path w="5528944" h="9429115">
                  <a:moveTo>
                    <a:pt x="1439460" y="491173"/>
                  </a:moveTo>
                  <a:lnTo>
                    <a:pt x="1317875" y="491173"/>
                  </a:lnTo>
                  <a:lnTo>
                    <a:pt x="1357833" y="458110"/>
                  </a:lnTo>
                  <a:lnTo>
                    <a:pt x="1461745" y="458110"/>
                  </a:lnTo>
                  <a:lnTo>
                    <a:pt x="1461968" y="458428"/>
                  </a:lnTo>
                  <a:lnTo>
                    <a:pt x="1439460" y="491173"/>
                  </a:lnTo>
                  <a:close/>
                </a:path>
                <a:path w="5528944" h="9429115">
                  <a:moveTo>
                    <a:pt x="1461968" y="458428"/>
                  </a:moveTo>
                  <a:lnTo>
                    <a:pt x="1461745" y="458110"/>
                  </a:lnTo>
                  <a:lnTo>
                    <a:pt x="1462187" y="458110"/>
                  </a:lnTo>
                  <a:lnTo>
                    <a:pt x="1461968" y="458428"/>
                  </a:lnTo>
                  <a:close/>
                </a:path>
                <a:path w="5528944" h="9429115">
                  <a:moveTo>
                    <a:pt x="1628624" y="491173"/>
                  </a:moveTo>
                  <a:lnTo>
                    <a:pt x="1484918" y="491173"/>
                  </a:lnTo>
                  <a:lnTo>
                    <a:pt x="1461968" y="458428"/>
                  </a:lnTo>
                  <a:lnTo>
                    <a:pt x="1462187" y="458110"/>
                  </a:lnTo>
                  <a:lnTo>
                    <a:pt x="1623322" y="458110"/>
                  </a:lnTo>
                  <a:lnTo>
                    <a:pt x="1628624" y="491173"/>
                  </a:lnTo>
                  <a:close/>
                </a:path>
                <a:path w="5528944" h="9429115">
                  <a:moveTo>
                    <a:pt x="1390928" y="523918"/>
                  </a:moveTo>
                  <a:lnTo>
                    <a:pt x="1284462" y="523918"/>
                  </a:lnTo>
                  <a:lnTo>
                    <a:pt x="1289157" y="491173"/>
                  </a:lnTo>
                  <a:lnTo>
                    <a:pt x="1401091" y="491173"/>
                  </a:lnTo>
                  <a:lnTo>
                    <a:pt x="1390928" y="523918"/>
                  </a:lnTo>
                  <a:close/>
                </a:path>
                <a:path w="5528944" h="9429115">
                  <a:moveTo>
                    <a:pt x="1646797" y="523918"/>
                  </a:moveTo>
                  <a:lnTo>
                    <a:pt x="1559883" y="523918"/>
                  </a:lnTo>
                  <a:lnTo>
                    <a:pt x="1536126" y="491173"/>
                  </a:lnTo>
                  <a:lnTo>
                    <a:pt x="1643768" y="491173"/>
                  </a:lnTo>
                  <a:lnTo>
                    <a:pt x="1646797" y="523918"/>
                  </a:lnTo>
                  <a:close/>
                </a:path>
                <a:path w="5528944" h="9429115">
                  <a:moveTo>
                    <a:pt x="1643486" y="556663"/>
                  </a:moveTo>
                  <a:lnTo>
                    <a:pt x="1607895" y="556663"/>
                  </a:lnTo>
                  <a:lnTo>
                    <a:pt x="1583800" y="523918"/>
                  </a:lnTo>
                  <a:lnTo>
                    <a:pt x="1645761" y="523918"/>
                  </a:lnTo>
                  <a:lnTo>
                    <a:pt x="1643486" y="556663"/>
                  </a:lnTo>
                  <a:close/>
                </a:path>
                <a:path w="5528944" h="9429115">
                  <a:moveTo>
                    <a:pt x="1502800" y="589408"/>
                  </a:moveTo>
                  <a:lnTo>
                    <a:pt x="1463528" y="589408"/>
                  </a:lnTo>
                  <a:lnTo>
                    <a:pt x="1476982" y="556663"/>
                  </a:lnTo>
                  <a:lnTo>
                    <a:pt x="1502800" y="589408"/>
                  </a:lnTo>
                  <a:close/>
                </a:path>
                <a:path w="5528944" h="9429115">
                  <a:moveTo>
                    <a:pt x="1732805" y="589408"/>
                  </a:moveTo>
                  <a:lnTo>
                    <a:pt x="1678461" y="589408"/>
                  </a:lnTo>
                  <a:lnTo>
                    <a:pt x="1685933" y="556663"/>
                  </a:lnTo>
                  <a:lnTo>
                    <a:pt x="1726543" y="556663"/>
                  </a:lnTo>
                  <a:lnTo>
                    <a:pt x="1732805" y="589408"/>
                  </a:lnTo>
                  <a:close/>
                </a:path>
                <a:path w="5528944" h="9429115">
                  <a:moveTo>
                    <a:pt x="1590672" y="654898"/>
                  </a:moveTo>
                  <a:lnTo>
                    <a:pt x="1498806" y="654898"/>
                  </a:lnTo>
                  <a:lnTo>
                    <a:pt x="1478607" y="622153"/>
                  </a:lnTo>
                  <a:lnTo>
                    <a:pt x="1456713" y="622153"/>
                  </a:lnTo>
                  <a:lnTo>
                    <a:pt x="1451821" y="589408"/>
                  </a:lnTo>
                  <a:lnTo>
                    <a:pt x="1528363" y="589408"/>
                  </a:lnTo>
                  <a:lnTo>
                    <a:pt x="1556658" y="622153"/>
                  </a:lnTo>
                  <a:lnTo>
                    <a:pt x="1590672" y="654898"/>
                  </a:lnTo>
                  <a:close/>
                </a:path>
                <a:path w="5528944" h="9429115">
                  <a:moveTo>
                    <a:pt x="1737737" y="622153"/>
                  </a:moveTo>
                  <a:lnTo>
                    <a:pt x="1679182" y="622153"/>
                  </a:lnTo>
                  <a:lnTo>
                    <a:pt x="1673255" y="589408"/>
                  </a:lnTo>
                  <a:lnTo>
                    <a:pt x="1743055" y="589408"/>
                  </a:lnTo>
                  <a:lnTo>
                    <a:pt x="1737737" y="622153"/>
                  </a:lnTo>
                  <a:close/>
                </a:path>
                <a:path w="5528944" h="9429115">
                  <a:moveTo>
                    <a:pt x="1383890" y="687643"/>
                  </a:moveTo>
                  <a:lnTo>
                    <a:pt x="1317037" y="687643"/>
                  </a:lnTo>
                  <a:lnTo>
                    <a:pt x="1328611" y="654898"/>
                  </a:lnTo>
                  <a:lnTo>
                    <a:pt x="1354156" y="654898"/>
                  </a:lnTo>
                  <a:lnTo>
                    <a:pt x="1383890" y="687643"/>
                  </a:lnTo>
                  <a:close/>
                </a:path>
                <a:path w="5528944" h="9429115">
                  <a:moveTo>
                    <a:pt x="1586055" y="687643"/>
                  </a:moveTo>
                  <a:lnTo>
                    <a:pt x="1531764" y="687643"/>
                  </a:lnTo>
                  <a:lnTo>
                    <a:pt x="1516722" y="654898"/>
                  </a:lnTo>
                  <a:lnTo>
                    <a:pt x="1587823" y="654898"/>
                  </a:lnTo>
                  <a:lnTo>
                    <a:pt x="1586055" y="687643"/>
                  </a:lnTo>
                  <a:close/>
                </a:path>
                <a:path w="5528944" h="9429115">
                  <a:moveTo>
                    <a:pt x="1463852" y="720388"/>
                  </a:moveTo>
                  <a:lnTo>
                    <a:pt x="1304383" y="720388"/>
                  </a:lnTo>
                  <a:lnTo>
                    <a:pt x="1300712" y="687643"/>
                  </a:lnTo>
                  <a:lnTo>
                    <a:pt x="1438299" y="687643"/>
                  </a:lnTo>
                  <a:lnTo>
                    <a:pt x="1463852" y="720388"/>
                  </a:lnTo>
                  <a:close/>
                </a:path>
                <a:path w="5528944" h="9429115">
                  <a:moveTo>
                    <a:pt x="1477539" y="753133"/>
                  </a:moveTo>
                  <a:lnTo>
                    <a:pt x="1398819" y="753133"/>
                  </a:lnTo>
                  <a:lnTo>
                    <a:pt x="1384683" y="720388"/>
                  </a:lnTo>
                  <a:lnTo>
                    <a:pt x="1474231" y="720388"/>
                  </a:lnTo>
                  <a:lnTo>
                    <a:pt x="1477539" y="753133"/>
                  </a:lnTo>
                  <a:close/>
                </a:path>
                <a:path w="5528944" h="9429115">
                  <a:moveTo>
                    <a:pt x="1708751" y="753133"/>
                  </a:moveTo>
                  <a:lnTo>
                    <a:pt x="1641144" y="753133"/>
                  </a:lnTo>
                  <a:lnTo>
                    <a:pt x="1653371" y="720388"/>
                  </a:lnTo>
                  <a:lnTo>
                    <a:pt x="1701753" y="720388"/>
                  </a:lnTo>
                  <a:lnTo>
                    <a:pt x="1708751" y="753133"/>
                  </a:lnTo>
                  <a:close/>
                </a:path>
                <a:path w="5528944" h="9429115">
                  <a:moveTo>
                    <a:pt x="1463139" y="785878"/>
                  </a:moveTo>
                  <a:lnTo>
                    <a:pt x="1433660" y="785878"/>
                  </a:lnTo>
                  <a:lnTo>
                    <a:pt x="1426882" y="753133"/>
                  </a:lnTo>
                  <a:lnTo>
                    <a:pt x="1473196" y="753133"/>
                  </a:lnTo>
                  <a:lnTo>
                    <a:pt x="1463139" y="785878"/>
                  </a:lnTo>
                  <a:close/>
                </a:path>
                <a:path w="5528944" h="9429115">
                  <a:moveTo>
                    <a:pt x="1719774" y="785878"/>
                  </a:moveTo>
                  <a:lnTo>
                    <a:pt x="1634616" y="785878"/>
                  </a:lnTo>
                  <a:lnTo>
                    <a:pt x="1634536" y="753133"/>
                  </a:lnTo>
                  <a:lnTo>
                    <a:pt x="1722593" y="753133"/>
                  </a:lnTo>
                  <a:lnTo>
                    <a:pt x="1719774" y="785878"/>
                  </a:lnTo>
                  <a:close/>
                </a:path>
                <a:path w="5528944" h="9429115">
                  <a:moveTo>
                    <a:pt x="1609758" y="851368"/>
                  </a:moveTo>
                  <a:lnTo>
                    <a:pt x="1546609" y="851368"/>
                  </a:lnTo>
                  <a:lnTo>
                    <a:pt x="1535593" y="818623"/>
                  </a:lnTo>
                  <a:lnTo>
                    <a:pt x="1526614" y="818623"/>
                  </a:lnTo>
                  <a:lnTo>
                    <a:pt x="1527871" y="785878"/>
                  </a:lnTo>
                  <a:lnTo>
                    <a:pt x="1560410" y="785878"/>
                  </a:lnTo>
                  <a:lnTo>
                    <a:pt x="1585683" y="818623"/>
                  </a:lnTo>
                  <a:lnTo>
                    <a:pt x="1609758" y="851368"/>
                  </a:lnTo>
                  <a:close/>
                </a:path>
                <a:path w="5528944" h="9429115">
                  <a:moveTo>
                    <a:pt x="1395317" y="884112"/>
                  </a:moveTo>
                  <a:lnTo>
                    <a:pt x="1347280" y="884112"/>
                  </a:lnTo>
                  <a:lnTo>
                    <a:pt x="1348860" y="851368"/>
                  </a:lnTo>
                  <a:lnTo>
                    <a:pt x="1394055" y="851368"/>
                  </a:lnTo>
                  <a:lnTo>
                    <a:pt x="1395317" y="884112"/>
                  </a:lnTo>
                  <a:close/>
                </a:path>
                <a:path w="5528944" h="9429115">
                  <a:moveTo>
                    <a:pt x="1680598" y="884112"/>
                  </a:moveTo>
                  <a:lnTo>
                    <a:pt x="1577639" y="884112"/>
                  </a:lnTo>
                  <a:lnTo>
                    <a:pt x="1560468" y="851368"/>
                  </a:lnTo>
                  <a:lnTo>
                    <a:pt x="1656947" y="851368"/>
                  </a:lnTo>
                  <a:lnTo>
                    <a:pt x="1680598" y="884112"/>
                  </a:lnTo>
                  <a:close/>
                </a:path>
                <a:path w="5528944" h="9429115">
                  <a:moveTo>
                    <a:pt x="1726727" y="916857"/>
                  </a:moveTo>
                  <a:lnTo>
                    <a:pt x="1660025" y="916857"/>
                  </a:lnTo>
                  <a:lnTo>
                    <a:pt x="1618968" y="884112"/>
                  </a:lnTo>
                  <a:lnTo>
                    <a:pt x="1704065" y="884112"/>
                  </a:lnTo>
                  <a:lnTo>
                    <a:pt x="1726727" y="916857"/>
                  </a:lnTo>
                  <a:close/>
                </a:path>
                <a:path w="5528944" h="9429115">
                  <a:moveTo>
                    <a:pt x="3386011" y="360194"/>
                  </a:moveTo>
                  <a:lnTo>
                    <a:pt x="3341957" y="360194"/>
                  </a:lnTo>
                  <a:lnTo>
                    <a:pt x="3357650" y="327449"/>
                  </a:lnTo>
                  <a:lnTo>
                    <a:pt x="3373533" y="327449"/>
                  </a:lnTo>
                  <a:lnTo>
                    <a:pt x="3386011" y="360194"/>
                  </a:lnTo>
                  <a:close/>
                </a:path>
                <a:path w="5528944" h="9429115">
                  <a:moveTo>
                    <a:pt x="3383788" y="392939"/>
                  </a:moveTo>
                  <a:lnTo>
                    <a:pt x="3330881" y="392939"/>
                  </a:lnTo>
                  <a:lnTo>
                    <a:pt x="3326906" y="360194"/>
                  </a:lnTo>
                  <a:lnTo>
                    <a:pt x="3389062" y="360194"/>
                  </a:lnTo>
                  <a:lnTo>
                    <a:pt x="3383855" y="392523"/>
                  </a:lnTo>
                  <a:lnTo>
                    <a:pt x="3383788" y="392939"/>
                  </a:lnTo>
                  <a:close/>
                </a:path>
                <a:path w="5528944" h="9429115">
                  <a:moveTo>
                    <a:pt x="5327896" y="360194"/>
                  </a:moveTo>
                  <a:lnTo>
                    <a:pt x="5172935" y="360194"/>
                  </a:lnTo>
                  <a:lnTo>
                    <a:pt x="5205573" y="327449"/>
                  </a:lnTo>
                  <a:lnTo>
                    <a:pt x="5317949" y="327449"/>
                  </a:lnTo>
                  <a:lnTo>
                    <a:pt x="5327896" y="360194"/>
                  </a:lnTo>
                  <a:close/>
                </a:path>
                <a:path w="5528944" h="9429115">
                  <a:moveTo>
                    <a:pt x="5203878" y="392939"/>
                  </a:moveTo>
                  <a:lnTo>
                    <a:pt x="5136363" y="392939"/>
                  </a:lnTo>
                  <a:lnTo>
                    <a:pt x="5154611" y="360194"/>
                  </a:lnTo>
                  <a:lnTo>
                    <a:pt x="5224966" y="360194"/>
                  </a:lnTo>
                  <a:lnTo>
                    <a:pt x="5203878" y="392939"/>
                  </a:lnTo>
                  <a:close/>
                </a:path>
                <a:path w="5528944" h="9429115">
                  <a:moveTo>
                    <a:pt x="5342565" y="392939"/>
                  </a:moveTo>
                  <a:lnTo>
                    <a:pt x="5316570" y="392939"/>
                  </a:lnTo>
                  <a:lnTo>
                    <a:pt x="5305037" y="360194"/>
                  </a:lnTo>
                  <a:lnTo>
                    <a:pt x="5344910" y="360194"/>
                  </a:lnTo>
                  <a:lnTo>
                    <a:pt x="5342595" y="392523"/>
                  </a:lnTo>
                  <a:lnTo>
                    <a:pt x="5342565" y="392939"/>
                  </a:lnTo>
                  <a:close/>
                </a:path>
                <a:path w="5528944" h="9429115">
                  <a:moveTo>
                    <a:pt x="5165239" y="425684"/>
                  </a:moveTo>
                  <a:lnTo>
                    <a:pt x="5097949" y="425684"/>
                  </a:lnTo>
                  <a:lnTo>
                    <a:pt x="5098603" y="392939"/>
                  </a:lnTo>
                  <a:lnTo>
                    <a:pt x="5175025" y="392939"/>
                  </a:lnTo>
                  <a:lnTo>
                    <a:pt x="5165239" y="425684"/>
                  </a:lnTo>
                  <a:close/>
                </a:path>
                <a:path w="5528944" h="9429115">
                  <a:moveTo>
                    <a:pt x="514773" y="392939"/>
                  </a:moveTo>
                  <a:lnTo>
                    <a:pt x="487595" y="392939"/>
                  </a:lnTo>
                  <a:lnTo>
                    <a:pt x="493391" y="360194"/>
                  </a:lnTo>
                  <a:lnTo>
                    <a:pt x="510794" y="360194"/>
                  </a:lnTo>
                  <a:lnTo>
                    <a:pt x="514722" y="392523"/>
                  </a:lnTo>
                  <a:lnTo>
                    <a:pt x="514773" y="392939"/>
                  </a:lnTo>
                  <a:close/>
                </a:path>
                <a:path w="5528944" h="9429115">
                  <a:moveTo>
                    <a:pt x="1262372" y="392939"/>
                  </a:moveTo>
                  <a:lnTo>
                    <a:pt x="1171076" y="392939"/>
                  </a:lnTo>
                  <a:lnTo>
                    <a:pt x="1177791" y="360194"/>
                  </a:lnTo>
                  <a:lnTo>
                    <a:pt x="1239551" y="360194"/>
                  </a:lnTo>
                  <a:lnTo>
                    <a:pt x="1262372" y="392939"/>
                  </a:lnTo>
                  <a:close/>
                </a:path>
                <a:path w="5528944" h="9429115">
                  <a:moveTo>
                    <a:pt x="4396663" y="392939"/>
                  </a:moveTo>
                  <a:lnTo>
                    <a:pt x="4325692" y="392939"/>
                  </a:lnTo>
                  <a:lnTo>
                    <a:pt x="4326838" y="360194"/>
                  </a:lnTo>
                  <a:lnTo>
                    <a:pt x="4391134" y="360194"/>
                  </a:lnTo>
                  <a:lnTo>
                    <a:pt x="4396593" y="392523"/>
                  </a:lnTo>
                  <a:lnTo>
                    <a:pt x="4396663" y="392939"/>
                  </a:lnTo>
                  <a:close/>
                </a:path>
                <a:path w="5528944" h="9429115">
                  <a:moveTo>
                    <a:pt x="4396004" y="425684"/>
                  </a:moveTo>
                  <a:lnTo>
                    <a:pt x="4347623" y="425684"/>
                  </a:lnTo>
                  <a:lnTo>
                    <a:pt x="4333550" y="392939"/>
                  </a:lnTo>
                  <a:lnTo>
                    <a:pt x="4400411" y="392939"/>
                  </a:lnTo>
                  <a:lnTo>
                    <a:pt x="4396004" y="425684"/>
                  </a:lnTo>
                  <a:close/>
                </a:path>
                <a:path w="5528944" h="9429115">
                  <a:moveTo>
                    <a:pt x="191383" y="425684"/>
                  </a:moveTo>
                  <a:lnTo>
                    <a:pt x="178187" y="392939"/>
                  </a:lnTo>
                  <a:lnTo>
                    <a:pt x="198620" y="392939"/>
                  </a:lnTo>
                  <a:lnTo>
                    <a:pt x="191383" y="425684"/>
                  </a:lnTo>
                  <a:close/>
                </a:path>
                <a:path w="5528944" h="9429115">
                  <a:moveTo>
                    <a:pt x="428817" y="425684"/>
                  </a:moveTo>
                  <a:lnTo>
                    <a:pt x="399347" y="425684"/>
                  </a:lnTo>
                  <a:lnTo>
                    <a:pt x="400270" y="392939"/>
                  </a:lnTo>
                  <a:lnTo>
                    <a:pt x="425739" y="392939"/>
                  </a:lnTo>
                  <a:lnTo>
                    <a:pt x="428817" y="425684"/>
                  </a:lnTo>
                  <a:close/>
                </a:path>
                <a:path w="5528944" h="9429115">
                  <a:moveTo>
                    <a:pt x="963258" y="458110"/>
                  </a:moveTo>
                  <a:lnTo>
                    <a:pt x="857781" y="458110"/>
                  </a:lnTo>
                  <a:lnTo>
                    <a:pt x="905117" y="425684"/>
                  </a:lnTo>
                  <a:lnTo>
                    <a:pt x="927346" y="392939"/>
                  </a:lnTo>
                  <a:lnTo>
                    <a:pt x="996590" y="392939"/>
                  </a:lnTo>
                  <a:lnTo>
                    <a:pt x="999169" y="425684"/>
                  </a:lnTo>
                  <a:lnTo>
                    <a:pt x="990033" y="425684"/>
                  </a:lnTo>
                  <a:lnTo>
                    <a:pt x="963258" y="458110"/>
                  </a:lnTo>
                  <a:close/>
                </a:path>
                <a:path w="5528944" h="9429115">
                  <a:moveTo>
                    <a:pt x="904181" y="491173"/>
                  </a:moveTo>
                  <a:lnTo>
                    <a:pt x="871376" y="458110"/>
                  </a:lnTo>
                  <a:lnTo>
                    <a:pt x="934791" y="458110"/>
                  </a:lnTo>
                  <a:lnTo>
                    <a:pt x="904181" y="491173"/>
                  </a:lnTo>
                  <a:close/>
                </a:path>
                <a:path w="5528944" h="9429115">
                  <a:moveTo>
                    <a:pt x="4641779" y="425684"/>
                  </a:moveTo>
                  <a:lnTo>
                    <a:pt x="4586305" y="425684"/>
                  </a:lnTo>
                  <a:lnTo>
                    <a:pt x="4567906" y="392939"/>
                  </a:lnTo>
                  <a:lnTo>
                    <a:pt x="4645741" y="392939"/>
                  </a:lnTo>
                  <a:lnTo>
                    <a:pt x="4641779" y="425684"/>
                  </a:lnTo>
                  <a:close/>
                </a:path>
                <a:path w="5528944" h="9429115">
                  <a:moveTo>
                    <a:pt x="2489535" y="458110"/>
                  </a:moveTo>
                  <a:lnTo>
                    <a:pt x="2469515" y="458110"/>
                  </a:lnTo>
                  <a:lnTo>
                    <a:pt x="2469775" y="425684"/>
                  </a:lnTo>
                  <a:lnTo>
                    <a:pt x="2484379" y="425684"/>
                  </a:lnTo>
                  <a:lnTo>
                    <a:pt x="2489535" y="458110"/>
                  </a:lnTo>
                  <a:close/>
                </a:path>
                <a:path w="5528944" h="9429115">
                  <a:moveTo>
                    <a:pt x="102317" y="491173"/>
                  </a:moveTo>
                  <a:lnTo>
                    <a:pt x="45186" y="491173"/>
                  </a:lnTo>
                  <a:lnTo>
                    <a:pt x="59126" y="458110"/>
                  </a:lnTo>
                  <a:lnTo>
                    <a:pt x="76745" y="458110"/>
                  </a:lnTo>
                  <a:lnTo>
                    <a:pt x="102317" y="491173"/>
                  </a:lnTo>
                  <a:close/>
                </a:path>
                <a:path w="5528944" h="9429115">
                  <a:moveTo>
                    <a:pt x="76138" y="523918"/>
                  </a:moveTo>
                  <a:lnTo>
                    <a:pt x="32865" y="523918"/>
                  </a:lnTo>
                  <a:lnTo>
                    <a:pt x="29067" y="491173"/>
                  </a:lnTo>
                  <a:lnTo>
                    <a:pt x="82966" y="491173"/>
                  </a:lnTo>
                  <a:lnTo>
                    <a:pt x="76138" y="523918"/>
                  </a:lnTo>
                  <a:close/>
                </a:path>
                <a:path w="5528944" h="9429115">
                  <a:moveTo>
                    <a:pt x="575371" y="491173"/>
                  </a:moveTo>
                  <a:lnTo>
                    <a:pt x="548696" y="491173"/>
                  </a:lnTo>
                  <a:lnTo>
                    <a:pt x="552300" y="458110"/>
                  </a:lnTo>
                  <a:lnTo>
                    <a:pt x="565570" y="458110"/>
                  </a:lnTo>
                  <a:lnTo>
                    <a:pt x="575371" y="491173"/>
                  </a:lnTo>
                  <a:close/>
                </a:path>
                <a:path w="5528944" h="9429115">
                  <a:moveTo>
                    <a:pt x="574280" y="523918"/>
                  </a:moveTo>
                  <a:lnTo>
                    <a:pt x="544963" y="523918"/>
                  </a:lnTo>
                  <a:lnTo>
                    <a:pt x="538175" y="491173"/>
                  </a:lnTo>
                  <a:lnTo>
                    <a:pt x="580033" y="491173"/>
                  </a:lnTo>
                  <a:lnTo>
                    <a:pt x="574280" y="523918"/>
                  </a:lnTo>
                  <a:close/>
                </a:path>
                <a:path w="5528944" h="9429115">
                  <a:moveTo>
                    <a:pt x="802535" y="491173"/>
                  </a:moveTo>
                  <a:lnTo>
                    <a:pt x="790550" y="491173"/>
                  </a:lnTo>
                  <a:lnTo>
                    <a:pt x="793295" y="458110"/>
                  </a:lnTo>
                  <a:lnTo>
                    <a:pt x="799658" y="458110"/>
                  </a:lnTo>
                  <a:lnTo>
                    <a:pt x="802535" y="491173"/>
                  </a:lnTo>
                  <a:close/>
                </a:path>
                <a:path w="5528944" h="9429115">
                  <a:moveTo>
                    <a:pt x="1114065" y="491173"/>
                  </a:moveTo>
                  <a:lnTo>
                    <a:pt x="1035416" y="491173"/>
                  </a:lnTo>
                  <a:lnTo>
                    <a:pt x="1043258" y="458110"/>
                  </a:lnTo>
                  <a:lnTo>
                    <a:pt x="1104250" y="458110"/>
                  </a:lnTo>
                  <a:lnTo>
                    <a:pt x="1114065" y="491173"/>
                  </a:lnTo>
                  <a:close/>
                </a:path>
                <a:path w="5528944" h="9429115">
                  <a:moveTo>
                    <a:pt x="1123827" y="523918"/>
                  </a:moveTo>
                  <a:lnTo>
                    <a:pt x="1045591" y="523918"/>
                  </a:lnTo>
                  <a:lnTo>
                    <a:pt x="1038200" y="491173"/>
                  </a:lnTo>
                  <a:lnTo>
                    <a:pt x="1123905" y="491173"/>
                  </a:lnTo>
                  <a:lnTo>
                    <a:pt x="1123827" y="523918"/>
                  </a:lnTo>
                  <a:close/>
                </a:path>
                <a:path w="5528944" h="9429115">
                  <a:moveTo>
                    <a:pt x="3264757" y="491173"/>
                  </a:moveTo>
                  <a:lnTo>
                    <a:pt x="3222320" y="491173"/>
                  </a:lnTo>
                  <a:lnTo>
                    <a:pt x="3210252" y="458110"/>
                  </a:lnTo>
                  <a:lnTo>
                    <a:pt x="3262980" y="458110"/>
                  </a:lnTo>
                  <a:lnTo>
                    <a:pt x="3264757" y="491173"/>
                  </a:lnTo>
                  <a:close/>
                </a:path>
                <a:path w="5528944" h="9429115">
                  <a:moveTo>
                    <a:pt x="3729047" y="491173"/>
                  </a:moveTo>
                  <a:lnTo>
                    <a:pt x="3723841" y="491173"/>
                  </a:lnTo>
                  <a:lnTo>
                    <a:pt x="3721262" y="458110"/>
                  </a:lnTo>
                  <a:lnTo>
                    <a:pt x="3731759" y="458110"/>
                  </a:lnTo>
                  <a:lnTo>
                    <a:pt x="3729047" y="491173"/>
                  </a:lnTo>
                  <a:close/>
                </a:path>
                <a:path w="5528944" h="9429115">
                  <a:moveTo>
                    <a:pt x="4831634" y="556663"/>
                  </a:moveTo>
                  <a:lnTo>
                    <a:pt x="4804195" y="556663"/>
                  </a:lnTo>
                  <a:lnTo>
                    <a:pt x="4797547" y="523918"/>
                  </a:lnTo>
                  <a:lnTo>
                    <a:pt x="4737399" y="523918"/>
                  </a:lnTo>
                  <a:lnTo>
                    <a:pt x="4715619" y="491173"/>
                  </a:lnTo>
                  <a:lnTo>
                    <a:pt x="4694138" y="491173"/>
                  </a:lnTo>
                  <a:lnTo>
                    <a:pt x="4719781" y="458110"/>
                  </a:lnTo>
                  <a:lnTo>
                    <a:pt x="4751456" y="458110"/>
                  </a:lnTo>
                  <a:lnTo>
                    <a:pt x="4792012" y="491173"/>
                  </a:lnTo>
                  <a:lnTo>
                    <a:pt x="4840967" y="523918"/>
                  </a:lnTo>
                  <a:lnTo>
                    <a:pt x="4831634" y="556663"/>
                  </a:lnTo>
                  <a:close/>
                </a:path>
                <a:path w="5528944" h="9429115">
                  <a:moveTo>
                    <a:pt x="4984252" y="491173"/>
                  </a:moveTo>
                  <a:lnTo>
                    <a:pt x="4969408" y="491173"/>
                  </a:lnTo>
                  <a:lnTo>
                    <a:pt x="4953875" y="458110"/>
                  </a:lnTo>
                  <a:lnTo>
                    <a:pt x="4999798" y="458110"/>
                  </a:lnTo>
                  <a:lnTo>
                    <a:pt x="4984252" y="491173"/>
                  </a:lnTo>
                  <a:close/>
                </a:path>
                <a:path w="5528944" h="9429115">
                  <a:moveTo>
                    <a:pt x="1888807" y="523918"/>
                  </a:moveTo>
                  <a:lnTo>
                    <a:pt x="1838970" y="523918"/>
                  </a:lnTo>
                  <a:lnTo>
                    <a:pt x="1810064" y="491173"/>
                  </a:lnTo>
                  <a:lnTo>
                    <a:pt x="1882168" y="491173"/>
                  </a:lnTo>
                  <a:lnTo>
                    <a:pt x="1888807" y="523918"/>
                  </a:lnTo>
                  <a:close/>
                </a:path>
                <a:path w="5528944" h="9429115">
                  <a:moveTo>
                    <a:pt x="3085159" y="523918"/>
                  </a:moveTo>
                  <a:lnTo>
                    <a:pt x="3054702" y="523918"/>
                  </a:lnTo>
                  <a:lnTo>
                    <a:pt x="3052805" y="491173"/>
                  </a:lnTo>
                  <a:lnTo>
                    <a:pt x="3086100" y="491173"/>
                  </a:lnTo>
                  <a:lnTo>
                    <a:pt x="3085159" y="523918"/>
                  </a:lnTo>
                  <a:close/>
                </a:path>
                <a:path w="5528944" h="9429115">
                  <a:moveTo>
                    <a:pt x="3401994" y="523918"/>
                  </a:moveTo>
                  <a:lnTo>
                    <a:pt x="3309723" y="523918"/>
                  </a:lnTo>
                  <a:lnTo>
                    <a:pt x="3307618" y="491173"/>
                  </a:lnTo>
                  <a:lnTo>
                    <a:pt x="3349791" y="491173"/>
                  </a:lnTo>
                  <a:lnTo>
                    <a:pt x="3401994" y="523918"/>
                  </a:lnTo>
                  <a:close/>
                </a:path>
                <a:path w="5528944" h="9429115">
                  <a:moveTo>
                    <a:pt x="3437257" y="556663"/>
                  </a:moveTo>
                  <a:lnTo>
                    <a:pt x="3371628" y="556663"/>
                  </a:lnTo>
                  <a:lnTo>
                    <a:pt x="3347582" y="523918"/>
                  </a:lnTo>
                  <a:lnTo>
                    <a:pt x="3427668" y="523918"/>
                  </a:lnTo>
                  <a:lnTo>
                    <a:pt x="3437257" y="556663"/>
                  </a:lnTo>
                  <a:close/>
                </a:path>
                <a:path w="5528944" h="9429115">
                  <a:moveTo>
                    <a:pt x="257156" y="556663"/>
                  </a:moveTo>
                  <a:lnTo>
                    <a:pt x="220755" y="556663"/>
                  </a:lnTo>
                  <a:lnTo>
                    <a:pt x="232892" y="523918"/>
                  </a:lnTo>
                  <a:lnTo>
                    <a:pt x="245870" y="523918"/>
                  </a:lnTo>
                  <a:lnTo>
                    <a:pt x="257156" y="556663"/>
                  </a:lnTo>
                  <a:close/>
                </a:path>
                <a:path w="5528944" h="9429115">
                  <a:moveTo>
                    <a:pt x="273245" y="589408"/>
                  </a:moveTo>
                  <a:lnTo>
                    <a:pt x="203098" y="589408"/>
                  </a:lnTo>
                  <a:lnTo>
                    <a:pt x="203701" y="556663"/>
                  </a:lnTo>
                  <a:lnTo>
                    <a:pt x="271610" y="556663"/>
                  </a:lnTo>
                  <a:lnTo>
                    <a:pt x="273245" y="589408"/>
                  </a:lnTo>
                  <a:close/>
                </a:path>
                <a:path w="5528944" h="9429115">
                  <a:moveTo>
                    <a:pt x="258399" y="622153"/>
                  </a:moveTo>
                  <a:lnTo>
                    <a:pt x="208438" y="622153"/>
                  </a:lnTo>
                  <a:lnTo>
                    <a:pt x="204907" y="589408"/>
                  </a:lnTo>
                  <a:lnTo>
                    <a:pt x="264240" y="589408"/>
                  </a:lnTo>
                  <a:lnTo>
                    <a:pt x="258399" y="622153"/>
                  </a:lnTo>
                  <a:close/>
                </a:path>
                <a:path w="5528944" h="9429115">
                  <a:moveTo>
                    <a:pt x="501281" y="556663"/>
                  </a:moveTo>
                  <a:lnTo>
                    <a:pt x="375148" y="556663"/>
                  </a:lnTo>
                  <a:lnTo>
                    <a:pt x="372677" y="523918"/>
                  </a:lnTo>
                  <a:lnTo>
                    <a:pt x="495256" y="523918"/>
                  </a:lnTo>
                  <a:lnTo>
                    <a:pt x="501281" y="556663"/>
                  </a:lnTo>
                  <a:close/>
                </a:path>
                <a:path w="5528944" h="9429115">
                  <a:moveTo>
                    <a:pt x="496232" y="589408"/>
                  </a:moveTo>
                  <a:lnTo>
                    <a:pt x="414924" y="589408"/>
                  </a:lnTo>
                  <a:lnTo>
                    <a:pt x="399338" y="556663"/>
                  </a:lnTo>
                  <a:lnTo>
                    <a:pt x="501936" y="556663"/>
                  </a:lnTo>
                  <a:lnTo>
                    <a:pt x="496232" y="589408"/>
                  </a:lnTo>
                  <a:close/>
                </a:path>
                <a:path w="5528944" h="9429115">
                  <a:moveTo>
                    <a:pt x="732296" y="556663"/>
                  </a:moveTo>
                  <a:lnTo>
                    <a:pt x="702487" y="556663"/>
                  </a:lnTo>
                  <a:lnTo>
                    <a:pt x="702569" y="523918"/>
                  </a:lnTo>
                  <a:lnTo>
                    <a:pt x="731707" y="523918"/>
                  </a:lnTo>
                  <a:lnTo>
                    <a:pt x="732296" y="556663"/>
                  </a:lnTo>
                  <a:close/>
                </a:path>
                <a:path w="5528944" h="9429115">
                  <a:moveTo>
                    <a:pt x="2101583" y="556663"/>
                  </a:moveTo>
                  <a:lnTo>
                    <a:pt x="2069665" y="556663"/>
                  </a:lnTo>
                  <a:lnTo>
                    <a:pt x="2063476" y="523918"/>
                  </a:lnTo>
                  <a:lnTo>
                    <a:pt x="2107903" y="523918"/>
                  </a:lnTo>
                  <a:lnTo>
                    <a:pt x="2101583" y="556663"/>
                  </a:lnTo>
                  <a:close/>
                </a:path>
                <a:path w="5528944" h="9429115">
                  <a:moveTo>
                    <a:pt x="2881869" y="556663"/>
                  </a:moveTo>
                  <a:lnTo>
                    <a:pt x="2874437" y="556663"/>
                  </a:lnTo>
                  <a:lnTo>
                    <a:pt x="2872341" y="523918"/>
                  </a:lnTo>
                  <a:lnTo>
                    <a:pt x="2887306" y="523918"/>
                  </a:lnTo>
                  <a:lnTo>
                    <a:pt x="2881869" y="556663"/>
                  </a:lnTo>
                  <a:close/>
                </a:path>
                <a:path w="5528944" h="9429115">
                  <a:moveTo>
                    <a:pt x="3883767" y="556663"/>
                  </a:moveTo>
                  <a:lnTo>
                    <a:pt x="3809600" y="556663"/>
                  </a:lnTo>
                  <a:lnTo>
                    <a:pt x="3806325" y="523918"/>
                  </a:lnTo>
                  <a:lnTo>
                    <a:pt x="3858370" y="523918"/>
                  </a:lnTo>
                  <a:lnTo>
                    <a:pt x="3883767" y="556663"/>
                  </a:lnTo>
                  <a:close/>
                </a:path>
                <a:path w="5528944" h="9429115">
                  <a:moveTo>
                    <a:pt x="3936879" y="589408"/>
                  </a:moveTo>
                  <a:lnTo>
                    <a:pt x="3844070" y="589408"/>
                  </a:lnTo>
                  <a:lnTo>
                    <a:pt x="3830482" y="556663"/>
                  </a:lnTo>
                  <a:lnTo>
                    <a:pt x="3908967" y="556663"/>
                  </a:lnTo>
                  <a:lnTo>
                    <a:pt x="3936879" y="589408"/>
                  </a:lnTo>
                  <a:close/>
                </a:path>
                <a:path w="5528944" h="9429115">
                  <a:moveTo>
                    <a:pt x="4349170" y="556663"/>
                  </a:moveTo>
                  <a:lnTo>
                    <a:pt x="4320510" y="556663"/>
                  </a:lnTo>
                  <a:lnTo>
                    <a:pt x="4323605" y="523918"/>
                  </a:lnTo>
                  <a:lnTo>
                    <a:pt x="4332433" y="523918"/>
                  </a:lnTo>
                  <a:lnTo>
                    <a:pt x="4349170" y="556663"/>
                  </a:lnTo>
                  <a:close/>
                </a:path>
                <a:path w="5528944" h="9429115">
                  <a:moveTo>
                    <a:pt x="995238" y="589408"/>
                  </a:moveTo>
                  <a:lnTo>
                    <a:pt x="944418" y="589408"/>
                  </a:lnTo>
                  <a:lnTo>
                    <a:pt x="953889" y="556663"/>
                  </a:lnTo>
                  <a:lnTo>
                    <a:pt x="986888" y="556663"/>
                  </a:lnTo>
                  <a:lnTo>
                    <a:pt x="995238" y="589408"/>
                  </a:lnTo>
                  <a:close/>
                </a:path>
                <a:path w="5528944" h="9429115">
                  <a:moveTo>
                    <a:pt x="2244327" y="589408"/>
                  </a:moveTo>
                  <a:lnTo>
                    <a:pt x="2222223" y="589408"/>
                  </a:lnTo>
                  <a:lnTo>
                    <a:pt x="2228445" y="556663"/>
                  </a:lnTo>
                  <a:lnTo>
                    <a:pt x="2245440" y="556663"/>
                  </a:lnTo>
                  <a:lnTo>
                    <a:pt x="2244327" y="589408"/>
                  </a:lnTo>
                  <a:close/>
                </a:path>
                <a:path w="5528944" h="9429115">
                  <a:moveTo>
                    <a:pt x="5152474" y="589408"/>
                  </a:moveTo>
                  <a:lnTo>
                    <a:pt x="5082694" y="589408"/>
                  </a:lnTo>
                  <a:lnTo>
                    <a:pt x="5078858" y="556663"/>
                  </a:lnTo>
                  <a:lnTo>
                    <a:pt x="5163634" y="556663"/>
                  </a:lnTo>
                  <a:lnTo>
                    <a:pt x="5152474" y="589408"/>
                  </a:lnTo>
                  <a:close/>
                </a:path>
                <a:path w="5528944" h="9429115">
                  <a:moveTo>
                    <a:pt x="5353180" y="589408"/>
                  </a:moveTo>
                  <a:lnTo>
                    <a:pt x="5323280" y="589408"/>
                  </a:lnTo>
                  <a:lnTo>
                    <a:pt x="5313705" y="556663"/>
                  </a:lnTo>
                  <a:lnTo>
                    <a:pt x="5350051" y="556663"/>
                  </a:lnTo>
                  <a:lnTo>
                    <a:pt x="5353180" y="589408"/>
                  </a:lnTo>
                  <a:close/>
                </a:path>
                <a:path w="5528944" h="9429115">
                  <a:moveTo>
                    <a:pt x="1251519" y="622153"/>
                  </a:moveTo>
                  <a:lnTo>
                    <a:pt x="1210070" y="622153"/>
                  </a:lnTo>
                  <a:lnTo>
                    <a:pt x="1206260" y="589408"/>
                  </a:lnTo>
                  <a:lnTo>
                    <a:pt x="1255037" y="589408"/>
                  </a:lnTo>
                  <a:lnTo>
                    <a:pt x="1251519" y="622153"/>
                  </a:lnTo>
                  <a:close/>
                </a:path>
                <a:path w="5528944" h="9429115">
                  <a:moveTo>
                    <a:pt x="2021508" y="622153"/>
                  </a:moveTo>
                  <a:lnTo>
                    <a:pt x="1974214" y="622153"/>
                  </a:lnTo>
                  <a:lnTo>
                    <a:pt x="1976336" y="589408"/>
                  </a:lnTo>
                  <a:lnTo>
                    <a:pt x="2024898" y="589408"/>
                  </a:lnTo>
                  <a:lnTo>
                    <a:pt x="2021508" y="622153"/>
                  </a:lnTo>
                  <a:close/>
                </a:path>
                <a:path w="5528944" h="9429115">
                  <a:moveTo>
                    <a:pt x="2180367" y="654898"/>
                  </a:moveTo>
                  <a:lnTo>
                    <a:pt x="2122548" y="654898"/>
                  </a:lnTo>
                  <a:lnTo>
                    <a:pt x="2127136" y="622153"/>
                  </a:lnTo>
                  <a:lnTo>
                    <a:pt x="2146097" y="622153"/>
                  </a:lnTo>
                  <a:lnTo>
                    <a:pt x="2158273" y="589408"/>
                  </a:lnTo>
                  <a:lnTo>
                    <a:pt x="2218229" y="589408"/>
                  </a:lnTo>
                  <a:lnTo>
                    <a:pt x="2200974" y="622153"/>
                  </a:lnTo>
                  <a:lnTo>
                    <a:pt x="2180367" y="654898"/>
                  </a:lnTo>
                  <a:close/>
                </a:path>
                <a:path w="5528944" h="9429115">
                  <a:moveTo>
                    <a:pt x="3011476" y="622153"/>
                  </a:moveTo>
                  <a:lnTo>
                    <a:pt x="2948506" y="622153"/>
                  </a:lnTo>
                  <a:lnTo>
                    <a:pt x="2972550" y="589408"/>
                  </a:lnTo>
                  <a:lnTo>
                    <a:pt x="2992937" y="589408"/>
                  </a:lnTo>
                  <a:lnTo>
                    <a:pt x="3011476" y="622153"/>
                  </a:lnTo>
                  <a:close/>
                </a:path>
                <a:path w="5528944" h="9429115">
                  <a:moveTo>
                    <a:pt x="3029288" y="654898"/>
                  </a:moveTo>
                  <a:lnTo>
                    <a:pt x="3027488" y="654898"/>
                  </a:lnTo>
                  <a:lnTo>
                    <a:pt x="2938519" y="622153"/>
                  </a:lnTo>
                  <a:lnTo>
                    <a:pt x="3030827" y="622153"/>
                  </a:lnTo>
                  <a:lnTo>
                    <a:pt x="3029288" y="654898"/>
                  </a:lnTo>
                  <a:close/>
                </a:path>
                <a:path w="5528944" h="9429115">
                  <a:moveTo>
                    <a:pt x="3227722" y="622153"/>
                  </a:moveTo>
                  <a:lnTo>
                    <a:pt x="3192390" y="622153"/>
                  </a:lnTo>
                  <a:lnTo>
                    <a:pt x="3201383" y="589408"/>
                  </a:lnTo>
                  <a:lnTo>
                    <a:pt x="3219466" y="589408"/>
                  </a:lnTo>
                  <a:lnTo>
                    <a:pt x="3227722" y="622153"/>
                  </a:lnTo>
                  <a:close/>
                </a:path>
                <a:path w="5528944" h="9429115">
                  <a:moveTo>
                    <a:pt x="3231512" y="654898"/>
                  </a:moveTo>
                  <a:lnTo>
                    <a:pt x="3145245" y="654898"/>
                  </a:lnTo>
                  <a:lnTo>
                    <a:pt x="3149985" y="622153"/>
                  </a:lnTo>
                  <a:lnTo>
                    <a:pt x="3235994" y="622153"/>
                  </a:lnTo>
                  <a:lnTo>
                    <a:pt x="3231512" y="654898"/>
                  </a:lnTo>
                  <a:close/>
                </a:path>
                <a:path w="5528944" h="9429115">
                  <a:moveTo>
                    <a:pt x="3761132" y="622153"/>
                  </a:moveTo>
                  <a:lnTo>
                    <a:pt x="3695143" y="622153"/>
                  </a:lnTo>
                  <a:lnTo>
                    <a:pt x="3704715" y="589408"/>
                  </a:lnTo>
                  <a:lnTo>
                    <a:pt x="3747073" y="589408"/>
                  </a:lnTo>
                  <a:lnTo>
                    <a:pt x="3761132" y="622153"/>
                  </a:lnTo>
                  <a:close/>
                </a:path>
                <a:path w="5528944" h="9429115">
                  <a:moveTo>
                    <a:pt x="3768070" y="654898"/>
                  </a:moveTo>
                  <a:lnTo>
                    <a:pt x="3698474" y="654898"/>
                  </a:lnTo>
                  <a:lnTo>
                    <a:pt x="3685693" y="622153"/>
                  </a:lnTo>
                  <a:lnTo>
                    <a:pt x="3778917" y="622153"/>
                  </a:lnTo>
                  <a:lnTo>
                    <a:pt x="3768070" y="654898"/>
                  </a:lnTo>
                  <a:close/>
                </a:path>
                <a:path w="5528944" h="9429115">
                  <a:moveTo>
                    <a:pt x="117894" y="654898"/>
                  </a:moveTo>
                  <a:lnTo>
                    <a:pt x="65757" y="654898"/>
                  </a:lnTo>
                  <a:lnTo>
                    <a:pt x="77436" y="622153"/>
                  </a:lnTo>
                  <a:lnTo>
                    <a:pt x="111772" y="622153"/>
                  </a:lnTo>
                  <a:lnTo>
                    <a:pt x="117894" y="654898"/>
                  </a:lnTo>
                  <a:close/>
                </a:path>
                <a:path w="5528944" h="9429115">
                  <a:moveTo>
                    <a:pt x="110220" y="687643"/>
                  </a:moveTo>
                  <a:lnTo>
                    <a:pt x="59432" y="687643"/>
                  </a:lnTo>
                  <a:lnTo>
                    <a:pt x="56539" y="654898"/>
                  </a:lnTo>
                  <a:lnTo>
                    <a:pt x="117194" y="654898"/>
                  </a:lnTo>
                  <a:lnTo>
                    <a:pt x="110220" y="687643"/>
                  </a:lnTo>
                  <a:close/>
                </a:path>
                <a:path w="5528944" h="9429115">
                  <a:moveTo>
                    <a:pt x="839680" y="654898"/>
                  </a:moveTo>
                  <a:lnTo>
                    <a:pt x="766525" y="654898"/>
                  </a:lnTo>
                  <a:lnTo>
                    <a:pt x="773556" y="622153"/>
                  </a:lnTo>
                  <a:lnTo>
                    <a:pt x="835444" y="622153"/>
                  </a:lnTo>
                  <a:lnTo>
                    <a:pt x="839680" y="654898"/>
                  </a:lnTo>
                  <a:close/>
                </a:path>
                <a:path w="5528944" h="9429115">
                  <a:moveTo>
                    <a:pt x="823098" y="687643"/>
                  </a:moveTo>
                  <a:lnTo>
                    <a:pt x="794627" y="687643"/>
                  </a:lnTo>
                  <a:lnTo>
                    <a:pt x="780219" y="654898"/>
                  </a:lnTo>
                  <a:lnTo>
                    <a:pt x="832878" y="654898"/>
                  </a:lnTo>
                  <a:lnTo>
                    <a:pt x="823098" y="687643"/>
                  </a:lnTo>
                  <a:close/>
                </a:path>
                <a:path w="5528944" h="9429115">
                  <a:moveTo>
                    <a:pt x="1113415" y="654898"/>
                  </a:moveTo>
                  <a:lnTo>
                    <a:pt x="1044159" y="654898"/>
                  </a:lnTo>
                  <a:lnTo>
                    <a:pt x="1047408" y="622153"/>
                  </a:lnTo>
                  <a:lnTo>
                    <a:pt x="1110953" y="622153"/>
                  </a:lnTo>
                  <a:lnTo>
                    <a:pt x="1113415" y="654898"/>
                  </a:lnTo>
                  <a:close/>
                </a:path>
                <a:path w="5528944" h="9429115">
                  <a:moveTo>
                    <a:pt x="1090359" y="687643"/>
                  </a:moveTo>
                  <a:lnTo>
                    <a:pt x="1053643" y="687643"/>
                  </a:lnTo>
                  <a:lnTo>
                    <a:pt x="1046643" y="654898"/>
                  </a:lnTo>
                  <a:lnTo>
                    <a:pt x="1102073" y="654898"/>
                  </a:lnTo>
                  <a:lnTo>
                    <a:pt x="1090359" y="687643"/>
                  </a:lnTo>
                  <a:close/>
                </a:path>
                <a:path w="5528944" h="9429115">
                  <a:moveTo>
                    <a:pt x="2526720" y="654898"/>
                  </a:moveTo>
                  <a:lnTo>
                    <a:pt x="2501145" y="654898"/>
                  </a:lnTo>
                  <a:lnTo>
                    <a:pt x="2501374" y="622153"/>
                  </a:lnTo>
                  <a:lnTo>
                    <a:pt x="2522953" y="622153"/>
                  </a:lnTo>
                  <a:lnTo>
                    <a:pt x="2526720" y="654898"/>
                  </a:lnTo>
                  <a:close/>
                </a:path>
                <a:path w="5528944" h="9429115">
                  <a:moveTo>
                    <a:pt x="4279979" y="654898"/>
                  </a:moveTo>
                  <a:lnTo>
                    <a:pt x="4191961" y="654898"/>
                  </a:lnTo>
                  <a:lnTo>
                    <a:pt x="4195138" y="622153"/>
                  </a:lnTo>
                  <a:lnTo>
                    <a:pt x="4261632" y="622153"/>
                  </a:lnTo>
                  <a:lnTo>
                    <a:pt x="4279979" y="654898"/>
                  </a:lnTo>
                  <a:close/>
                </a:path>
                <a:path w="5528944" h="9429115">
                  <a:moveTo>
                    <a:pt x="4328192" y="687643"/>
                  </a:moveTo>
                  <a:lnTo>
                    <a:pt x="4276132" y="687643"/>
                  </a:lnTo>
                  <a:lnTo>
                    <a:pt x="4237046" y="654898"/>
                  </a:lnTo>
                  <a:lnTo>
                    <a:pt x="4303688" y="654898"/>
                  </a:lnTo>
                  <a:lnTo>
                    <a:pt x="4328192" y="687643"/>
                  </a:lnTo>
                  <a:close/>
                </a:path>
                <a:path w="5528944" h="9429115">
                  <a:moveTo>
                    <a:pt x="4391447" y="720388"/>
                  </a:moveTo>
                  <a:lnTo>
                    <a:pt x="4347238" y="720388"/>
                  </a:lnTo>
                  <a:lnTo>
                    <a:pt x="4312959" y="687643"/>
                  </a:lnTo>
                  <a:lnTo>
                    <a:pt x="4386166" y="687643"/>
                  </a:lnTo>
                  <a:lnTo>
                    <a:pt x="4391447" y="720388"/>
                  </a:lnTo>
                  <a:close/>
                </a:path>
                <a:path w="5528944" h="9429115">
                  <a:moveTo>
                    <a:pt x="1865366" y="687643"/>
                  </a:moveTo>
                  <a:lnTo>
                    <a:pt x="1823513" y="687643"/>
                  </a:lnTo>
                  <a:lnTo>
                    <a:pt x="1830791" y="654898"/>
                  </a:lnTo>
                  <a:lnTo>
                    <a:pt x="1852671" y="654898"/>
                  </a:lnTo>
                  <a:lnTo>
                    <a:pt x="1865366" y="687643"/>
                  </a:lnTo>
                  <a:close/>
                </a:path>
                <a:path w="5528944" h="9429115">
                  <a:moveTo>
                    <a:pt x="1868612" y="720388"/>
                  </a:moveTo>
                  <a:lnTo>
                    <a:pt x="1823152" y="720388"/>
                  </a:lnTo>
                  <a:lnTo>
                    <a:pt x="1817762" y="687643"/>
                  </a:lnTo>
                  <a:lnTo>
                    <a:pt x="1882266" y="687643"/>
                  </a:lnTo>
                  <a:lnTo>
                    <a:pt x="1868612" y="720388"/>
                  </a:lnTo>
                  <a:close/>
                </a:path>
                <a:path w="5528944" h="9429115">
                  <a:moveTo>
                    <a:pt x="2891854" y="687643"/>
                  </a:moveTo>
                  <a:lnTo>
                    <a:pt x="2819209" y="687643"/>
                  </a:lnTo>
                  <a:lnTo>
                    <a:pt x="2805181" y="654898"/>
                  </a:lnTo>
                  <a:lnTo>
                    <a:pt x="2895623" y="654898"/>
                  </a:lnTo>
                  <a:lnTo>
                    <a:pt x="2891854" y="687643"/>
                  </a:lnTo>
                  <a:close/>
                </a:path>
                <a:path w="5528944" h="9429115">
                  <a:moveTo>
                    <a:pt x="5224573" y="687643"/>
                  </a:moveTo>
                  <a:lnTo>
                    <a:pt x="5157556" y="687643"/>
                  </a:lnTo>
                  <a:lnTo>
                    <a:pt x="5159572" y="654898"/>
                  </a:lnTo>
                  <a:lnTo>
                    <a:pt x="5244580" y="654898"/>
                  </a:lnTo>
                  <a:lnTo>
                    <a:pt x="5224573" y="687643"/>
                  </a:lnTo>
                  <a:close/>
                </a:path>
                <a:path w="5528944" h="9429115">
                  <a:moveTo>
                    <a:pt x="5438280" y="687643"/>
                  </a:moveTo>
                  <a:lnTo>
                    <a:pt x="5429687" y="687643"/>
                  </a:lnTo>
                  <a:lnTo>
                    <a:pt x="5423891" y="654898"/>
                  </a:lnTo>
                  <a:lnTo>
                    <a:pt x="5430704" y="654898"/>
                  </a:lnTo>
                  <a:lnTo>
                    <a:pt x="5438280" y="687643"/>
                  </a:lnTo>
                  <a:close/>
                </a:path>
                <a:path w="5528944" h="9429115">
                  <a:moveTo>
                    <a:pt x="2665918" y="720388"/>
                  </a:moveTo>
                  <a:lnTo>
                    <a:pt x="2630188" y="720388"/>
                  </a:lnTo>
                  <a:lnTo>
                    <a:pt x="2634879" y="687643"/>
                  </a:lnTo>
                  <a:lnTo>
                    <a:pt x="2664084" y="687643"/>
                  </a:lnTo>
                  <a:lnTo>
                    <a:pt x="2665918" y="720388"/>
                  </a:lnTo>
                  <a:close/>
                </a:path>
                <a:path w="5528944" h="9429115">
                  <a:moveTo>
                    <a:pt x="4842456" y="720388"/>
                  </a:moveTo>
                  <a:lnTo>
                    <a:pt x="4804479" y="720388"/>
                  </a:lnTo>
                  <a:lnTo>
                    <a:pt x="4810444" y="687643"/>
                  </a:lnTo>
                  <a:lnTo>
                    <a:pt x="4835336" y="687643"/>
                  </a:lnTo>
                  <a:lnTo>
                    <a:pt x="4842456" y="720388"/>
                  </a:lnTo>
                  <a:close/>
                </a:path>
                <a:path w="5528944" h="9429115">
                  <a:moveTo>
                    <a:pt x="4832044" y="753133"/>
                  </a:moveTo>
                  <a:lnTo>
                    <a:pt x="4822941" y="753133"/>
                  </a:lnTo>
                  <a:lnTo>
                    <a:pt x="4813592" y="720388"/>
                  </a:lnTo>
                  <a:lnTo>
                    <a:pt x="4840926" y="720388"/>
                  </a:lnTo>
                  <a:lnTo>
                    <a:pt x="4832044" y="753133"/>
                  </a:lnTo>
                  <a:close/>
                </a:path>
                <a:path w="5528944" h="9429115">
                  <a:moveTo>
                    <a:pt x="482159" y="753133"/>
                  </a:moveTo>
                  <a:lnTo>
                    <a:pt x="456650" y="753133"/>
                  </a:lnTo>
                  <a:lnTo>
                    <a:pt x="456486" y="720388"/>
                  </a:lnTo>
                  <a:lnTo>
                    <a:pt x="485629" y="720388"/>
                  </a:lnTo>
                  <a:lnTo>
                    <a:pt x="482159" y="753133"/>
                  </a:lnTo>
                  <a:close/>
                </a:path>
                <a:path w="5528944" h="9429115">
                  <a:moveTo>
                    <a:pt x="677248" y="753133"/>
                  </a:moveTo>
                  <a:lnTo>
                    <a:pt x="644832" y="753133"/>
                  </a:lnTo>
                  <a:lnTo>
                    <a:pt x="642899" y="720388"/>
                  </a:lnTo>
                  <a:lnTo>
                    <a:pt x="680986" y="720388"/>
                  </a:lnTo>
                  <a:lnTo>
                    <a:pt x="677248" y="753133"/>
                  </a:lnTo>
                  <a:close/>
                </a:path>
                <a:path w="5528944" h="9429115">
                  <a:moveTo>
                    <a:pt x="1194795" y="753133"/>
                  </a:moveTo>
                  <a:lnTo>
                    <a:pt x="1150111" y="753133"/>
                  </a:lnTo>
                  <a:lnTo>
                    <a:pt x="1155345" y="720388"/>
                  </a:lnTo>
                  <a:lnTo>
                    <a:pt x="1189686" y="720388"/>
                  </a:lnTo>
                  <a:lnTo>
                    <a:pt x="1194795" y="753133"/>
                  </a:lnTo>
                  <a:close/>
                </a:path>
                <a:path w="5528944" h="9429115">
                  <a:moveTo>
                    <a:pt x="1171537" y="785878"/>
                  </a:moveTo>
                  <a:lnTo>
                    <a:pt x="1163355" y="753133"/>
                  </a:lnTo>
                  <a:lnTo>
                    <a:pt x="1181901" y="753133"/>
                  </a:lnTo>
                  <a:lnTo>
                    <a:pt x="1171537" y="785878"/>
                  </a:lnTo>
                  <a:close/>
                </a:path>
                <a:path w="5528944" h="9429115">
                  <a:moveTo>
                    <a:pt x="2253094" y="753133"/>
                  </a:moveTo>
                  <a:lnTo>
                    <a:pt x="2179921" y="753133"/>
                  </a:lnTo>
                  <a:lnTo>
                    <a:pt x="2190563" y="720388"/>
                  </a:lnTo>
                  <a:lnTo>
                    <a:pt x="2241925" y="720388"/>
                  </a:lnTo>
                  <a:lnTo>
                    <a:pt x="2253094" y="753133"/>
                  </a:lnTo>
                  <a:close/>
                </a:path>
                <a:path w="5528944" h="9429115">
                  <a:moveTo>
                    <a:pt x="2255429" y="785878"/>
                  </a:moveTo>
                  <a:lnTo>
                    <a:pt x="2171425" y="785878"/>
                  </a:lnTo>
                  <a:lnTo>
                    <a:pt x="2166721" y="753133"/>
                  </a:lnTo>
                  <a:lnTo>
                    <a:pt x="2260666" y="753133"/>
                  </a:lnTo>
                  <a:lnTo>
                    <a:pt x="2255429" y="785878"/>
                  </a:lnTo>
                  <a:close/>
                </a:path>
                <a:path w="5528944" h="9429115">
                  <a:moveTo>
                    <a:pt x="4550802" y="753133"/>
                  </a:moveTo>
                  <a:lnTo>
                    <a:pt x="4520647" y="753133"/>
                  </a:lnTo>
                  <a:lnTo>
                    <a:pt x="4543910" y="720388"/>
                  </a:lnTo>
                  <a:lnTo>
                    <a:pt x="4602158" y="720388"/>
                  </a:lnTo>
                  <a:lnTo>
                    <a:pt x="4550802" y="753133"/>
                  </a:lnTo>
                  <a:close/>
                </a:path>
                <a:path w="5528944" h="9429115">
                  <a:moveTo>
                    <a:pt x="4502613" y="785878"/>
                  </a:moveTo>
                  <a:lnTo>
                    <a:pt x="4471603" y="785878"/>
                  </a:lnTo>
                  <a:lnTo>
                    <a:pt x="4471734" y="753133"/>
                  </a:lnTo>
                  <a:lnTo>
                    <a:pt x="4526562" y="753133"/>
                  </a:lnTo>
                  <a:lnTo>
                    <a:pt x="4502613" y="785878"/>
                  </a:lnTo>
                  <a:close/>
                </a:path>
                <a:path w="5528944" h="9429115">
                  <a:moveTo>
                    <a:pt x="982762" y="785878"/>
                  </a:moveTo>
                  <a:lnTo>
                    <a:pt x="961891" y="785878"/>
                  </a:lnTo>
                  <a:lnTo>
                    <a:pt x="953425" y="753133"/>
                  </a:lnTo>
                  <a:lnTo>
                    <a:pt x="992147" y="753133"/>
                  </a:lnTo>
                  <a:lnTo>
                    <a:pt x="982762" y="785878"/>
                  </a:lnTo>
                  <a:close/>
                </a:path>
                <a:path w="5528944" h="9429115">
                  <a:moveTo>
                    <a:pt x="1967992" y="785878"/>
                  </a:moveTo>
                  <a:lnTo>
                    <a:pt x="1898230" y="785878"/>
                  </a:lnTo>
                  <a:lnTo>
                    <a:pt x="1924474" y="753133"/>
                  </a:lnTo>
                  <a:lnTo>
                    <a:pt x="1966890" y="753133"/>
                  </a:lnTo>
                  <a:lnTo>
                    <a:pt x="1967992" y="785878"/>
                  </a:lnTo>
                  <a:close/>
                </a:path>
                <a:path w="5528944" h="9429115">
                  <a:moveTo>
                    <a:pt x="1907557" y="818623"/>
                  </a:moveTo>
                  <a:lnTo>
                    <a:pt x="1847091" y="818623"/>
                  </a:lnTo>
                  <a:lnTo>
                    <a:pt x="1872013" y="785878"/>
                  </a:lnTo>
                  <a:lnTo>
                    <a:pt x="1914902" y="785878"/>
                  </a:lnTo>
                  <a:lnTo>
                    <a:pt x="1907557" y="818623"/>
                  </a:lnTo>
                  <a:close/>
                </a:path>
                <a:path w="5528944" h="9429115">
                  <a:moveTo>
                    <a:pt x="1891827" y="851368"/>
                  </a:moveTo>
                  <a:lnTo>
                    <a:pt x="1821485" y="851368"/>
                  </a:lnTo>
                  <a:lnTo>
                    <a:pt x="1824733" y="818623"/>
                  </a:lnTo>
                  <a:lnTo>
                    <a:pt x="1899985" y="818623"/>
                  </a:lnTo>
                  <a:lnTo>
                    <a:pt x="1891827" y="851368"/>
                  </a:lnTo>
                  <a:close/>
                </a:path>
                <a:path w="5528944" h="9429115">
                  <a:moveTo>
                    <a:pt x="2478847" y="785878"/>
                  </a:moveTo>
                  <a:lnTo>
                    <a:pt x="2414348" y="785878"/>
                  </a:lnTo>
                  <a:lnTo>
                    <a:pt x="2412668" y="753133"/>
                  </a:lnTo>
                  <a:lnTo>
                    <a:pt x="2467221" y="753133"/>
                  </a:lnTo>
                  <a:lnTo>
                    <a:pt x="2478847" y="785878"/>
                  </a:lnTo>
                  <a:close/>
                </a:path>
                <a:path w="5528944" h="9429115">
                  <a:moveTo>
                    <a:pt x="3930003" y="785878"/>
                  </a:moveTo>
                  <a:lnTo>
                    <a:pt x="3906434" y="785878"/>
                  </a:lnTo>
                  <a:lnTo>
                    <a:pt x="3913134" y="753133"/>
                  </a:lnTo>
                  <a:lnTo>
                    <a:pt x="3925910" y="753133"/>
                  </a:lnTo>
                  <a:lnTo>
                    <a:pt x="3930003" y="785878"/>
                  </a:lnTo>
                  <a:close/>
                </a:path>
                <a:path w="5528944" h="9429115">
                  <a:moveTo>
                    <a:pt x="581651" y="818623"/>
                  </a:moveTo>
                  <a:lnTo>
                    <a:pt x="553378" y="818623"/>
                  </a:lnTo>
                  <a:lnTo>
                    <a:pt x="557766" y="785878"/>
                  </a:lnTo>
                  <a:lnTo>
                    <a:pt x="574748" y="785878"/>
                  </a:lnTo>
                  <a:lnTo>
                    <a:pt x="581651" y="818623"/>
                  </a:lnTo>
                  <a:close/>
                </a:path>
                <a:path w="5528944" h="9429115">
                  <a:moveTo>
                    <a:pt x="2320655" y="818623"/>
                  </a:moveTo>
                  <a:lnTo>
                    <a:pt x="2293509" y="818623"/>
                  </a:lnTo>
                  <a:lnTo>
                    <a:pt x="2298945" y="785878"/>
                  </a:lnTo>
                  <a:lnTo>
                    <a:pt x="2318526" y="785878"/>
                  </a:lnTo>
                  <a:lnTo>
                    <a:pt x="2320655" y="818623"/>
                  </a:lnTo>
                  <a:close/>
                </a:path>
                <a:path w="5528944" h="9429115">
                  <a:moveTo>
                    <a:pt x="5002177" y="818623"/>
                  </a:moveTo>
                  <a:lnTo>
                    <a:pt x="4968366" y="818623"/>
                  </a:lnTo>
                  <a:lnTo>
                    <a:pt x="4968345" y="785878"/>
                  </a:lnTo>
                  <a:lnTo>
                    <a:pt x="4998102" y="785878"/>
                  </a:lnTo>
                  <a:lnTo>
                    <a:pt x="5002177" y="818623"/>
                  </a:lnTo>
                  <a:close/>
                </a:path>
                <a:path w="5528944" h="9429115">
                  <a:moveTo>
                    <a:pt x="5205417" y="818623"/>
                  </a:moveTo>
                  <a:lnTo>
                    <a:pt x="5191141" y="818623"/>
                  </a:lnTo>
                  <a:lnTo>
                    <a:pt x="5198868" y="785878"/>
                  </a:lnTo>
                  <a:lnTo>
                    <a:pt x="5205417" y="818623"/>
                  </a:lnTo>
                  <a:close/>
                </a:path>
                <a:path w="5528944" h="9429115">
                  <a:moveTo>
                    <a:pt x="72693" y="851368"/>
                  </a:moveTo>
                  <a:lnTo>
                    <a:pt x="31660" y="851368"/>
                  </a:lnTo>
                  <a:lnTo>
                    <a:pt x="35385" y="818623"/>
                  </a:lnTo>
                  <a:lnTo>
                    <a:pt x="87516" y="818623"/>
                  </a:lnTo>
                  <a:lnTo>
                    <a:pt x="72693" y="851368"/>
                  </a:lnTo>
                  <a:close/>
                </a:path>
                <a:path w="5528944" h="9429115">
                  <a:moveTo>
                    <a:pt x="828043" y="851368"/>
                  </a:moveTo>
                  <a:lnTo>
                    <a:pt x="812155" y="851368"/>
                  </a:lnTo>
                  <a:lnTo>
                    <a:pt x="806505" y="818623"/>
                  </a:lnTo>
                  <a:lnTo>
                    <a:pt x="834690" y="818623"/>
                  </a:lnTo>
                  <a:lnTo>
                    <a:pt x="828043" y="851368"/>
                  </a:lnTo>
                  <a:close/>
                </a:path>
                <a:path w="5528944" h="9429115">
                  <a:moveTo>
                    <a:pt x="2598594" y="884112"/>
                  </a:moveTo>
                  <a:lnTo>
                    <a:pt x="2538180" y="884112"/>
                  </a:lnTo>
                  <a:lnTo>
                    <a:pt x="2537204" y="851368"/>
                  </a:lnTo>
                  <a:lnTo>
                    <a:pt x="2588879" y="851368"/>
                  </a:lnTo>
                  <a:lnTo>
                    <a:pt x="2598594" y="884112"/>
                  </a:lnTo>
                  <a:close/>
                </a:path>
                <a:path w="5528944" h="9429115">
                  <a:moveTo>
                    <a:pt x="3123101" y="884112"/>
                  </a:moveTo>
                  <a:lnTo>
                    <a:pt x="3065733" y="884112"/>
                  </a:lnTo>
                  <a:lnTo>
                    <a:pt x="3082325" y="851368"/>
                  </a:lnTo>
                  <a:lnTo>
                    <a:pt x="3119729" y="851368"/>
                  </a:lnTo>
                  <a:lnTo>
                    <a:pt x="3123101" y="884112"/>
                  </a:lnTo>
                  <a:close/>
                </a:path>
                <a:path w="5528944" h="9429115">
                  <a:moveTo>
                    <a:pt x="1205979" y="916857"/>
                  </a:moveTo>
                  <a:lnTo>
                    <a:pt x="1154069" y="916857"/>
                  </a:lnTo>
                  <a:lnTo>
                    <a:pt x="1162184" y="884112"/>
                  </a:lnTo>
                  <a:lnTo>
                    <a:pt x="1199551" y="884112"/>
                  </a:lnTo>
                  <a:lnTo>
                    <a:pt x="1205979" y="916857"/>
                  </a:lnTo>
                  <a:close/>
                </a:path>
                <a:path w="5528944" h="9429115">
                  <a:moveTo>
                    <a:pt x="1201830" y="949602"/>
                  </a:moveTo>
                  <a:lnTo>
                    <a:pt x="1166342" y="949602"/>
                  </a:lnTo>
                  <a:lnTo>
                    <a:pt x="1157117" y="916857"/>
                  </a:lnTo>
                  <a:lnTo>
                    <a:pt x="1209930" y="916857"/>
                  </a:lnTo>
                  <a:lnTo>
                    <a:pt x="1201830" y="949602"/>
                  </a:lnTo>
                  <a:close/>
                </a:path>
                <a:path w="5528944" h="9429115">
                  <a:moveTo>
                    <a:pt x="4630883" y="916857"/>
                  </a:moveTo>
                  <a:lnTo>
                    <a:pt x="4574438" y="916857"/>
                  </a:lnTo>
                  <a:lnTo>
                    <a:pt x="4570876" y="884112"/>
                  </a:lnTo>
                  <a:lnTo>
                    <a:pt x="4632553" y="884112"/>
                  </a:lnTo>
                  <a:lnTo>
                    <a:pt x="4630883" y="916857"/>
                  </a:lnTo>
                  <a:close/>
                </a:path>
                <a:path w="5528944" h="9429115">
                  <a:moveTo>
                    <a:pt x="303246" y="949602"/>
                  </a:moveTo>
                  <a:lnTo>
                    <a:pt x="156976" y="949602"/>
                  </a:lnTo>
                  <a:lnTo>
                    <a:pt x="154161" y="916857"/>
                  </a:lnTo>
                  <a:lnTo>
                    <a:pt x="261985" y="916857"/>
                  </a:lnTo>
                  <a:lnTo>
                    <a:pt x="303246" y="949602"/>
                  </a:lnTo>
                  <a:close/>
                </a:path>
                <a:path w="5528944" h="9429115">
                  <a:moveTo>
                    <a:pt x="218527" y="982347"/>
                  </a:moveTo>
                  <a:lnTo>
                    <a:pt x="197445" y="982347"/>
                  </a:lnTo>
                  <a:lnTo>
                    <a:pt x="178432" y="949602"/>
                  </a:lnTo>
                  <a:lnTo>
                    <a:pt x="240435" y="949602"/>
                  </a:lnTo>
                  <a:lnTo>
                    <a:pt x="218527" y="982347"/>
                  </a:lnTo>
                  <a:close/>
                </a:path>
                <a:path w="5528944" h="9429115">
                  <a:moveTo>
                    <a:pt x="342810" y="982347"/>
                  </a:moveTo>
                  <a:lnTo>
                    <a:pt x="251849" y="982347"/>
                  </a:lnTo>
                  <a:lnTo>
                    <a:pt x="240435" y="949602"/>
                  </a:lnTo>
                  <a:lnTo>
                    <a:pt x="343385" y="949602"/>
                  </a:lnTo>
                  <a:lnTo>
                    <a:pt x="342810" y="982347"/>
                  </a:lnTo>
                  <a:close/>
                </a:path>
                <a:path w="5528944" h="9429115">
                  <a:moveTo>
                    <a:pt x="966690" y="949602"/>
                  </a:moveTo>
                  <a:lnTo>
                    <a:pt x="913636" y="949602"/>
                  </a:lnTo>
                  <a:lnTo>
                    <a:pt x="910953" y="916857"/>
                  </a:lnTo>
                  <a:lnTo>
                    <a:pt x="967463" y="916857"/>
                  </a:lnTo>
                  <a:lnTo>
                    <a:pt x="966690" y="949602"/>
                  </a:lnTo>
                  <a:close/>
                </a:path>
                <a:path w="5528944" h="9429115">
                  <a:moveTo>
                    <a:pt x="1046100" y="982347"/>
                  </a:moveTo>
                  <a:lnTo>
                    <a:pt x="1027820" y="982347"/>
                  </a:lnTo>
                  <a:lnTo>
                    <a:pt x="1037706" y="949602"/>
                  </a:lnTo>
                  <a:lnTo>
                    <a:pt x="1046100" y="982347"/>
                  </a:lnTo>
                  <a:close/>
                </a:path>
                <a:path w="5528944" h="9429115">
                  <a:moveTo>
                    <a:pt x="1050319" y="1015092"/>
                  </a:moveTo>
                  <a:lnTo>
                    <a:pt x="998676" y="1015092"/>
                  </a:lnTo>
                  <a:lnTo>
                    <a:pt x="1000504" y="982347"/>
                  </a:lnTo>
                  <a:lnTo>
                    <a:pt x="1056202" y="982347"/>
                  </a:lnTo>
                  <a:lnTo>
                    <a:pt x="1050319" y="1015092"/>
                  </a:lnTo>
                  <a:close/>
                </a:path>
                <a:path w="5528944" h="9429115">
                  <a:moveTo>
                    <a:pt x="1390195" y="982347"/>
                  </a:moveTo>
                  <a:lnTo>
                    <a:pt x="1367471" y="982347"/>
                  </a:lnTo>
                  <a:lnTo>
                    <a:pt x="1373304" y="949602"/>
                  </a:lnTo>
                  <a:lnTo>
                    <a:pt x="1390274" y="949602"/>
                  </a:lnTo>
                  <a:lnTo>
                    <a:pt x="1390195" y="982347"/>
                  </a:lnTo>
                  <a:close/>
                </a:path>
                <a:path w="5528944" h="9429115">
                  <a:moveTo>
                    <a:pt x="4500059" y="982347"/>
                  </a:moveTo>
                  <a:lnTo>
                    <a:pt x="4484537" y="982347"/>
                  </a:lnTo>
                  <a:lnTo>
                    <a:pt x="4484373" y="949602"/>
                  </a:lnTo>
                  <a:lnTo>
                    <a:pt x="4500747" y="949602"/>
                  </a:lnTo>
                  <a:lnTo>
                    <a:pt x="4500059" y="982347"/>
                  </a:lnTo>
                  <a:close/>
                </a:path>
                <a:path w="5528944" h="9429115">
                  <a:moveTo>
                    <a:pt x="5028268" y="982347"/>
                  </a:moveTo>
                  <a:lnTo>
                    <a:pt x="4999353" y="982347"/>
                  </a:lnTo>
                  <a:lnTo>
                    <a:pt x="4999091" y="949602"/>
                  </a:lnTo>
                  <a:lnTo>
                    <a:pt x="5025441" y="949602"/>
                  </a:lnTo>
                  <a:lnTo>
                    <a:pt x="5028268" y="982347"/>
                  </a:lnTo>
                  <a:close/>
                </a:path>
                <a:path w="5528944" h="9429115">
                  <a:moveTo>
                    <a:pt x="5218853" y="982347"/>
                  </a:moveTo>
                  <a:lnTo>
                    <a:pt x="5200931" y="982347"/>
                  </a:lnTo>
                  <a:lnTo>
                    <a:pt x="5194879" y="949602"/>
                  </a:lnTo>
                  <a:lnTo>
                    <a:pt x="5223394" y="949602"/>
                  </a:lnTo>
                  <a:lnTo>
                    <a:pt x="5218853" y="982347"/>
                  </a:lnTo>
                  <a:close/>
                </a:path>
                <a:path w="5528944" h="9429115">
                  <a:moveTo>
                    <a:pt x="600924" y="1015092"/>
                  </a:moveTo>
                  <a:lnTo>
                    <a:pt x="554084" y="1015092"/>
                  </a:lnTo>
                  <a:lnTo>
                    <a:pt x="545192" y="982347"/>
                  </a:lnTo>
                  <a:lnTo>
                    <a:pt x="593938" y="982347"/>
                  </a:lnTo>
                  <a:lnTo>
                    <a:pt x="600924" y="1015092"/>
                  </a:lnTo>
                  <a:close/>
                </a:path>
                <a:path w="5528944" h="9429115">
                  <a:moveTo>
                    <a:pt x="829418" y="1015092"/>
                  </a:moveTo>
                  <a:lnTo>
                    <a:pt x="792709" y="1015092"/>
                  </a:lnTo>
                  <a:lnTo>
                    <a:pt x="800308" y="982347"/>
                  </a:lnTo>
                  <a:lnTo>
                    <a:pt x="812204" y="982347"/>
                  </a:lnTo>
                  <a:lnTo>
                    <a:pt x="829418" y="1015092"/>
                  </a:lnTo>
                  <a:close/>
                </a:path>
                <a:path w="5528944" h="9429115">
                  <a:moveTo>
                    <a:pt x="814206" y="1047837"/>
                  </a:moveTo>
                  <a:lnTo>
                    <a:pt x="793923" y="1047837"/>
                  </a:lnTo>
                  <a:lnTo>
                    <a:pt x="789699" y="1015092"/>
                  </a:lnTo>
                  <a:lnTo>
                    <a:pt x="820118" y="1015092"/>
                  </a:lnTo>
                  <a:lnTo>
                    <a:pt x="814206" y="1047837"/>
                  </a:lnTo>
                  <a:close/>
                </a:path>
                <a:path w="5528944" h="9429115">
                  <a:moveTo>
                    <a:pt x="1317646" y="1015092"/>
                  </a:moveTo>
                  <a:lnTo>
                    <a:pt x="1288796" y="1015092"/>
                  </a:lnTo>
                  <a:lnTo>
                    <a:pt x="1297068" y="982347"/>
                  </a:lnTo>
                  <a:lnTo>
                    <a:pt x="1313094" y="982347"/>
                  </a:lnTo>
                  <a:lnTo>
                    <a:pt x="1317646" y="1015092"/>
                  </a:lnTo>
                  <a:close/>
                </a:path>
                <a:path w="5528944" h="9429115">
                  <a:moveTo>
                    <a:pt x="1307224" y="1047837"/>
                  </a:moveTo>
                  <a:lnTo>
                    <a:pt x="1289583" y="1047837"/>
                  </a:lnTo>
                  <a:lnTo>
                    <a:pt x="1282968" y="1015092"/>
                  </a:lnTo>
                  <a:lnTo>
                    <a:pt x="1313851" y="1015092"/>
                  </a:lnTo>
                  <a:lnTo>
                    <a:pt x="1307224" y="1047837"/>
                  </a:lnTo>
                  <a:close/>
                </a:path>
                <a:path w="5528944" h="9429115">
                  <a:moveTo>
                    <a:pt x="1879548" y="1015092"/>
                  </a:moveTo>
                  <a:lnTo>
                    <a:pt x="1876077" y="982347"/>
                  </a:lnTo>
                  <a:lnTo>
                    <a:pt x="1883084" y="982347"/>
                  </a:lnTo>
                  <a:lnTo>
                    <a:pt x="1879548" y="1015092"/>
                  </a:lnTo>
                  <a:close/>
                </a:path>
                <a:path w="5528944" h="9429115">
                  <a:moveTo>
                    <a:pt x="2068471" y="1015092"/>
                  </a:moveTo>
                  <a:lnTo>
                    <a:pt x="2044079" y="1015092"/>
                  </a:lnTo>
                  <a:lnTo>
                    <a:pt x="2042849" y="982347"/>
                  </a:lnTo>
                  <a:lnTo>
                    <a:pt x="2070615" y="982347"/>
                  </a:lnTo>
                  <a:lnTo>
                    <a:pt x="2068471" y="1015092"/>
                  </a:lnTo>
                  <a:close/>
                </a:path>
                <a:path w="5528944" h="9429115">
                  <a:moveTo>
                    <a:pt x="2534513" y="1015092"/>
                  </a:moveTo>
                  <a:lnTo>
                    <a:pt x="2511034" y="1015092"/>
                  </a:lnTo>
                  <a:lnTo>
                    <a:pt x="2517448" y="982347"/>
                  </a:lnTo>
                  <a:lnTo>
                    <a:pt x="2530256" y="982347"/>
                  </a:lnTo>
                  <a:lnTo>
                    <a:pt x="2534513" y="1015092"/>
                  </a:lnTo>
                  <a:close/>
                </a:path>
                <a:path w="5528944" h="9429115">
                  <a:moveTo>
                    <a:pt x="1600560" y="1047837"/>
                  </a:moveTo>
                  <a:lnTo>
                    <a:pt x="1592276" y="1047837"/>
                  </a:lnTo>
                  <a:lnTo>
                    <a:pt x="1589296" y="1015092"/>
                  </a:lnTo>
                  <a:lnTo>
                    <a:pt x="1605865" y="1015092"/>
                  </a:lnTo>
                  <a:lnTo>
                    <a:pt x="1600560" y="1047837"/>
                  </a:lnTo>
                  <a:close/>
                </a:path>
                <a:path w="5528944" h="9429115">
                  <a:moveTo>
                    <a:pt x="2335816" y="1047837"/>
                  </a:moveTo>
                  <a:lnTo>
                    <a:pt x="2318957" y="1047837"/>
                  </a:lnTo>
                  <a:lnTo>
                    <a:pt x="2310798" y="1015092"/>
                  </a:lnTo>
                  <a:lnTo>
                    <a:pt x="2344066" y="1015092"/>
                  </a:lnTo>
                  <a:lnTo>
                    <a:pt x="2335816" y="1047837"/>
                  </a:lnTo>
                  <a:close/>
                </a:path>
                <a:path w="5528944" h="9429115">
                  <a:moveTo>
                    <a:pt x="2823878" y="1047837"/>
                  </a:moveTo>
                  <a:lnTo>
                    <a:pt x="2789758" y="1047837"/>
                  </a:lnTo>
                  <a:lnTo>
                    <a:pt x="2793766" y="1015092"/>
                  </a:lnTo>
                  <a:lnTo>
                    <a:pt x="2825319" y="1015092"/>
                  </a:lnTo>
                  <a:lnTo>
                    <a:pt x="2823878" y="1047837"/>
                  </a:lnTo>
                  <a:close/>
                </a:path>
                <a:path w="5528944" h="9429115">
                  <a:moveTo>
                    <a:pt x="488561" y="1080582"/>
                  </a:moveTo>
                  <a:lnTo>
                    <a:pt x="402031" y="1080582"/>
                  </a:lnTo>
                  <a:lnTo>
                    <a:pt x="422994" y="1047837"/>
                  </a:lnTo>
                  <a:lnTo>
                    <a:pt x="483500" y="1047837"/>
                  </a:lnTo>
                  <a:lnTo>
                    <a:pt x="488561" y="1080582"/>
                  </a:lnTo>
                  <a:close/>
                </a:path>
                <a:path w="5528944" h="9429115">
                  <a:moveTo>
                    <a:pt x="463767" y="1113327"/>
                  </a:moveTo>
                  <a:lnTo>
                    <a:pt x="427394" y="1113327"/>
                  </a:lnTo>
                  <a:lnTo>
                    <a:pt x="417045" y="1080582"/>
                  </a:lnTo>
                  <a:lnTo>
                    <a:pt x="475577" y="1080582"/>
                  </a:lnTo>
                  <a:lnTo>
                    <a:pt x="463767" y="1113327"/>
                  </a:lnTo>
                  <a:close/>
                </a:path>
                <a:path w="5528944" h="9429115">
                  <a:moveTo>
                    <a:pt x="1233818" y="1080582"/>
                  </a:moveTo>
                  <a:lnTo>
                    <a:pt x="1160628" y="1080582"/>
                  </a:lnTo>
                  <a:lnTo>
                    <a:pt x="1152315" y="1047837"/>
                  </a:lnTo>
                  <a:lnTo>
                    <a:pt x="1226631" y="1047837"/>
                  </a:lnTo>
                  <a:lnTo>
                    <a:pt x="1233818" y="1080582"/>
                  </a:lnTo>
                  <a:close/>
                </a:path>
                <a:path w="5528944" h="9429115">
                  <a:moveTo>
                    <a:pt x="1270787" y="1113327"/>
                  </a:moveTo>
                  <a:lnTo>
                    <a:pt x="1224472" y="1113327"/>
                  </a:lnTo>
                  <a:lnTo>
                    <a:pt x="1195146" y="1080582"/>
                  </a:lnTo>
                  <a:lnTo>
                    <a:pt x="1261350" y="1080582"/>
                  </a:lnTo>
                  <a:lnTo>
                    <a:pt x="1270787" y="1113327"/>
                  </a:lnTo>
                  <a:close/>
                </a:path>
                <a:path w="5528944" h="9429115">
                  <a:moveTo>
                    <a:pt x="1365748" y="1211562"/>
                  </a:moveTo>
                  <a:lnTo>
                    <a:pt x="1313945" y="1211562"/>
                  </a:lnTo>
                  <a:lnTo>
                    <a:pt x="1308624" y="1178817"/>
                  </a:lnTo>
                  <a:lnTo>
                    <a:pt x="1297699" y="1178817"/>
                  </a:lnTo>
                  <a:lnTo>
                    <a:pt x="1273828" y="1146072"/>
                  </a:lnTo>
                  <a:lnTo>
                    <a:pt x="1250817" y="1113327"/>
                  </a:lnTo>
                  <a:lnTo>
                    <a:pt x="1404583" y="1113327"/>
                  </a:lnTo>
                  <a:lnTo>
                    <a:pt x="1395334" y="1146072"/>
                  </a:lnTo>
                  <a:lnTo>
                    <a:pt x="1385767" y="1146072"/>
                  </a:lnTo>
                  <a:lnTo>
                    <a:pt x="1365748" y="1211562"/>
                  </a:lnTo>
                  <a:close/>
                </a:path>
                <a:path w="5528944" h="9429115">
                  <a:moveTo>
                    <a:pt x="1996414" y="1080582"/>
                  </a:moveTo>
                  <a:lnTo>
                    <a:pt x="1988031" y="1080582"/>
                  </a:lnTo>
                  <a:lnTo>
                    <a:pt x="1984364" y="1047837"/>
                  </a:lnTo>
                  <a:lnTo>
                    <a:pt x="2001097" y="1047837"/>
                  </a:lnTo>
                  <a:lnTo>
                    <a:pt x="1996414" y="1080582"/>
                  </a:lnTo>
                  <a:close/>
                </a:path>
                <a:path w="5528944" h="9429115">
                  <a:moveTo>
                    <a:pt x="4608567" y="1080582"/>
                  </a:moveTo>
                  <a:lnTo>
                    <a:pt x="4589124" y="1080582"/>
                  </a:lnTo>
                  <a:lnTo>
                    <a:pt x="4583361" y="1047837"/>
                  </a:lnTo>
                  <a:lnTo>
                    <a:pt x="4613221" y="1047837"/>
                  </a:lnTo>
                  <a:lnTo>
                    <a:pt x="4608567" y="1080582"/>
                  </a:lnTo>
                  <a:close/>
                </a:path>
                <a:path w="5528944" h="9429115">
                  <a:moveTo>
                    <a:pt x="5124471" y="1080582"/>
                  </a:moveTo>
                  <a:lnTo>
                    <a:pt x="5087830" y="1080582"/>
                  </a:lnTo>
                  <a:lnTo>
                    <a:pt x="5090450" y="1047837"/>
                  </a:lnTo>
                  <a:lnTo>
                    <a:pt x="5116088" y="1047837"/>
                  </a:lnTo>
                  <a:lnTo>
                    <a:pt x="5124471" y="1080582"/>
                  </a:lnTo>
                  <a:close/>
                </a:path>
                <a:path w="5528944" h="9429115">
                  <a:moveTo>
                    <a:pt x="760097" y="1113327"/>
                  </a:moveTo>
                  <a:lnTo>
                    <a:pt x="675418" y="1113327"/>
                  </a:lnTo>
                  <a:lnTo>
                    <a:pt x="677875" y="1080582"/>
                  </a:lnTo>
                  <a:lnTo>
                    <a:pt x="756888" y="1080582"/>
                  </a:lnTo>
                  <a:lnTo>
                    <a:pt x="760097" y="1113327"/>
                  </a:lnTo>
                  <a:close/>
                </a:path>
                <a:path w="5528944" h="9429115">
                  <a:moveTo>
                    <a:pt x="2205390" y="1113327"/>
                  </a:moveTo>
                  <a:lnTo>
                    <a:pt x="2189395" y="1113327"/>
                  </a:lnTo>
                  <a:lnTo>
                    <a:pt x="2181619" y="1080582"/>
                  </a:lnTo>
                  <a:lnTo>
                    <a:pt x="2213644" y="1080582"/>
                  </a:lnTo>
                  <a:lnTo>
                    <a:pt x="2205390" y="1113327"/>
                  </a:lnTo>
                  <a:close/>
                </a:path>
                <a:path w="5528944" h="9429115">
                  <a:moveTo>
                    <a:pt x="2487132" y="1113327"/>
                  </a:moveTo>
                  <a:lnTo>
                    <a:pt x="2443023" y="1113327"/>
                  </a:lnTo>
                  <a:lnTo>
                    <a:pt x="2458299" y="1080582"/>
                  </a:lnTo>
                  <a:lnTo>
                    <a:pt x="2473062" y="1080582"/>
                  </a:lnTo>
                  <a:lnTo>
                    <a:pt x="2487132" y="1113327"/>
                  </a:lnTo>
                  <a:close/>
                </a:path>
                <a:path w="5528944" h="9429115">
                  <a:moveTo>
                    <a:pt x="2501280" y="1146072"/>
                  </a:moveTo>
                  <a:lnTo>
                    <a:pt x="2445853" y="1146072"/>
                  </a:lnTo>
                  <a:lnTo>
                    <a:pt x="2437424" y="1113327"/>
                  </a:lnTo>
                  <a:lnTo>
                    <a:pt x="2504144" y="1113327"/>
                  </a:lnTo>
                  <a:lnTo>
                    <a:pt x="2501280" y="1146072"/>
                  </a:lnTo>
                  <a:close/>
                </a:path>
                <a:path w="5528944" h="9429115">
                  <a:moveTo>
                    <a:pt x="3439680" y="1113327"/>
                  </a:moveTo>
                  <a:lnTo>
                    <a:pt x="3425719" y="1113327"/>
                  </a:lnTo>
                  <a:lnTo>
                    <a:pt x="3432313" y="1080582"/>
                  </a:lnTo>
                  <a:lnTo>
                    <a:pt x="3439680" y="1113327"/>
                  </a:lnTo>
                  <a:close/>
                </a:path>
                <a:path w="5528944" h="9429115">
                  <a:moveTo>
                    <a:pt x="363954" y="1178817"/>
                  </a:moveTo>
                  <a:lnTo>
                    <a:pt x="315618" y="1178817"/>
                  </a:lnTo>
                  <a:lnTo>
                    <a:pt x="319859" y="1146072"/>
                  </a:lnTo>
                  <a:lnTo>
                    <a:pt x="353958" y="1146072"/>
                  </a:lnTo>
                  <a:lnTo>
                    <a:pt x="363954" y="1178817"/>
                  </a:lnTo>
                  <a:close/>
                </a:path>
                <a:path w="5528944" h="9429115">
                  <a:moveTo>
                    <a:pt x="1596795" y="1178817"/>
                  </a:moveTo>
                  <a:lnTo>
                    <a:pt x="1559592" y="1178817"/>
                  </a:lnTo>
                  <a:lnTo>
                    <a:pt x="1550838" y="1146072"/>
                  </a:lnTo>
                  <a:lnTo>
                    <a:pt x="1598793" y="1146072"/>
                  </a:lnTo>
                  <a:lnTo>
                    <a:pt x="1596795" y="1178817"/>
                  </a:lnTo>
                  <a:close/>
                </a:path>
                <a:path w="5528944" h="9429115">
                  <a:moveTo>
                    <a:pt x="4136465" y="1178817"/>
                  </a:moveTo>
                  <a:lnTo>
                    <a:pt x="4118351" y="1178817"/>
                  </a:lnTo>
                  <a:lnTo>
                    <a:pt x="4121037" y="1146072"/>
                  </a:lnTo>
                  <a:lnTo>
                    <a:pt x="4130152" y="1146072"/>
                  </a:lnTo>
                  <a:lnTo>
                    <a:pt x="4136465" y="1178817"/>
                  </a:lnTo>
                  <a:close/>
                </a:path>
                <a:path w="5528944" h="9429115">
                  <a:moveTo>
                    <a:pt x="1052706" y="1211562"/>
                  </a:moveTo>
                  <a:lnTo>
                    <a:pt x="1036215" y="1211562"/>
                  </a:lnTo>
                  <a:lnTo>
                    <a:pt x="1032827" y="1178817"/>
                  </a:lnTo>
                  <a:lnTo>
                    <a:pt x="1056570" y="1178817"/>
                  </a:lnTo>
                  <a:lnTo>
                    <a:pt x="1052706" y="1211562"/>
                  </a:lnTo>
                  <a:close/>
                </a:path>
                <a:path w="5528944" h="9429115">
                  <a:moveTo>
                    <a:pt x="4894602" y="1211562"/>
                  </a:moveTo>
                  <a:lnTo>
                    <a:pt x="4872140" y="1211562"/>
                  </a:lnTo>
                  <a:lnTo>
                    <a:pt x="4870961" y="1178817"/>
                  </a:lnTo>
                  <a:lnTo>
                    <a:pt x="4887922" y="1178817"/>
                  </a:lnTo>
                  <a:lnTo>
                    <a:pt x="4894602" y="1211562"/>
                  </a:lnTo>
                  <a:close/>
                </a:path>
                <a:path w="5528944" h="9429115">
                  <a:moveTo>
                    <a:pt x="246164" y="1244307"/>
                  </a:moveTo>
                  <a:lnTo>
                    <a:pt x="189649" y="1244307"/>
                  </a:lnTo>
                  <a:lnTo>
                    <a:pt x="190753" y="1211562"/>
                  </a:lnTo>
                  <a:lnTo>
                    <a:pt x="247312" y="1211562"/>
                  </a:lnTo>
                  <a:lnTo>
                    <a:pt x="246164" y="1244307"/>
                  </a:lnTo>
                  <a:close/>
                </a:path>
                <a:path w="5528944" h="9429115">
                  <a:moveTo>
                    <a:pt x="1759178" y="1244307"/>
                  </a:moveTo>
                  <a:lnTo>
                    <a:pt x="1721783" y="1244307"/>
                  </a:lnTo>
                  <a:lnTo>
                    <a:pt x="1720309" y="1211562"/>
                  </a:lnTo>
                  <a:lnTo>
                    <a:pt x="1755598" y="1211562"/>
                  </a:lnTo>
                  <a:lnTo>
                    <a:pt x="1759178" y="1244307"/>
                  </a:lnTo>
                  <a:close/>
                </a:path>
                <a:path w="5528944" h="9429115">
                  <a:moveTo>
                    <a:pt x="2006948" y="1244307"/>
                  </a:moveTo>
                  <a:lnTo>
                    <a:pt x="1950638" y="1244307"/>
                  </a:lnTo>
                  <a:lnTo>
                    <a:pt x="1954835" y="1211562"/>
                  </a:lnTo>
                  <a:lnTo>
                    <a:pt x="2001916" y="1211562"/>
                  </a:lnTo>
                  <a:lnTo>
                    <a:pt x="2006948" y="1244307"/>
                  </a:lnTo>
                  <a:close/>
                </a:path>
                <a:path w="5528944" h="9429115">
                  <a:moveTo>
                    <a:pt x="1997950" y="1277052"/>
                  </a:moveTo>
                  <a:lnTo>
                    <a:pt x="1964244" y="1277052"/>
                  </a:lnTo>
                  <a:lnTo>
                    <a:pt x="1955684" y="1244307"/>
                  </a:lnTo>
                  <a:lnTo>
                    <a:pt x="2004945" y="1244307"/>
                  </a:lnTo>
                  <a:lnTo>
                    <a:pt x="1997950" y="1277052"/>
                  </a:lnTo>
                  <a:close/>
                </a:path>
                <a:path w="5528944" h="9429115">
                  <a:moveTo>
                    <a:pt x="1467509" y="1277052"/>
                  </a:moveTo>
                  <a:lnTo>
                    <a:pt x="1387799" y="1277052"/>
                  </a:lnTo>
                  <a:lnTo>
                    <a:pt x="1392925" y="1244307"/>
                  </a:lnTo>
                  <a:lnTo>
                    <a:pt x="1482744" y="1244307"/>
                  </a:lnTo>
                  <a:lnTo>
                    <a:pt x="1467509" y="1277052"/>
                  </a:lnTo>
                  <a:close/>
                </a:path>
                <a:path w="5528944" h="9429115">
                  <a:moveTo>
                    <a:pt x="1431181" y="1309796"/>
                  </a:moveTo>
                  <a:lnTo>
                    <a:pt x="1389592" y="1309796"/>
                  </a:lnTo>
                  <a:lnTo>
                    <a:pt x="1385492" y="1277052"/>
                  </a:lnTo>
                  <a:lnTo>
                    <a:pt x="1450229" y="1277052"/>
                  </a:lnTo>
                  <a:lnTo>
                    <a:pt x="1431181" y="1309796"/>
                  </a:lnTo>
                  <a:close/>
                </a:path>
                <a:path w="5528944" h="9429115">
                  <a:moveTo>
                    <a:pt x="2452997" y="1277052"/>
                  </a:moveTo>
                  <a:lnTo>
                    <a:pt x="2406316" y="1277052"/>
                  </a:lnTo>
                  <a:lnTo>
                    <a:pt x="2413391" y="1244307"/>
                  </a:lnTo>
                  <a:lnTo>
                    <a:pt x="2450836" y="1244307"/>
                  </a:lnTo>
                  <a:lnTo>
                    <a:pt x="2452997" y="1277052"/>
                  </a:lnTo>
                  <a:close/>
                </a:path>
                <a:path w="5528944" h="9429115">
                  <a:moveTo>
                    <a:pt x="2730522" y="1277052"/>
                  </a:moveTo>
                  <a:lnTo>
                    <a:pt x="2693540" y="1277052"/>
                  </a:lnTo>
                  <a:lnTo>
                    <a:pt x="2681340" y="1244307"/>
                  </a:lnTo>
                  <a:lnTo>
                    <a:pt x="2733273" y="1244307"/>
                  </a:lnTo>
                  <a:lnTo>
                    <a:pt x="2730522" y="1277052"/>
                  </a:lnTo>
                  <a:close/>
                </a:path>
                <a:path w="5528944" h="9429115">
                  <a:moveTo>
                    <a:pt x="1325710" y="1309796"/>
                  </a:moveTo>
                  <a:lnTo>
                    <a:pt x="1296484" y="1309796"/>
                  </a:lnTo>
                  <a:lnTo>
                    <a:pt x="1302700" y="1277052"/>
                  </a:lnTo>
                  <a:lnTo>
                    <a:pt x="1309524" y="1277052"/>
                  </a:lnTo>
                  <a:lnTo>
                    <a:pt x="1325710" y="1309796"/>
                  </a:lnTo>
                  <a:close/>
                </a:path>
                <a:path w="5528944" h="9429115">
                  <a:moveTo>
                    <a:pt x="1357300" y="1342541"/>
                  </a:moveTo>
                  <a:lnTo>
                    <a:pt x="1295762" y="1342541"/>
                  </a:lnTo>
                  <a:lnTo>
                    <a:pt x="1290664" y="1309796"/>
                  </a:lnTo>
                  <a:lnTo>
                    <a:pt x="1351280" y="1309796"/>
                  </a:lnTo>
                  <a:lnTo>
                    <a:pt x="1357300" y="1342541"/>
                  </a:lnTo>
                  <a:close/>
                </a:path>
                <a:path w="5528944" h="9429115">
                  <a:moveTo>
                    <a:pt x="4229422" y="1309796"/>
                  </a:moveTo>
                  <a:lnTo>
                    <a:pt x="4221007" y="1277052"/>
                  </a:lnTo>
                  <a:lnTo>
                    <a:pt x="4237706" y="1277052"/>
                  </a:lnTo>
                  <a:lnTo>
                    <a:pt x="4229422" y="1309796"/>
                  </a:lnTo>
                  <a:close/>
                </a:path>
                <a:path w="5528944" h="9429115">
                  <a:moveTo>
                    <a:pt x="4499338" y="1309796"/>
                  </a:moveTo>
                  <a:lnTo>
                    <a:pt x="4471036" y="1309796"/>
                  </a:lnTo>
                  <a:lnTo>
                    <a:pt x="4469573" y="1277052"/>
                  </a:lnTo>
                  <a:lnTo>
                    <a:pt x="4501958" y="1277052"/>
                  </a:lnTo>
                  <a:lnTo>
                    <a:pt x="4499338" y="1309796"/>
                  </a:lnTo>
                  <a:close/>
                </a:path>
                <a:path w="5528944" h="9429115">
                  <a:moveTo>
                    <a:pt x="333725" y="1342541"/>
                  </a:moveTo>
                  <a:lnTo>
                    <a:pt x="299212" y="1342541"/>
                  </a:lnTo>
                  <a:lnTo>
                    <a:pt x="301659" y="1309796"/>
                  </a:lnTo>
                  <a:lnTo>
                    <a:pt x="331336" y="1309796"/>
                  </a:lnTo>
                  <a:lnTo>
                    <a:pt x="333725" y="1342541"/>
                  </a:lnTo>
                  <a:close/>
                </a:path>
                <a:path w="5528944" h="9429115">
                  <a:moveTo>
                    <a:pt x="875490" y="1342541"/>
                  </a:moveTo>
                  <a:lnTo>
                    <a:pt x="826799" y="1342541"/>
                  </a:lnTo>
                  <a:lnTo>
                    <a:pt x="828076" y="1309796"/>
                  </a:lnTo>
                  <a:lnTo>
                    <a:pt x="876702" y="1309796"/>
                  </a:lnTo>
                  <a:lnTo>
                    <a:pt x="875490" y="1342541"/>
                  </a:lnTo>
                  <a:close/>
                </a:path>
                <a:path w="5528944" h="9429115">
                  <a:moveTo>
                    <a:pt x="1093736" y="1342541"/>
                  </a:moveTo>
                  <a:lnTo>
                    <a:pt x="1037902" y="1342541"/>
                  </a:lnTo>
                  <a:lnTo>
                    <a:pt x="1037455" y="1309796"/>
                  </a:lnTo>
                  <a:lnTo>
                    <a:pt x="1084133" y="1309796"/>
                  </a:lnTo>
                  <a:lnTo>
                    <a:pt x="1093736" y="1342541"/>
                  </a:lnTo>
                  <a:close/>
                </a:path>
                <a:path w="5528944" h="9429115">
                  <a:moveTo>
                    <a:pt x="1631832" y="1342541"/>
                  </a:moveTo>
                  <a:lnTo>
                    <a:pt x="1521514" y="1342541"/>
                  </a:lnTo>
                  <a:lnTo>
                    <a:pt x="1520500" y="1309796"/>
                  </a:lnTo>
                  <a:lnTo>
                    <a:pt x="1529341" y="1309796"/>
                  </a:lnTo>
                  <a:lnTo>
                    <a:pt x="1631832" y="1342541"/>
                  </a:lnTo>
                  <a:close/>
                </a:path>
                <a:path w="5528944" h="9429115">
                  <a:moveTo>
                    <a:pt x="1610810" y="1375286"/>
                  </a:moveTo>
                  <a:lnTo>
                    <a:pt x="1590039" y="1375286"/>
                  </a:lnTo>
                  <a:lnTo>
                    <a:pt x="1569797" y="1342541"/>
                  </a:lnTo>
                  <a:lnTo>
                    <a:pt x="1616901" y="1342541"/>
                  </a:lnTo>
                  <a:lnTo>
                    <a:pt x="1610810" y="1375286"/>
                  </a:lnTo>
                  <a:close/>
                </a:path>
                <a:path w="5528944" h="9429115">
                  <a:moveTo>
                    <a:pt x="2087961" y="1342541"/>
                  </a:moveTo>
                  <a:lnTo>
                    <a:pt x="2035440" y="1342541"/>
                  </a:lnTo>
                  <a:lnTo>
                    <a:pt x="2044778" y="1309796"/>
                  </a:lnTo>
                  <a:lnTo>
                    <a:pt x="2066379" y="1309796"/>
                  </a:lnTo>
                  <a:lnTo>
                    <a:pt x="2087961" y="1342541"/>
                  </a:lnTo>
                  <a:close/>
                </a:path>
                <a:path w="5528944" h="9429115">
                  <a:moveTo>
                    <a:pt x="2125232" y="1375286"/>
                  </a:moveTo>
                  <a:lnTo>
                    <a:pt x="2061635" y="1375286"/>
                  </a:lnTo>
                  <a:lnTo>
                    <a:pt x="2043304" y="1342541"/>
                  </a:lnTo>
                  <a:lnTo>
                    <a:pt x="2126609" y="1342541"/>
                  </a:lnTo>
                  <a:lnTo>
                    <a:pt x="2125232" y="1375286"/>
                  </a:lnTo>
                  <a:close/>
                </a:path>
                <a:path w="5528944" h="9429115">
                  <a:moveTo>
                    <a:pt x="755480" y="1375286"/>
                  </a:moveTo>
                  <a:lnTo>
                    <a:pt x="718774" y="1375286"/>
                  </a:lnTo>
                  <a:lnTo>
                    <a:pt x="716743" y="1342541"/>
                  </a:lnTo>
                  <a:lnTo>
                    <a:pt x="757641" y="1342541"/>
                  </a:lnTo>
                  <a:lnTo>
                    <a:pt x="755480" y="1375286"/>
                  </a:lnTo>
                  <a:close/>
                </a:path>
                <a:path w="5528944" h="9429115">
                  <a:moveTo>
                    <a:pt x="1868045" y="1375286"/>
                  </a:moveTo>
                  <a:lnTo>
                    <a:pt x="1857412" y="1375286"/>
                  </a:lnTo>
                  <a:lnTo>
                    <a:pt x="1851618" y="1342541"/>
                  </a:lnTo>
                  <a:lnTo>
                    <a:pt x="1872667" y="1342541"/>
                  </a:lnTo>
                  <a:lnTo>
                    <a:pt x="1868045" y="1375286"/>
                  </a:lnTo>
                  <a:close/>
                </a:path>
                <a:path w="5528944" h="9429115">
                  <a:moveTo>
                    <a:pt x="3068189" y="1375286"/>
                  </a:moveTo>
                  <a:lnTo>
                    <a:pt x="3050248" y="1375286"/>
                  </a:lnTo>
                  <a:lnTo>
                    <a:pt x="3057218" y="1342541"/>
                  </a:lnTo>
                  <a:lnTo>
                    <a:pt x="3065831" y="1342541"/>
                  </a:lnTo>
                  <a:lnTo>
                    <a:pt x="3068189" y="1375286"/>
                  </a:lnTo>
                  <a:close/>
                </a:path>
                <a:path w="5528944" h="9429115">
                  <a:moveTo>
                    <a:pt x="4107702" y="1375286"/>
                  </a:moveTo>
                  <a:lnTo>
                    <a:pt x="4068960" y="1375286"/>
                  </a:lnTo>
                  <a:lnTo>
                    <a:pt x="4065960" y="1342541"/>
                  </a:lnTo>
                  <a:lnTo>
                    <a:pt x="4099134" y="1342541"/>
                  </a:lnTo>
                  <a:lnTo>
                    <a:pt x="4107702" y="1375286"/>
                  </a:lnTo>
                  <a:close/>
                </a:path>
                <a:path w="5528944" h="9429115">
                  <a:moveTo>
                    <a:pt x="213519" y="1408031"/>
                  </a:moveTo>
                  <a:lnTo>
                    <a:pt x="110798" y="1408031"/>
                  </a:lnTo>
                  <a:lnTo>
                    <a:pt x="91936" y="1375286"/>
                  </a:lnTo>
                  <a:lnTo>
                    <a:pt x="218034" y="1375286"/>
                  </a:lnTo>
                  <a:lnTo>
                    <a:pt x="213519" y="1408031"/>
                  </a:lnTo>
                  <a:close/>
                </a:path>
                <a:path w="5528944" h="9429115">
                  <a:moveTo>
                    <a:pt x="473713" y="1408031"/>
                  </a:moveTo>
                  <a:lnTo>
                    <a:pt x="423676" y="1408031"/>
                  </a:lnTo>
                  <a:lnTo>
                    <a:pt x="442585" y="1375286"/>
                  </a:lnTo>
                  <a:lnTo>
                    <a:pt x="475380" y="1375286"/>
                  </a:lnTo>
                  <a:lnTo>
                    <a:pt x="473713" y="1408031"/>
                  </a:lnTo>
                  <a:close/>
                </a:path>
                <a:path w="5528944" h="9429115">
                  <a:moveTo>
                    <a:pt x="449465" y="1440776"/>
                  </a:moveTo>
                  <a:lnTo>
                    <a:pt x="422268" y="1440776"/>
                  </a:lnTo>
                  <a:lnTo>
                    <a:pt x="417342" y="1408031"/>
                  </a:lnTo>
                  <a:lnTo>
                    <a:pt x="465843" y="1408031"/>
                  </a:lnTo>
                  <a:lnTo>
                    <a:pt x="449465" y="1440776"/>
                  </a:lnTo>
                  <a:close/>
                </a:path>
                <a:path w="5528944" h="9429115">
                  <a:moveTo>
                    <a:pt x="972692" y="1408031"/>
                  </a:moveTo>
                  <a:lnTo>
                    <a:pt x="942192" y="1408031"/>
                  </a:lnTo>
                  <a:lnTo>
                    <a:pt x="926212" y="1375286"/>
                  </a:lnTo>
                  <a:lnTo>
                    <a:pt x="987052" y="1375286"/>
                  </a:lnTo>
                  <a:lnTo>
                    <a:pt x="972692" y="1408031"/>
                  </a:lnTo>
                  <a:close/>
                </a:path>
                <a:path w="5528944" h="9429115">
                  <a:moveTo>
                    <a:pt x="1507206" y="1408031"/>
                  </a:moveTo>
                  <a:lnTo>
                    <a:pt x="1441319" y="1408031"/>
                  </a:lnTo>
                  <a:lnTo>
                    <a:pt x="1446777" y="1375286"/>
                  </a:lnTo>
                  <a:lnTo>
                    <a:pt x="1502490" y="1375286"/>
                  </a:lnTo>
                  <a:lnTo>
                    <a:pt x="1507206" y="1408031"/>
                  </a:lnTo>
                  <a:close/>
                </a:path>
                <a:path w="5528944" h="9429115">
                  <a:moveTo>
                    <a:pt x="1496072" y="1440776"/>
                  </a:moveTo>
                  <a:lnTo>
                    <a:pt x="1448766" y="1440776"/>
                  </a:lnTo>
                  <a:lnTo>
                    <a:pt x="1442735" y="1408031"/>
                  </a:lnTo>
                  <a:lnTo>
                    <a:pt x="1506093" y="1408031"/>
                  </a:lnTo>
                  <a:lnTo>
                    <a:pt x="1496072" y="1440776"/>
                  </a:lnTo>
                  <a:close/>
                </a:path>
                <a:path w="5528944" h="9429115">
                  <a:moveTo>
                    <a:pt x="1731606" y="1408031"/>
                  </a:moveTo>
                  <a:lnTo>
                    <a:pt x="1695128" y="1408031"/>
                  </a:lnTo>
                  <a:lnTo>
                    <a:pt x="1712449" y="1375286"/>
                  </a:lnTo>
                  <a:lnTo>
                    <a:pt x="1731606" y="1408031"/>
                  </a:lnTo>
                  <a:close/>
                </a:path>
                <a:path w="5528944" h="9429115">
                  <a:moveTo>
                    <a:pt x="1737140" y="1440776"/>
                  </a:moveTo>
                  <a:lnTo>
                    <a:pt x="1713890" y="1440776"/>
                  </a:lnTo>
                  <a:lnTo>
                    <a:pt x="1655212" y="1408031"/>
                  </a:lnTo>
                  <a:lnTo>
                    <a:pt x="1741631" y="1408031"/>
                  </a:lnTo>
                  <a:lnTo>
                    <a:pt x="1737140" y="1440776"/>
                  </a:lnTo>
                  <a:close/>
                </a:path>
                <a:path w="5528944" h="9429115">
                  <a:moveTo>
                    <a:pt x="5359807" y="1408031"/>
                  </a:moveTo>
                  <a:lnTo>
                    <a:pt x="5304274" y="1408031"/>
                  </a:lnTo>
                  <a:lnTo>
                    <a:pt x="5314480" y="1375286"/>
                  </a:lnTo>
                  <a:lnTo>
                    <a:pt x="5378867" y="1375286"/>
                  </a:lnTo>
                  <a:lnTo>
                    <a:pt x="5359807" y="1408031"/>
                  </a:lnTo>
                  <a:close/>
                </a:path>
                <a:path w="5528944" h="9429115">
                  <a:moveTo>
                    <a:pt x="709866" y="1440776"/>
                  </a:moveTo>
                  <a:lnTo>
                    <a:pt x="661023" y="1440776"/>
                  </a:lnTo>
                  <a:lnTo>
                    <a:pt x="665727" y="1408031"/>
                  </a:lnTo>
                  <a:lnTo>
                    <a:pt x="698697" y="1408031"/>
                  </a:lnTo>
                  <a:lnTo>
                    <a:pt x="709866" y="1440776"/>
                  </a:lnTo>
                  <a:close/>
                </a:path>
                <a:path w="5528944" h="9429115">
                  <a:moveTo>
                    <a:pt x="2680885" y="1440776"/>
                  </a:moveTo>
                  <a:lnTo>
                    <a:pt x="2656781" y="1440776"/>
                  </a:lnTo>
                  <a:lnTo>
                    <a:pt x="2650265" y="1408031"/>
                  </a:lnTo>
                  <a:lnTo>
                    <a:pt x="2686130" y="1408031"/>
                  </a:lnTo>
                  <a:lnTo>
                    <a:pt x="2680885" y="1440776"/>
                  </a:lnTo>
                  <a:close/>
                </a:path>
                <a:path w="5528944" h="9429115">
                  <a:moveTo>
                    <a:pt x="3127146" y="1539011"/>
                  </a:moveTo>
                  <a:lnTo>
                    <a:pt x="3114003" y="1506266"/>
                  </a:lnTo>
                  <a:lnTo>
                    <a:pt x="3099034" y="1506266"/>
                  </a:lnTo>
                  <a:lnTo>
                    <a:pt x="3132815" y="1473521"/>
                  </a:lnTo>
                  <a:lnTo>
                    <a:pt x="3149443" y="1440776"/>
                  </a:lnTo>
                  <a:lnTo>
                    <a:pt x="3210826" y="1440776"/>
                  </a:lnTo>
                  <a:lnTo>
                    <a:pt x="3144222" y="1506266"/>
                  </a:lnTo>
                  <a:lnTo>
                    <a:pt x="3127146" y="1539011"/>
                  </a:lnTo>
                  <a:close/>
                </a:path>
                <a:path w="5528944" h="9429115">
                  <a:moveTo>
                    <a:pt x="5488792" y="1473521"/>
                  </a:moveTo>
                  <a:lnTo>
                    <a:pt x="5457061" y="1473521"/>
                  </a:lnTo>
                  <a:lnTo>
                    <a:pt x="5473261" y="1440776"/>
                  </a:lnTo>
                  <a:lnTo>
                    <a:pt x="5488792" y="1473521"/>
                  </a:lnTo>
                  <a:close/>
                </a:path>
                <a:path w="5528944" h="9429115">
                  <a:moveTo>
                    <a:pt x="5473045" y="1506266"/>
                  </a:moveTo>
                  <a:lnTo>
                    <a:pt x="5454885" y="1473521"/>
                  </a:lnTo>
                  <a:lnTo>
                    <a:pt x="5489787" y="1473521"/>
                  </a:lnTo>
                  <a:lnTo>
                    <a:pt x="5473045" y="1506266"/>
                  </a:lnTo>
                  <a:close/>
                </a:path>
                <a:path w="5528944" h="9429115">
                  <a:moveTo>
                    <a:pt x="287699" y="1506266"/>
                  </a:moveTo>
                  <a:lnTo>
                    <a:pt x="260496" y="1506266"/>
                  </a:lnTo>
                  <a:lnTo>
                    <a:pt x="256846" y="1473521"/>
                  </a:lnTo>
                  <a:lnTo>
                    <a:pt x="292119" y="1473521"/>
                  </a:lnTo>
                  <a:lnTo>
                    <a:pt x="287699" y="1506266"/>
                  </a:lnTo>
                  <a:close/>
                </a:path>
                <a:path w="5528944" h="9429115">
                  <a:moveTo>
                    <a:pt x="1125826" y="1506266"/>
                  </a:moveTo>
                  <a:lnTo>
                    <a:pt x="1076086" y="1506266"/>
                  </a:lnTo>
                  <a:lnTo>
                    <a:pt x="1085686" y="1473521"/>
                  </a:lnTo>
                  <a:lnTo>
                    <a:pt x="1105893" y="1473521"/>
                  </a:lnTo>
                  <a:lnTo>
                    <a:pt x="1125826" y="1506266"/>
                  </a:lnTo>
                  <a:close/>
                </a:path>
                <a:path w="5528944" h="9429115">
                  <a:moveTo>
                    <a:pt x="1307166" y="1506266"/>
                  </a:moveTo>
                  <a:lnTo>
                    <a:pt x="1304252" y="1506266"/>
                  </a:lnTo>
                  <a:lnTo>
                    <a:pt x="1296192" y="1473521"/>
                  </a:lnTo>
                  <a:lnTo>
                    <a:pt x="1312635" y="1473521"/>
                  </a:lnTo>
                  <a:lnTo>
                    <a:pt x="1307166" y="1506266"/>
                  </a:lnTo>
                  <a:close/>
                </a:path>
                <a:path w="5528944" h="9429115">
                  <a:moveTo>
                    <a:pt x="454096" y="1539011"/>
                  </a:moveTo>
                  <a:lnTo>
                    <a:pt x="424069" y="1539011"/>
                  </a:lnTo>
                  <a:lnTo>
                    <a:pt x="426132" y="1506266"/>
                  </a:lnTo>
                  <a:lnTo>
                    <a:pt x="442930" y="1506266"/>
                  </a:lnTo>
                  <a:lnTo>
                    <a:pt x="454096" y="1539011"/>
                  </a:lnTo>
                  <a:close/>
                </a:path>
                <a:path w="5528944" h="9429115">
                  <a:moveTo>
                    <a:pt x="450269" y="1571756"/>
                  </a:moveTo>
                  <a:lnTo>
                    <a:pt x="442569" y="1571756"/>
                  </a:lnTo>
                  <a:lnTo>
                    <a:pt x="435414" y="1539011"/>
                  </a:lnTo>
                  <a:lnTo>
                    <a:pt x="457260" y="1539011"/>
                  </a:lnTo>
                  <a:lnTo>
                    <a:pt x="450269" y="1571756"/>
                  </a:lnTo>
                  <a:close/>
                </a:path>
                <a:path w="5528944" h="9429115">
                  <a:moveTo>
                    <a:pt x="968192" y="1571756"/>
                  </a:moveTo>
                  <a:lnTo>
                    <a:pt x="925344" y="1571756"/>
                  </a:lnTo>
                  <a:lnTo>
                    <a:pt x="932576" y="1539011"/>
                  </a:lnTo>
                  <a:lnTo>
                    <a:pt x="965177" y="1539011"/>
                  </a:lnTo>
                  <a:lnTo>
                    <a:pt x="968192" y="1571756"/>
                  </a:lnTo>
                  <a:close/>
                </a:path>
                <a:path w="5528944" h="9429115">
                  <a:moveTo>
                    <a:pt x="1212076" y="1571756"/>
                  </a:moveTo>
                  <a:lnTo>
                    <a:pt x="1131687" y="1571756"/>
                  </a:lnTo>
                  <a:lnTo>
                    <a:pt x="1129656" y="1539011"/>
                  </a:lnTo>
                  <a:lnTo>
                    <a:pt x="1182609" y="1539011"/>
                  </a:lnTo>
                  <a:lnTo>
                    <a:pt x="1212076" y="1571756"/>
                  </a:lnTo>
                  <a:close/>
                </a:path>
                <a:path w="5528944" h="9429115">
                  <a:moveTo>
                    <a:pt x="1245744" y="1604465"/>
                  </a:moveTo>
                  <a:lnTo>
                    <a:pt x="1157196" y="1604465"/>
                  </a:lnTo>
                  <a:lnTo>
                    <a:pt x="1136467" y="1571756"/>
                  </a:lnTo>
                  <a:lnTo>
                    <a:pt x="1253268" y="1571756"/>
                  </a:lnTo>
                  <a:lnTo>
                    <a:pt x="1245744" y="1604465"/>
                  </a:lnTo>
                  <a:close/>
                </a:path>
                <a:path w="5528944" h="9429115">
                  <a:moveTo>
                    <a:pt x="5059560" y="1604465"/>
                  </a:moveTo>
                  <a:lnTo>
                    <a:pt x="5001944" y="1604465"/>
                  </a:lnTo>
                  <a:lnTo>
                    <a:pt x="5018865" y="1571756"/>
                  </a:lnTo>
                  <a:lnTo>
                    <a:pt x="5038524" y="1539011"/>
                  </a:lnTo>
                  <a:lnTo>
                    <a:pt x="5113502" y="1539011"/>
                  </a:lnTo>
                  <a:lnTo>
                    <a:pt x="5059560" y="1604465"/>
                  </a:lnTo>
                  <a:close/>
                </a:path>
                <a:path w="5528944" h="9429115">
                  <a:moveTo>
                    <a:pt x="5008653" y="1637246"/>
                  </a:moveTo>
                  <a:lnTo>
                    <a:pt x="4997118" y="1637246"/>
                  </a:lnTo>
                  <a:lnTo>
                    <a:pt x="4991904" y="1604465"/>
                  </a:lnTo>
                  <a:lnTo>
                    <a:pt x="5034015" y="1604465"/>
                  </a:lnTo>
                  <a:lnTo>
                    <a:pt x="5008653" y="1637246"/>
                  </a:lnTo>
                  <a:close/>
                </a:path>
                <a:path w="5528944" h="9429115">
                  <a:moveTo>
                    <a:pt x="0" y="1586246"/>
                  </a:moveTo>
                  <a:lnTo>
                    <a:pt x="0" y="1571756"/>
                  </a:lnTo>
                  <a:lnTo>
                    <a:pt x="6441" y="1571756"/>
                  </a:lnTo>
                  <a:lnTo>
                    <a:pt x="0" y="1586246"/>
                  </a:lnTo>
                  <a:close/>
                </a:path>
                <a:path w="5528944" h="9429115">
                  <a:moveTo>
                    <a:pt x="1481598" y="1604465"/>
                  </a:moveTo>
                  <a:lnTo>
                    <a:pt x="1399396" y="1604465"/>
                  </a:lnTo>
                  <a:lnTo>
                    <a:pt x="1417470" y="1571756"/>
                  </a:lnTo>
                  <a:lnTo>
                    <a:pt x="1483441" y="1571756"/>
                  </a:lnTo>
                  <a:lnTo>
                    <a:pt x="1481654" y="1603468"/>
                  </a:lnTo>
                  <a:lnTo>
                    <a:pt x="1481598" y="1604465"/>
                  </a:lnTo>
                  <a:close/>
                </a:path>
                <a:path w="5528944" h="9429115">
                  <a:moveTo>
                    <a:pt x="1710982" y="1604465"/>
                  </a:moveTo>
                  <a:lnTo>
                    <a:pt x="1667728" y="1604465"/>
                  </a:lnTo>
                  <a:lnTo>
                    <a:pt x="1663735" y="1571756"/>
                  </a:lnTo>
                  <a:lnTo>
                    <a:pt x="1715901" y="1571756"/>
                  </a:lnTo>
                  <a:lnTo>
                    <a:pt x="1710982" y="1604465"/>
                  </a:lnTo>
                  <a:close/>
                </a:path>
                <a:path w="5528944" h="9429115">
                  <a:moveTo>
                    <a:pt x="2034320" y="1604465"/>
                  </a:moveTo>
                  <a:lnTo>
                    <a:pt x="1935283" y="1604465"/>
                  </a:lnTo>
                  <a:lnTo>
                    <a:pt x="1938245" y="1571756"/>
                  </a:lnTo>
                  <a:lnTo>
                    <a:pt x="2014150" y="1571756"/>
                  </a:lnTo>
                  <a:lnTo>
                    <a:pt x="2034320" y="1604465"/>
                  </a:lnTo>
                  <a:close/>
                </a:path>
                <a:path w="5528944" h="9429115">
                  <a:moveTo>
                    <a:pt x="2045119" y="1637246"/>
                  </a:moveTo>
                  <a:lnTo>
                    <a:pt x="2033711" y="1637246"/>
                  </a:lnTo>
                  <a:lnTo>
                    <a:pt x="2008832" y="1604465"/>
                  </a:lnTo>
                  <a:lnTo>
                    <a:pt x="2049035" y="1604465"/>
                  </a:lnTo>
                  <a:lnTo>
                    <a:pt x="2045119" y="1637246"/>
                  </a:lnTo>
                  <a:close/>
                </a:path>
                <a:path w="5528944" h="9429115">
                  <a:moveTo>
                    <a:pt x="871103" y="1637246"/>
                  </a:moveTo>
                  <a:lnTo>
                    <a:pt x="860067" y="1637246"/>
                  </a:lnTo>
                  <a:lnTo>
                    <a:pt x="862198" y="1604465"/>
                  </a:lnTo>
                  <a:lnTo>
                    <a:pt x="867660" y="1604465"/>
                  </a:lnTo>
                  <a:lnTo>
                    <a:pt x="871103" y="1637246"/>
                  </a:lnTo>
                  <a:close/>
                </a:path>
                <a:path w="5528944" h="9429115">
                  <a:moveTo>
                    <a:pt x="4737460" y="1637246"/>
                  </a:moveTo>
                  <a:lnTo>
                    <a:pt x="4736149" y="1637246"/>
                  </a:lnTo>
                  <a:lnTo>
                    <a:pt x="4727265" y="1604465"/>
                  </a:lnTo>
                  <a:lnTo>
                    <a:pt x="4738967" y="1604465"/>
                  </a:lnTo>
                  <a:lnTo>
                    <a:pt x="4737460" y="1637246"/>
                  </a:lnTo>
                  <a:close/>
                </a:path>
                <a:path w="5528944" h="9429115">
                  <a:moveTo>
                    <a:pt x="555212" y="1669991"/>
                  </a:moveTo>
                  <a:lnTo>
                    <a:pt x="542147" y="1669991"/>
                  </a:lnTo>
                  <a:lnTo>
                    <a:pt x="546240" y="1637246"/>
                  </a:lnTo>
                  <a:lnTo>
                    <a:pt x="555212" y="1669991"/>
                  </a:lnTo>
                  <a:close/>
                </a:path>
                <a:path w="5528944" h="9429115">
                  <a:moveTo>
                    <a:pt x="1084370" y="1669991"/>
                  </a:moveTo>
                  <a:lnTo>
                    <a:pt x="1052690" y="1669991"/>
                  </a:lnTo>
                  <a:lnTo>
                    <a:pt x="1046287" y="1637246"/>
                  </a:lnTo>
                  <a:lnTo>
                    <a:pt x="1084075" y="1637246"/>
                  </a:lnTo>
                  <a:lnTo>
                    <a:pt x="1084370" y="1669991"/>
                  </a:lnTo>
                  <a:close/>
                </a:path>
                <a:path w="5528944" h="9429115">
                  <a:moveTo>
                    <a:pt x="2577997" y="1669991"/>
                  </a:moveTo>
                  <a:lnTo>
                    <a:pt x="2566402" y="1669991"/>
                  </a:lnTo>
                  <a:lnTo>
                    <a:pt x="2571817" y="1637246"/>
                  </a:lnTo>
                  <a:lnTo>
                    <a:pt x="2577997" y="1669991"/>
                  </a:lnTo>
                  <a:close/>
                </a:path>
                <a:path w="5528944" h="9429115">
                  <a:moveTo>
                    <a:pt x="722225" y="1735480"/>
                  </a:moveTo>
                  <a:lnTo>
                    <a:pt x="641328" y="1735480"/>
                  </a:lnTo>
                  <a:lnTo>
                    <a:pt x="654582" y="1702736"/>
                  </a:lnTo>
                  <a:lnTo>
                    <a:pt x="732428" y="1702736"/>
                  </a:lnTo>
                  <a:lnTo>
                    <a:pt x="722225" y="1735480"/>
                  </a:lnTo>
                  <a:close/>
                </a:path>
                <a:path w="5528944" h="9429115">
                  <a:moveTo>
                    <a:pt x="657254" y="1768225"/>
                  </a:moveTo>
                  <a:lnTo>
                    <a:pt x="621705" y="1768225"/>
                  </a:lnTo>
                  <a:lnTo>
                    <a:pt x="620485" y="1735480"/>
                  </a:lnTo>
                  <a:lnTo>
                    <a:pt x="669539" y="1735480"/>
                  </a:lnTo>
                  <a:lnTo>
                    <a:pt x="657254" y="1768225"/>
                  </a:lnTo>
                  <a:close/>
                </a:path>
                <a:path w="5528944" h="9429115">
                  <a:moveTo>
                    <a:pt x="1256893" y="1768225"/>
                  </a:moveTo>
                  <a:lnTo>
                    <a:pt x="1223635" y="1768225"/>
                  </a:lnTo>
                  <a:lnTo>
                    <a:pt x="1202269" y="1735480"/>
                  </a:lnTo>
                  <a:lnTo>
                    <a:pt x="1132571" y="1735480"/>
                  </a:lnTo>
                  <a:lnTo>
                    <a:pt x="1128904" y="1702736"/>
                  </a:lnTo>
                  <a:lnTo>
                    <a:pt x="1252695" y="1702736"/>
                  </a:lnTo>
                  <a:lnTo>
                    <a:pt x="1262699" y="1735480"/>
                  </a:lnTo>
                  <a:lnTo>
                    <a:pt x="1256893" y="1768225"/>
                  </a:lnTo>
                  <a:close/>
                </a:path>
                <a:path w="5528944" h="9429115">
                  <a:moveTo>
                    <a:pt x="1417157" y="1735480"/>
                  </a:moveTo>
                  <a:lnTo>
                    <a:pt x="1412999" y="1735480"/>
                  </a:lnTo>
                  <a:lnTo>
                    <a:pt x="1410870" y="1702736"/>
                  </a:lnTo>
                  <a:lnTo>
                    <a:pt x="1420398" y="1702736"/>
                  </a:lnTo>
                  <a:lnTo>
                    <a:pt x="1417157" y="1735480"/>
                  </a:lnTo>
                  <a:close/>
                </a:path>
                <a:path w="5528944" h="9429115">
                  <a:moveTo>
                    <a:pt x="1744541" y="1768225"/>
                  </a:moveTo>
                  <a:lnTo>
                    <a:pt x="1664185" y="1768225"/>
                  </a:lnTo>
                  <a:lnTo>
                    <a:pt x="1678157" y="1735480"/>
                  </a:lnTo>
                  <a:lnTo>
                    <a:pt x="1746469" y="1735480"/>
                  </a:lnTo>
                  <a:lnTo>
                    <a:pt x="1744541" y="1768225"/>
                  </a:lnTo>
                  <a:close/>
                </a:path>
                <a:path w="5528944" h="9429115">
                  <a:moveTo>
                    <a:pt x="1689202" y="1800970"/>
                  </a:moveTo>
                  <a:lnTo>
                    <a:pt x="1685240" y="1800970"/>
                  </a:lnTo>
                  <a:lnTo>
                    <a:pt x="1679051" y="1768225"/>
                  </a:lnTo>
                  <a:lnTo>
                    <a:pt x="1708541" y="1768225"/>
                  </a:lnTo>
                  <a:lnTo>
                    <a:pt x="1689202" y="1800970"/>
                  </a:lnTo>
                  <a:close/>
                </a:path>
                <a:path w="5528944" h="9429115">
                  <a:moveTo>
                    <a:pt x="1964226" y="1768225"/>
                  </a:moveTo>
                  <a:lnTo>
                    <a:pt x="1906100" y="1768225"/>
                  </a:lnTo>
                  <a:lnTo>
                    <a:pt x="1907827" y="1735480"/>
                  </a:lnTo>
                  <a:lnTo>
                    <a:pt x="1952811" y="1735480"/>
                  </a:lnTo>
                  <a:lnTo>
                    <a:pt x="1964226" y="1768225"/>
                  </a:lnTo>
                  <a:close/>
                </a:path>
                <a:path w="5528944" h="9429115">
                  <a:moveTo>
                    <a:pt x="2236627" y="1768225"/>
                  </a:moveTo>
                  <a:lnTo>
                    <a:pt x="2149399" y="1768225"/>
                  </a:lnTo>
                  <a:lnTo>
                    <a:pt x="2156941" y="1735480"/>
                  </a:lnTo>
                  <a:lnTo>
                    <a:pt x="2222191" y="1735480"/>
                  </a:lnTo>
                  <a:lnTo>
                    <a:pt x="2236627" y="1768225"/>
                  </a:lnTo>
                  <a:close/>
                </a:path>
                <a:path w="5528944" h="9429115">
                  <a:moveTo>
                    <a:pt x="2242052" y="1800970"/>
                  </a:moveTo>
                  <a:lnTo>
                    <a:pt x="2179684" y="1800970"/>
                  </a:lnTo>
                  <a:lnTo>
                    <a:pt x="2164122" y="1768225"/>
                  </a:lnTo>
                  <a:lnTo>
                    <a:pt x="2248551" y="1768225"/>
                  </a:lnTo>
                  <a:lnTo>
                    <a:pt x="2242052" y="1800970"/>
                  </a:lnTo>
                  <a:close/>
                </a:path>
                <a:path w="5528944" h="9429115">
                  <a:moveTo>
                    <a:pt x="35422" y="1833715"/>
                  </a:moveTo>
                  <a:lnTo>
                    <a:pt x="18850" y="1833715"/>
                  </a:lnTo>
                  <a:lnTo>
                    <a:pt x="24693" y="1800970"/>
                  </a:lnTo>
                  <a:lnTo>
                    <a:pt x="49602" y="1800970"/>
                  </a:lnTo>
                  <a:lnTo>
                    <a:pt x="35422" y="1833715"/>
                  </a:lnTo>
                  <a:close/>
                </a:path>
                <a:path w="5528944" h="9429115">
                  <a:moveTo>
                    <a:pt x="876371" y="1833715"/>
                  </a:moveTo>
                  <a:lnTo>
                    <a:pt x="784950" y="1833715"/>
                  </a:lnTo>
                  <a:lnTo>
                    <a:pt x="803154" y="1800970"/>
                  </a:lnTo>
                  <a:lnTo>
                    <a:pt x="877881" y="1800970"/>
                  </a:lnTo>
                  <a:lnTo>
                    <a:pt x="876371" y="1833715"/>
                  </a:lnTo>
                  <a:close/>
                </a:path>
                <a:path w="5528944" h="9429115">
                  <a:moveTo>
                    <a:pt x="1849554" y="1833715"/>
                  </a:moveTo>
                  <a:lnTo>
                    <a:pt x="1801583" y="1833715"/>
                  </a:lnTo>
                  <a:lnTo>
                    <a:pt x="1812421" y="1800970"/>
                  </a:lnTo>
                  <a:lnTo>
                    <a:pt x="1837242" y="1800970"/>
                  </a:lnTo>
                  <a:lnTo>
                    <a:pt x="1849554" y="1833715"/>
                  </a:lnTo>
                  <a:close/>
                </a:path>
                <a:path w="5528944" h="9429115">
                  <a:moveTo>
                    <a:pt x="1852436" y="1866460"/>
                  </a:moveTo>
                  <a:lnTo>
                    <a:pt x="1752089" y="1866460"/>
                  </a:lnTo>
                  <a:lnTo>
                    <a:pt x="1777803" y="1833715"/>
                  </a:lnTo>
                  <a:lnTo>
                    <a:pt x="1857740" y="1833715"/>
                  </a:lnTo>
                  <a:lnTo>
                    <a:pt x="1852436" y="1866460"/>
                  </a:lnTo>
                  <a:close/>
                </a:path>
                <a:path w="5528944" h="9429115">
                  <a:moveTo>
                    <a:pt x="1760514" y="1899205"/>
                  </a:moveTo>
                  <a:lnTo>
                    <a:pt x="1697192" y="1899205"/>
                  </a:lnTo>
                  <a:lnTo>
                    <a:pt x="1725024" y="1866460"/>
                  </a:lnTo>
                  <a:lnTo>
                    <a:pt x="1783544" y="1866460"/>
                  </a:lnTo>
                  <a:lnTo>
                    <a:pt x="1760514" y="1899205"/>
                  </a:lnTo>
                  <a:close/>
                </a:path>
                <a:path w="5528944" h="9429115">
                  <a:moveTo>
                    <a:pt x="1730495" y="1931950"/>
                  </a:moveTo>
                  <a:lnTo>
                    <a:pt x="1663072" y="1931950"/>
                  </a:lnTo>
                  <a:lnTo>
                    <a:pt x="1674053" y="1899205"/>
                  </a:lnTo>
                  <a:lnTo>
                    <a:pt x="1739040" y="1899205"/>
                  </a:lnTo>
                  <a:lnTo>
                    <a:pt x="1730495" y="1931950"/>
                  </a:lnTo>
                  <a:close/>
                </a:path>
                <a:path w="5528944" h="9429115">
                  <a:moveTo>
                    <a:pt x="4335844" y="1833715"/>
                  </a:moveTo>
                  <a:lnTo>
                    <a:pt x="4294520" y="1833715"/>
                  </a:lnTo>
                  <a:lnTo>
                    <a:pt x="4306762" y="1800970"/>
                  </a:lnTo>
                  <a:lnTo>
                    <a:pt x="4327723" y="1800970"/>
                  </a:lnTo>
                  <a:lnTo>
                    <a:pt x="4335844" y="1833715"/>
                  </a:lnTo>
                  <a:close/>
                </a:path>
                <a:path w="5528944" h="9429115">
                  <a:moveTo>
                    <a:pt x="4328306" y="1866460"/>
                  </a:moveTo>
                  <a:lnTo>
                    <a:pt x="4276145" y="1866460"/>
                  </a:lnTo>
                  <a:lnTo>
                    <a:pt x="4274116" y="1833715"/>
                  </a:lnTo>
                  <a:lnTo>
                    <a:pt x="4338529" y="1833715"/>
                  </a:lnTo>
                  <a:lnTo>
                    <a:pt x="4328306" y="1866460"/>
                  </a:lnTo>
                  <a:close/>
                </a:path>
                <a:path w="5528944" h="9429115">
                  <a:moveTo>
                    <a:pt x="1049071" y="1866460"/>
                  </a:moveTo>
                  <a:lnTo>
                    <a:pt x="997825" y="1866460"/>
                  </a:lnTo>
                  <a:lnTo>
                    <a:pt x="998349" y="1833715"/>
                  </a:lnTo>
                  <a:lnTo>
                    <a:pt x="1053013" y="1833715"/>
                  </a:lnTo>
                  <a:lnTo>
                    <a:pt x="1049071" y="1866460"/>
                  </a:lnTo>
                  <a:close/>
                </a:path>
                <a:path w="5528944" h="9429115">
                  <a:moveTo>
                    <a:pt x="1356447" y="1866460"/>
                  </a:moveTo>
                  <a:lnTo>
                    <a:pt x="1326686" y="1866460"/>
                  </a:lnTo>
                  <a:lnTo>
                    <a:pt x="1327108" y="1833715"/>
                  </a:lnTo>
                  <a:lnTo>
                    <a:pt x="1357397" y="1833715"/>
                  </a:lnTo>
                  <a:lnTo>
                    <a:pt x="1356447" y="1866460"/>
                  </a:lnTo>
                  <a:close/>
                </a:path>
                <a:path w="5528944" h="9429115">
                  <a:moveTo>
                    <a:pt x="5332010" y="1866460"/>
                  </a:moveTo>
                  <a:lnTo>
                    <a:pt x="5285888" y="1866460"/>
                  </a:lnTo>
                  <a:lnTo>
                    <a:pt x="5280776" y="1833715"/>
                  </a:lnTo>
                  <a:lnTo>
                    <a:pt x="5332141" y="1833715"/>
                  </a:lnTo>
                  <a:lnTo>
                    <a:pt x="5332010" y="1866460"/>
                  </a:lnTo>
                  <a:close/>
                </a:path>
                <a:path w="5528944" h="9429115">
                  <a:moveTo>
                    <a:pt x="723292" y="1899205"/>
                  </a:moveTo>
                  <a:lnTo>
                    <a:pt x="679115" y="1899205"/>
                  </a:lnTo>
                  <a:lnTo>
                    <a:pt x="681214" y="1866460"/>
                  </a:lnTo>
                  <a:lnTo>
                    <a:pt x="719006" y="1866460"/>
                  </a:lnTo>
                  <a:lnTo>
                    <a:pt x="723292" y="1899205"/>
                  </a:lnTo>
                  <a:close/>
                </a:path>
                <a:path w="5528944" h="9429115">
                  <a:moveTo>
                    <a:pt x="4587844" y="1899205"/>
                  </a:moveTo>
                  <a:lnTo>
                    <a:pt x="4568430" y="1899205"/>
                  </a:lnTo>
                  <a:lnTo>
                    <a:pt x="4563124" y="1866460"/>
                  </a:lnTo>
                  <a:lnTo>
                    <a:pt x="4593724" y="1866460"/>
                  </a:lnTo>
                  <a:lnTo>
                    <a:pt x="4587844" y="1899205"/>
                  </a:lnTo>
                  <a:close/>
                </a:path>
                <a:path w="5528944" h="9429115">
                  <a:moveTo>
                    <a:pt x="1239507" y="1931950"/>
                  </a:moveTo>
                  <a:lnTo>
                    <a:pt x="1173108" y="1931950"/>
                  </a:lnTo>
                  <a:lnTo>
                    <a:pt x="1175320" y="1899205"/>
                  </a:lnTo>
                  <a:lnTo>
                    <a:pt x="1238480" y="1899205"/>
                  </a:lnTo>
                  <a:lnTo>
                    <a:pt x="1239507" y="1931950"/>
                  </a:lnTo>
                  <a:close/>
                </a:path>
                <a:path w="5528944" h="9429115">
                  <a:moveTo>
                    <a:pt x="2375667" y="1931950"/>
                  </a:moveTo>
                  <a:lnTo>
                    <a:pt x="2372588" y="1899205"/>
                  </a:lnTo>
                  <a:lnTo>
                    <a:pt x="2379204" y="1899205"/>
                  </a:lnTo>
                  <a:lnTo>
                    <a:pt x="2375667" y="1931950"/>
                  </a:lnTo>
                  <a:close/>
                </a:path>
                <a:path w="5528944" h="9429115">
                  <a:moveTo>
                    <a:pt x="4247767" y="1931950"/>
                  </a:moveTo>
                  <a:lnTo>
                    <a:pt x="4206621" y="1931950"/>
                  </a:lnTo>
                  <a:lnTo>
                    <a:pt x="4214261" y="1899205"/>
                  </a:lnTo>
                  <a:lnTo>
                    <a:pt x="4240668" y="1899205"/>
                  </a:lnTo>
                  <a:lnTo>
                    <a:pt x="4247767" y="1931950"/>
                  </a:lnTo>
                  <a:close/>
                </a:path>
                <a:path w="5528944" h="9429115">
                  <a:moveTo>
                    <a:pt x="4235512" y="1964695"/>
                  </a:moveTo>
                  <a:lnTo>
                    <a:pt x="4213442" y="1964695"/>
                  </a:lnTo>
                  <a:lnTo>
                    <a:pt x="4205715" y="1931950"/>
                  </a:lnTo>
                  <a:lnTo>
                    <a:pt x="4245893" y="1931950"/>
                  </a:lnTo>
                  <a:lnTo>
                    <a:pt x="4235512" y="1964695"/>
                  </a:lnTo>
                  <a:close/>
                </a:path>
                <a:path w="5528944" h="9429115">
                  <a:moveTo>
                    <a:pt x="370237" y="1964695"/>
                  </a:moveTo>
                  <a:lnTo>
                    <a:pt x="348306" y="1964695"/>
                  </a:lnTo>
                  <a:lnTo>
                    <a:pt x="344583" y="1931950"/>
                  </a:lnTo>
                  <a:lnTo>
                    <a:pt x="370428" y="1931950"/>
                  </a:lnTo>
                  <a:lnTo>
                    <a:pt x="370237" y="1964695"/>
                  </a:lnTo>
                  <a:close/>
                </a:path>
                <a:path w="5528944" h="9429115">
                  <a:moveTo>
                    <a:pt x="1103" y="1997440"/>
                  </a:moveTo>
                  <a:lnTo>
                    <a:pt x="0" y="1997440"/>
                  </a:lnTo>
                  <a:lnTo>
                    <a:pt x="0" y="1979650"/>
                  </a:lnTo>
                  <a:lnTo>
                    <a:pt x="1103" y="1997440"/>
                  </a:lnTo>
                  <a:close/>
                </a:path>
                <a:path w="5528944" h="9429115">
                  <a:moveTo>
                    <a:pt x="295606" y="1997440"/>
                  </a:moveTo>
                  <a:lnTo>
                    <a:pt x="257856" y="1997440"/>
                  </a:lnTo>
                  <a:lnTo>
                    <a:pt x="254384" y="1964695"/>
                  </a:lnTo>
                  <a:lnTo>
                    <a:pt x="295704" y="1964695"/>
                  </a:lnTo>
                  <a:lnTo>
                    <a:pt x="295606" y="1997440"/>
                  </a:lnTo>
                  <a:close/>
                </a:path>
                <a:path w="5528944" h="9429115">
                  <a:moveTo>
                    <a:pt x="852373" y="1997440"/>
                  </a:moveTo>
                  <a:lnTo>
                    <a:pt x="814945" y="1997440"/>
                  </a:lnTo>
                  <a:lnTo>
                    <a:pt x="815078" y="1964695"/>
                  </a:lnTo>
                  <a:lnTo>
                    <a:pt x="845300" y="1964695"/>
                  </a:lnTo>
                  <a:lnTo>
                    <a:pt x="852373" y="1997440"/>
                  </a:lnTo>
                  <a:close/>
                </a:path>
                <a:path w="5528944" h="9429115">
                  <a:moveTo>
                    <a:pt x="326064" y="2062930"/>
                  </a:moveTo>
                  <a:lnTo>
                    <a:pt x="304419" y="2062930"/>
                  </a:lnTo>
                  <a:lnTo>
                    <a:pt x="304190" y="2030185"/>
                  </a:lnTo>
                  <a:lnTo>
                    <a:pt x="333300" y="2030185"/>
                  </a:lnTo>
                  <a:lnTo>
                    <a:pt x="326064" y="2062930"/>
                  </a:lnTo>
                  <a:close/>
                </a:path>
                <a:path w="5528944" h="9429115">
                  <a:moveTo>
                    <a:pt x="603745" y="2161164"/>
                  </a:moveTo>
                  <a:lnTo>
                    <a:pt x="597711" y="2161164"/>
                  </a:lnTo>
                  <a:lnTo>
                    <a:pt x="588740" y="2128420"/>
                  </a:lnTo>
                  <a:lnTo>
                    <a:pt x="602426" y="2095675"/>
                  </a:lnTo>
                  <a:lnTo>
                    <a:pt x="629478" y="2062930"/>
                  </a:lnTo>
                  <a:lnTo>
                    <a:pt x="730267" y="2030185"/>
                  </a:lnTo>
                  <a:lnTo>
                    <a:pt x="739697" y="2030185"/>
                  </a:lnTo>
                  <a:lnTo>
                    <a:pt x="747605" y="2062930"/>
                  </a:lnTo>
                  <a:lnTo>
                    <a:pt x="756790" y="2062930"/>
                  </a:lnTo>
                  <a:lnTo>
                    <a:pt x="740640" y="2095675"/>
                  </a:lnTo>
                  <a:lnTo>
                    <a:pt x="660651" y="2095675"/>
                  </a:lnTo>
                  <a:lnTo>
                    <a:pt x="635167" y="2128420"/>
                  </a:lnTo>
                  <a:lnTo>
                    <a:pt x="609340" y="2128420"/>
                  </a:lnTo>
                  <a:lnTo>
                    <a:pt x="603745" y="2161164"/>
                  </a:lnTo>
                  <a:close/>
                </a:path>
                <a:path w="5528944" h="9429115">
                  <a:moveTo>
                    <a:pt x="969452" y="2062930"/>
                  </a:moveTo>
                  <a:lnTo>
                    <a:pt x="932902" y="2062930"/>
                  </a:lnTo>
                  <a:lnTo>
                    <a:pt x="950652" y="2030185"/>
                  </a:lnTo>
                  <a:lnTo>
                    <a:pt x="969452" y="2062930"/>
                  </a:lnTo>
                  <a:close/>
                </a:path>
                <a:path w="5528944" h="9429115">
                  <a:moveTo>
                    <a:pt x="968176" y="2095675"/>
                  </a:moveTo>
                  <a:lnTo>
                    <a:pt x="926962" y="2095675"/>
                  </a:lnTo>
                  <a:lnTo>
                    <a:pt x="900049" y="2062930"/>
                  </a:lnTo>
                  <a:lnTo>
                    <a:pt x="989803" y="2062930"/>
                  </a:lnTo>
                  <a:lnTo>
                    <a:pt x="968176" y="2095675"/>
                  </a:lnTo>
                  <a:close/>
                </a:path>
                <a:path w="5528944" h="9429115">
                  <a:moveTo>
                    <a:pt x="1599853" y="2062930"/>
                  </a:moveTo>
                  <a:lnTo>
                    <a:pt x="1580717" y="2062930"/>
                  </a:lnTo>
                  <a:lnTo>
                    <a:pt x="1582650" y="2030185"/>
                  </a:lnTo>
                  <a:lnTo>
                    <a:pt x="1592396" y="2030185"/>
                  </a:lnTo>
                  <a:lnTo>
                    <a:pt x="1599853" y="2062930"/>
                  </a:lnTo>
                  <a:close/>
                </a:path>
                <a:path w="5528944" h="9429115">
                  <a:moveTo>
                    <a:pt x="1597712" y="2095675"/>
                  </a:moveTo>
                  <a:lnTo>
                    <a:pt x="1594536" y="2062930"/>
                  </a:lnTo>
                  <a:lnTo>
                    <a:pt x="1602297" y="2062930"/>
                  </a:lnTo>
                  <a:lnTo>
                    <a:pt x="1597712" y="2095675"/>
                  </a:lnTo>
                  <a:close/>
                </a:path>
                <a:path w="5528944" h="9429115">
                  <a:moveTo>
                    <a:pt x="1980860" y="2095675"/>
                  </a:moveTo>
                  <a:lnTo>
                    <a:pt x="1894085" y="2095675"/>
                  </a:lnTo>
                  <a:lnTo>
                    <a:pt x="1909072" y="2062930"/>
                  </a:lnTo>
                  <a:lnTo>
                    <a:pt x="1976579" y="2062930"/>
                  </a:lnTo>
                  <a:lnTo>
                    <a:pt x="1980860" y="2095675"/>
                  </a:lnTo>
                  <a:close/>
                </a:path>
                <a:path w="5528944" h="9429115">
                  <a:moveTo>
                    <a:pt x="1968229" y="2128420"/>
                  </a:moveTo>
                  <a:lnTo>
                    <a:pt x="1933042" y="2128420"/>
                  </a:lnTo>
                  <a:lnTo>
                    <a:pt x="1919709" y="2095675"/>
                  </a:lnTo>
                  <a:lnTo>
                    <a:pt x="1976215" y="2095675"/>
                  </a:lnTo>
                  <a:lnTo>
                    <a:pt x="1968229" y="2128420"/>
                  </a:lnTo>
                  <a:close/>
                </a:path>
                <a:path w="5528944" h="9429115">
                  <a:moveTo>
                    <a:pt x="2490436" y="2095675"/>
                  </a:moveTo>
                  <a:lnTo>
                    <a:pt x="2480090" y="2095675"/>
                  </a:lnTo>
                  <a:lnTo>
                    <a:pt x="2472231" y="2062930"/>
                  </a:lnTo>
                  <a:lnTo>
                    <a:pt x="2487751" y="2062930"/>
                  </a:lnTo>
                  <a:lnTo>
                    <a:pt x="2490436" y="2095675"/>
                  </a:lnTo>
                  <a:close/>
                </a:path>
                <a:path w="5528944" h="9429115">
                  <a:moveTo>
                    <a:pt x="1318088" y="2128420"/>
                  </a:moveTo>
                  <a:lnTo>
                    <a:pt x="1267569" y="2128420"/>
                  </a:lnTo>
                  <a:lnTo>
                    <a:pt x="1278922" y="2095675"/>
                  </a:lnTo>
                  <a:lnTo>
                    <a:pt x="1295869" y="2095675"/>
                  </a:lnTo>
                  <a:lnTo>
                    <a:pt x="1318088" y="2128420"/>
                  </a:lnTo>
                  <a:close/>
                </a:path>
                <a:path w="5528944" h="9429115">
                  <a:moveTo>
                    <a:pt x="1372120" y="2193909"/>
                  </a:moveTo>
                  <a:lnTo>
                    <a:pt x="1331288" y="2193909"/>
                  </a:lnTo>
                  <a:lnTo>
                    <a:pt x="1308091" y="2161164"/>
                  </a:lnTo>
                  <a:lnTo>
                    <a:pt x="1260439" y="2161164"/>
                  </a:lnTo>
                  <a:lnTo>
                    <a:pt x="1261509" y="2128420"/>
                  </a:lnTo>
                  <a:lnTo>
                    <a:pt x="1358167" y="2128420"/>
                  </a:lnTo>
                  <a:lnTo>
                    <a:pt x="1375800" y="2161164"/>
                  </a:lnTo>
                  <a:lnTo>
                    <a:pt x="1372120" y="2193909"/>
                  </a:lnTo>
                  <a:close/>
                </a:path>
                <a:path w="5528944" h="9429115">
                  <a:moveTo>
                    <a:pt x="4423304" y="2128420"/>
                  </a:moveTo>
                  <a:lnTo>
                    <a:pt x="4378274" y="2128420"/>
                  </a:lnTo>
                  <a:lnTo>
                    <a:pt x="4376872" y="2095675"/>
                  </a:lnTo>
                  <a:lnTo>
                    <a:pt x="4421875" y="2095675"/>
                  </a:lnTo>
                  <a:lnTo>
                    <a:pt x="4423304" y="2128420"/>
                  </a:lnTo>
                  <a:close/>
                </a:path>
                <a:path w="5528944" h="9429115">
                  <a:moveTo>
                    <a:pt x="1100124" y="2161164"/>
                  </a:moveTo>
                  <a:lnTo>
                    <a:pt x="1073888" y="2161164"/>
                  </a:lnTo>
                  <a:lnTo>
                    <a:pt x="1082688" y="2128420"/>
                  </a:lnTo>
                  <a:lnTo>
                    <a:pt x="1092523" y="2128420"/>
                  </a:lnTo>
                  <a:lnTo>
                    <a:pt x="1100124" y="2161164"/>
                  </a:lnTo>
                  <a:close/>
                </a:path>
                <a:path w="5528944" h="9429115">
                  <a:moveTo>
                    <a:pt x="1099613" y="2193909"/>
                  </a:moveTo>
                  <a:lnTo>
                    <a:pt x="1073023" y="2193909"/>
                  </a:lnTo>
                  <a:lnTo>
                    <a:pt x="1067106" y="2161164"/>
                  </a:lnTo>
                  <a:lnTo>
                    <a:pt x="1106228" y="2161164"/>
                  </a:lnTo>
                  <a:lnTo>
                    <a:pt x="1099613" y="2193909"/>
                  </a:lnTo>
                  <a:close/>
                </a:path>
                <a:path w="5528944" h="9429115">
                  <a:moveTo>
                    <a:pt x="1207753" y="2259399"/>
                  </a:moveTo>
                  <a:lnTo>
                    <a:pt x="1094558" y="2259399"/>
                  </a:lnTo>
                  <a:lnTo>
                    <a:pt x="1107276" y="2226654"/>
                  </a:lnTo>
                  <a:lnTo>
                    <a:pt x="1128801" y="2226654"/>
                  </a:lnTo>
                  <a:lnTo>
                    <a:pt x="1139447" y="2193909"/>
                  </a:lnTo>
                  <a:lnTo>
                    <a:pt x="1191381" y="2193909"/>
                  </a:lnTo>
                  <a:lnTo>
                    <a:pt x="1202882" y="2226654"/>
                  </a:lnTo>
                  <a:lnTo>
                    <a:pt x="1207753" y="2259399"/>
                  </a:lnTo>
                  <a:close/>
                </a:path>
                <a:path w="5528944" h="9429115">
                  <a:moveTo>
                    <a:pt x="1118011" y="2292144"/>
                  </a:moveTo>
                  <a:lnTo>
                    <a:pt x="1031683" y="2292144"/>
                  </a:lnTo>
                  <a:lnTo>
                    <a:pt x="1038679" y="2259399"/>
                  </a:lnTo>
                  <a:lnTo>
                    <a:pt x="1140749" y="2259399"/>
                  </a:lnTo>
                  <a:lnTo>
                    <a:pt x="1118011" y="2292144"/>
                  </a:lnTo>
                  <a:close/>
                </a:path>
                <a:path w="5528944" h="9429115">
                  <a:moveTo>
                    <a:pt x="1062750" y="2324889"/>
                  </a:moveTo>
                  <a:lnTo>
                    <a:pt x="1021092" y="2324889"/>
                  </a:lnTo>
                  <a:lnTo>
                    <a:pt x="1009384" y="2292144"/>
                  </a:lnTo>
                  <a:lnTo>
                    <a:pt x="1074211" y="2292144"/>
                  </a:lnTo>
                  <a:lnTo>
                    <a:pt x="1062750" y="2324889"/>
                  </a:lnTo>
                  <a:close/>
                </a:path>
                <a:path w="5528944" h="9429115">
                  <a:moveTo>
                    <a:pt x="2074217" y="2161164"/>
                  </a:moveTo>
                  <a:lnTo>
                    <a:pt x="2017011" y="2161164"/>
                  </a:lnTo>
                  <a:lnTo>
                    <a:pt x="2026492" y="2128420"/>
                  </a:lnTo>
                  <a:lnTo>
                    <a:pt x="2073792" y="2128420"/>
                  </a:lnTo>
                  <a:lnTo>
                    <a:pt x="2074217" y="2161164"/>
                  </a:lnTo>
                  <a:close/>
                </a:path>
                <a:path w="5528944" h="9429115">
                  <a:moveTo>
                    <a:pt x="2397174" y="2161164"/>
                  </a:moveTo>
                  <a:lnTo>
                    <a:pt x="2277563" y="2161164"/>
                  </a:lnTo>
                  <a:lnTo>
                    <a:pt x="2282127" y="2128420"/>
                  </a:lnTo>
                  <a:lnTo>
                    <a:pt x="2386652" y="2128420"/>
                  </a:lnTo>
                  <a:lnTo>
                    <a:pt x="2397174" y="2161164"/>
                  </a:lnTo>
                  <a:close/>
                </a:path>
                <a:path w="5528944" h="9429115">
                  <a:moveTo>
                    <a:pt x="2381381" y="2193909"/>
                  </a:moveTo>
                  <a:lnTo>
                    <a:pt x="2330288" y="2193909"/>
                  </a:lnTo>
                  <a:lnTo>
                    <a:pt x="2309432" y="2161164"/>
                  </a:lnTo>
                  <a:lnTo>
                    <a:pt x="2393915" y="2161164"/>
                  </a:lnTo>
                  <a:lnTo>
                    <a:pt x="2381381" y="2193909"/>
                  </a:lnTo>
                  <a:close/>
                </a:path>
                <a:path w="5528944" h="9429115">
                  <a:moveTo>
                    <a:pt x="5002628" y="2161164"/>
                  </a:moveTo>
                  <a:lnTo>
                    <a:pt x="4968134" y="2161164"/>
                  </a:lnTo>
                  <a:lnTo>
                    <a:pt x="4960276" y="2128420"/>
                  </a:lnTo>
                  <a:lnTo>
                    <a:pt x="5011502" y="2128420"/>
                  </a:lnTo>
                  <a:lnTo>
                    <a:pt x="5002628" y="2161164"/>
                  </a:lnTo>
                  <a:close/>
                </a:path>
                <a:path w="5528944" h="9429115">
                  <a:moveTo>
                    <a:pt x="1598499" y="2193909"/>
                  </a:moveTo>
                  <a:lnTo>
                    <a:pt x="1549588" y="2193909"/>
                  </a:lnTo>
                  <a:lnTo>
                    <a:pt x="1546066" y="2161982"/>
                  </a:lnTo>
                  <a:lnTo>
                    <a:pt x="1545976" y="2161164"/>
                  </a:lnTo>
                  <a:lnTo>
                    <a:pt x="1595355" y="2161164"/>
                  </a:lnTo>
                  <a:lnTo>
                    <a:pt x="1598499" y="2193909"/>
                  </a:lnTo>
                  <a:close/>
                </a:path>
                <a:path w="5528944" h="9429115">
                  <a:moveTo>
                    <a:pt x="5096408" y="2226654"/>
                  </a:moveTo>
                  <a:lnTo>
                    <a:pt x="5023273" y="2226654"/>
                  </a:lnTo>
                  <a:lnTo>
                    <a:pt x="5043980" y="2193909"/>
                  </a:lnTo>
                  <a:lnTo>
                    <a:pt x="5086160" y="2161164"/>
                  </a:lnTo>
                  <a:lnTo>
                    <a:pt x="5106797" y="2161164"/>
                  </a:lnTo>
                  <a:lnTo>
                    <a:pt x="5113936" y="2193909"/>
                  </a:lnTo>
                  <a:lnTo>
                    <a:pt x="5118447" y="2193909"/>
                  </a:lnTo>
                  <a:lnTo>
                    <a:pt x="5096408" y="2226654"/>
                  </a:lnTo>
                  <a:close/>
                </a:path>
                <a:path w="5528944" h="9429115">
                  <a:moveTo>
                    <a:pt x="5014089" y="2259399"/>
                  </a:moveTo>
                  <a:lnTo>
                    <a:pt x="4996144" y="2226654"/>
                  </a:lnTo>
                  <a:lnTo>
                    <a:pt x="5039646" y="2226654"/>
                  </a:lnTo>
                  <a:lnTo>
                    <a:pt x="5014089" y="2259399"/>
                  </a:lnTo>
                  <a:close/>
                </a:path>
                <a:path w="5528944" h="9429115">
                  <a:moveTo>
                    <a:pt x="719420" y="2226654"/>
                  </a:moveTo>
                  <a:lnTo>
                    <a:pt x="642153" y="2226654"/>
                  </a:lnTo>
                  <a:lnTo>
                    <a:pt x="660311" y="2193909"/>
                  </a:lnTo>
                  <a:lnTo>
                    <a:pt x="712012" y="2193909"/>
                  </a:lnTo>
                  <a:lnTo>
                    <a:pt x="719420" y="2226654"/>
                  </a:lnTo>
                  <a:close/>
                </a:path>
                <a:path w="5528944" h="9429115">
                  <a:moveTo>
                    <a:pt x="684633" y="2259399"/>
                  </a:moveTo>
                  <a:lnTo>
                    <a:pt x="633223" y="2259399"/>
                  </a:lnTo>
                  <a:lnTo>
                    <a:pt x="629190" y="2226654"/>
                  </a:lnTo>
                  <a:lnTo>
                    <a:pt x="723819" y="2226654"/>
                  </a:lnTo>
                  <a:lnTo>
                    <a:pt x="684633" y="2259399"/>
                  </a:lnTo>
                  <a:close/>
                </a:path>
                <a:path w="5528944" h="9429115">
                  <a:moveTo>
                    <a:pt x="940849" y="2226654"/>
                  </a:moveTo>
                  <a:lnTo>
                    <a:pt x="909915" y="2226654"/>
                  </a:lnTo>
                  <a:lnTo>
                    <a:pt x="915754" y="2194388"/>
                  </a:lnTo>
                  <a:lnTo>
                    <a:pt x="915841" y="2193909"/>
                  </a:lnTo>
                  <a:lnTo>
                    <a:pt x="935905" y="2193909"/>
                  </a:lnTo>
                  <a:lnTo>
                    <a:pt x="940849" y="2226654"/>
                  </a:lnTo>
                  <a:close/>
                </a:path>
                <a:path w="5528944" h="9429115">
                  <a:moveTo>
                    <a:pt x="1740769" y="2226654"/>
                  </a:moveTo>
                  <a:lnTo>
                    <a:pt x="1664275" y="2226654"/>
                  </a:lnTo>
                  <a:lnTo>
                    <a:pt x="1671220" y="2194388"/>
                  </a:lnTo>
                  <a:lnTo>
                    <a:pt x="1671323" y="2193909"/>
                  </a:lnTo>
                  <a:lnTo>
                    <a:pt x="1733832" y="2193909"/>
                  </a:lnTo>
                  <a:lnTo>
                    <a:pt x="1740769" y="2226654"/>
                  </a:lnTo>
                  <a:close/>
                </a:path>
                <a:path w="5528944" h="9429115">
                  <a:moveTo>
                    <a:pt x="1729114" y="2259399"/>
                  </a:moveTo>
                  <a:lnTo>
                    <a:pt x="1664122" y="2259399"/>
                  </a:lnTo>
                  <a:lnTo>
                    <a:pt x="1658931" y="2226654"/>
                  </a:lnTo>
                  <a:lnTo>
                    <a:pt x="1739825" y="2226654"/>
                  </a:lnTo>
                  <a:lnTo>
                    <a:pt x="1729114" y="2259399"/>
                  </a:lnTo>
                  <a:close/>
                </a:path>
                <a:path w="5528944" h="9429115">
                  <a:moveTo>
                    <a:pt x="4474223" y="2292144"/>
                  </a:moveTo>
                  <a:lnTo>
                    <a:pt x="4399292" y="2292144"/>
                  </a:lnTo>
                  <a:lnTo>
                    <a:pt x="4400023" y="2259399"/>
                  </a:lnTo>
                  <a:lnTo>
                    <a:pt x="4463784" y="2259399"/>
                  </a:lnTo>
                  <a:lnTo>
                    <a:pt x="4474223" y="2292144"/>
                  </a:lnTo>
                  <a:close/>
                </a:path>
                <a:path w="5528944" h="9429115">
                  <a:moveTo>
                    <a:pt x="1363422" y="2324889"/>
                  </a:moveTo>
                  <a:lnTo>
                    <a:pt x="1289124" y="2324889"/>
                  </a:lnTo>
                  <a:lnTo>
                    <a:pt x="1289124" y="2292144"/>
                  </a:lnTo>
                  <a:lnTo>
                    <a:pt x="1357609" y="2292144"/>
                  </a:lnTo>
                  <a:lnTo>
                    <a:pt x="1363422" y="2324889"/>
                  </a:lnTo>
                  <a:close/>
                </a:path>
                <a:path w="5528944" h="9429115">
                  <a:moveTo>
                    <a:pt x="2356664" y="2324889"/>
                  </a:moveTo>
                  <a:lnTo>
                    <a:pt x="2282967" y="2324889"/>
                  </a:lnTo>
                  <a:lnTo>
                    <a:pt x="2280351" y="2293398"/>
                  </a:lnTo>
                  <a:lnTo>
                    <a:pt x="2280247" y="2292144"/>
                  </a:lnTo>
                  <a:lnTo>
                    <a:pt x="2333953" y="2292144"/>
                  </a:lnTo>
                  <a:lnTo>
                    <a:pt x="2356664" y="2324889"/>
                  </a:lnTo>
                  <a:close/>
                </a:path>
                <a:path w="5528944" h="9429115">
                  <a:moveTo>
                    <a:pt x="2351765" y="2357615"/>
                  </a:moveTo>
                  <a:lnTo>
                    <a:pt x="2328760" y="2357615"/>
                  </a:lnTo>
                  <a:lnTo>
                    <a:pt x="2308735" y="2324889"/>
                  </a:lnTo>
                  <a:lnTo>
                    <a:pt x="2378548" y="2324889"/>
                  </a:lnTo>
                  <a:lnTo>
                    <a:pt x="2351765" y="2357615"/>
                  </a:lnTo>
                  <a:close/>
                </a:path>
                <a:path w="5528944" h="9429115">
                  <a:moveTo>
                    <a:pt x="1492696" y="2357615"/>
                  </a:moveTo>
                  <a:lnTo>
                    <a:pt x="1446543" y="2357615"/>
                  </a:lnTo>
                  <a:lnTo>
                    <a:pt x="1462477" y="2324889"/>
                  </a:lnTo>
                  <a:lnTo>
                    <a:pt x="1486642" y="2324889"/>
                  </a:lnTo>
                  <a:lnTo>
                    <a:pt x="1492600" y="2357098"/>
                  </a:lnTo>
                  <a:lnTo>
                    <a:pt x="1492696" y="2357615"/>
                  </a:lnTo>
                  <a:close/>
                </a:path>
                <a:path w="5528944" h="9429115">
                  <a:moveTo>
                    <a:pt x="1490702" y="2390379"/>
                  </a:moveTo>
                  <a:lnTo>
                    <a:pt x="1437164" y="2390379"/>
                  </a:lnTo>
                  <a:lnTo>
                    <a:pt x="1436908" y="2357615"/>
                  </a:lnTo>
                  <a:lnTo>
                    <a:pt x="1498252" y="2357615"/>
                  </a:lnTo>
                  <a:lnTo>
                    <a:pt x="1490702" y="2390379"/>
                  </a:lnTo>
                  <a:close/>
                </a:path>
                <a:path w="5528944" h="9429115">
                  <a:moveTo>
                    <a:pt x="4692594" y="2357615"/>
                  </a:moveTo>
                  <a:lnTo>
                    <a:pt x="4680223" y="2357615"/>
                  </a:lnTo>
                  <a:lnTo>
                    <a:pt x="4683955" y="2324889"/>
                  </a:lnTo>
                  <a:lnTo>
                    <a:pt x="4692594" y="2357615"/>
                  </a:lnTo>
                  <a:close/>
                </a:path>
                <a:path w="5528944" h="9429115">
                  <a:moveTo>
                    <a:pt x="4879325" y="2357615"/>
                  </a:moveTo>
                  <a:lnTo>
                    <a:pt x="4824919" y="2357615"/>
                  </a:lnTo>
                  <a:lnTo>
                    <a:pt x="4836028" y="2324889"/>
                  </a:lnTo>
                  <a:lnTo>
                    <a:pt x="4875741" y="2324889"/>
                  </a:lnTo>
                  <a:lnTo>
                    <a:pt x="4879269" y="2357098"/>
                  </a:lnTo>
                  <a:lnTo>
                    <a:pt x="4879325" y="2357615"/>
                  </a:lnTo>
                  <a:close/>
                </a:path>
                <a:path w="5528944" h="9429115">
                  <a:moveTo>
                    <a:pt x="4863485" y="2390379"/>
                  </a:moveTo>
                  <a:lnTo>
                    <a:pt x="4813992" y="2390379"/>
                  </a:lnTo>
                  <a:lnTo>
                    <a:pt x="4807235" y="2357615"/>
                  </a:lnTo>
                  <a:lnTo>
                    <a:pt x="4870375" y="2357615"/>
                  </a:lnTo>
                  <a:lnTo>
                    <a:pt x="4863485" y="2390379"/>
                  </a:lnTo>
                  <a:close/>
                </a:path>
                <a:path w="5528944" h="9429115">
                  <a:moveTo>
                    <a:pt x="5309722" y="2357615"/>
                  </a:moveTo>
                  <a:lnTo>
                    <a:pt x="5279135" y="2357615"/>
                  </a:lnTo>
                  <a:lnTo>
                    <a:pt x="5295381" y="2324889"/>
                  </a:lnTo>
                  <a:lnTo>
                    <a:pt x="5309722" y="2357615"/>
                  </a:lnTo>
                  <a:close/>
                </a:path>
                <a:path w="5528944" h="9429115">
                  <a:moveTo>
                    <a:pt x="5321932" y="2390379"/>
                  </a:moveTo>
                  <a:lnTo>
                    <a:pt x="5298542" y="2390379"/>
                  </a:lnTo>
                  <a:lnTo>
                    <a:pt x="5290102" y="2357615"/>
                  </a:lnTo>
                  <a:lnTo>
                    <a:pt x="5327683" y="2357615"/>
                  </a:lnTo>
                  <a:lnTo>
                    <a:pt x="5321932" y="2390379"/>
                  </a:lnTo>
                  <a:close/>
                </a:path>
                <a:path w="5528944" h="9429115">
                  <a:moveTo>
                    <a:pt x="1678528" y="2390379"/>
                  </a:moveTo>
                  <a:lnTo>
                    <a:pt x="1641661" y="2390379"/>
                  </a:lnTo>
                  <a:lnTo>
                    <a:pt x="1629828" y="2357615"/>
                  </a:lnTo>
                  <a:lnTo>
                    <a:pt x="1675972" y="2357615"/>
                  </a:lnTo>
                  <a:lnTo>
                    <a:pt x="1678528" y="2390379"/>
                  </a:lnTo>
                  <a:close/>
                </a:path>
                <a:path w="5528944" h="9429115">
                  <a:moveTo>
                    <a:pt x="1228219" y="2423124"/>
                  </a:moveTo>
                  <a:lnTo>
                    <a:pt x="1122813" y="2423124"/>
                  </a:lnTo>
                  <a:lnTo>
                    <a:pt x="1145443" y="2390379"/>
                  </a:lnTo>
                  <a:lnTo>
                    <a:pt x="1224865" y="2390379"/>
                  </a:lnTo>
                  <a:lnTo>
                    <a:pt x="1228219" y="2423124"/>
                  </a:lnTo>
                  <a:close/>
                </a:path>
                <a:path w="5528944" h="9429115">
                  <a:moveTo>
                    <a:pt x="1216955" y="2455869"/>
                  </a:moveTo>
                  <a:lnTo>
                    <a:pt x="1128674" y="2455869"/>
                  </a:lnTo>
                  <a:lnTo>
                    <a:pt x="1125833" y="2423124"/>
                  </a:lnTo>
                  <a:lnTo>
                    <a:pt x="1222832" y="2423124"/>
                  </a:lnTo>
                  <a:lnTo>
                    <a:pt x="1216955" y="2455869"/>
                  </a:lnTo>
                  <a:close/>
                </a:path>
                <a:path w="5528944" h="9429115">
                  <a:moveTo>
                    <a:pt x="3981347" y="2423124"/>
                  </a:moveTo>
                  <a:lnTo>
                    <a:pt x="3961471" y="2423124"/>
                  </a:lnTo>
                  <a:lnTo>
                    <a:pt x="3961534" y="2390379"/>
                  </a:lnTo>
                  <a:lnTo>
                    <a:pt x="3987993" y="2390379"/>
                  </a:lnTo>
                  <a:lnTo>
                    <a:pt x="3981347" y="2423124"/>
                  </a:lnTo>
                  <a:close/>
                </a:path>
                <a:path w="5528944" h="9429115">
                  <a:moveTo>
                    <a:pt x="4663857" y="2455869"/>
                  </a:moveTo>
                  <a:lnTo>
                    <a:pt x="4631693" y="2455869"/>
                  </a:lnTo>
                  <a:lnTo>
                    <a:pt x="4631431" y="2423124"/>
                  </a:lnTo>
                  <a:lnTo>
                    <a:pt x="4632348" y="2390379"/>
                  </a:lnTo>
                  <a:lnTo>
                    <a:pt x="4666959" y="2390379"/>
                  </a:lnTo>
                  <a:lnTo>
                    <a:pt x="4669277" y="2423124"/>
                  </a:lnTo>
                  <a:lnTo>
                    <a:pt x="4668531" y="2423124"/>
                  </a:lnTo>
                  <a:lnTo>
                    <a:pt x="4663857" y="2455869"/>
                  </a:lnTo>
                  <a:close/>
                </a:path>
                <a:path w="5528944" h="9429115">
                  <a:moveTo>
                    <a:pt x="870949" y="2455869"/>
                  </a:moveTo>
                  <a:lnTo>
                    <a:pt x="814159" y="2455869"/>
                  </a:lnTo>
                  <a:lnTo>
                    <a:pt x="820152" y="2423124"/>
                  </a:lnTo>
                  <a:lnTo>
                    <a:pt x="860661" y="2423124"/>
                  </a:lnTo>
                  <a:lnTo>
                    <a:pt x="870949" y="2455869"/>
                  </a:lnTo>
                  <a:close/>
                </a:path>
                <a:path w="5528944" h="9429115">
                  <a:moveTo>
                    <a:pt x="891637" y="2488614"/>
                  </a:moveTo>
                  <a:lnTo>
                    <a:pt x="830696" y="2488614"/>
                  </a:lnTo>
                  <a:lnTo>
                    <a:pt x="817892" y="2455869"/>
                  </a:lnTo>
                  <a:lnTo>
                    <a:pt x="890602" y="2455869"/>
                  </a:lnTo>
                  <a:lnTo>
                    <a:pt x="891637" y="2488614"/>
                  </a:lnTo>
                  <a:close/>
                </a:path>
                <a:path w="5528944" h="9429115">
                  <a:moveTo>
                    <a:pt x="4463842" y="2455869"/>
                  </a:moveTo>
                  <a:lnTo>
                    <a:pt x="4419162" y="2455869"/>
                  </a:lnTo>
                  <a:lnTo>
                    <a:pt x="4402511" y="2423124"/>
                  </a:lnTo>
                  <a:lnTo>
                    <a:pt x="4467870" y="2423124"/>
                  </a:lnTo>
                  <a:lnTo>
                    <a:pt x="4463842" y="2455869"/>
                  </a:lnTo>
                  <a:close/>
                </a:path>
                <a:path w="5528944" h="9429115">
                  <a:moveTo>
                    <a:pt x="1594450" y="2488614"/>
                  </a:moveTo>
                  <a:lnTo>
                    <a:pt x="1520336" y="2488614"/>
                  </a:lnTo>
                  <a:lnTo>
                    <a:pt x="1521679" y="2455869"/>
                  </a:lnTo>
                  <a:lnTo>
                    <a:pt x="1578270" y="2455869"/>
                  </a:lnTo>
                  <a:lnTo>
                    <a:pt x="1594450" y="2488614"/>
                  </a:lnTo>
                  <a:close/>
                </a:path>
                <a:path w="5528944" h="9429115">
                  <a:moveTo>
                    <a:pt x="1588654" y="2521359"/>
                  </a:moveTo>
                  <a:lnTo>
                    <a:pt x="1547684" y="2521359"/>
                  </a:lnTo>
                  <a:lnTo>
                    <a:pt x="1536410" y="2488614"/>
                  </a:lnTo>
                  <a:lnTo>
                    <a:pt x="1601477" y="2488614"/>
                  </a:lnTo>
                  <a:lnTo>
                    <a:pt x="1588654" y="2521359"/>
                  </a:lnTo>
                  <a:close/>
                </a:path>
                <a:path w="5528944" h="9429115">
                  <a:moveTo>
                    <a:pt x="1878272" y="2521359"/>
                  </a:moveTo>
                  <a:lnTo>
                    <a:pt x="1829809" y="2488614"/>
                  </a:lnTo>
                  <a:lnTo>
                    <a:pt x="1863502" y="2488614"/>
                  </a:lnTo>
                  <a:lnTo>
                    <a:pt x="1878272" y="2521359"/>
                  </a:lnTo>
                  <a:close/>
                </a:path>
                <a:path w="5528944" h="9429115">
                  <a:moveTo>
                    <a:pt x="5070017" y="2521359"/>
                  </a:moveTo>
                  <a:lnTo>
                    <a:pt x="5003757" y="2521359"/>
                  </a:lnTo>
                  <a:lnTo>
                    <a:pt x="5008550" y="2488614"/>
                  </a:lnTo>
                  <a:lnTo>
                    <a:pt x="5064644" y="2488614"/>
                  </a:lnTo>
                  <a:lnTo>
                    <a:pt x="5070017" y="2521359"/>
                  </a:lnTo>
                  <a:close/>
                </a:path>
                <a:path w="5528944" h="9429115">
                  <a:moveTo>
                    <a:pt x="5055464" y="2554104"/>
                  </a:moveTo>
                  <a:lnTo>
                    <a:pt x="5035495" y="2554104"/>
                  </a:lnTo>
                  <a:lnTo>
                    <a:pt x="5014778" y="2521359"/>
                  </a:lnTo>
                  <a:lnTo>
                    <a:pt x="5075911" y="2521359"/>
                  </a:lnTo>
                  <a:lnTo>
                    <a:pt x="5055464" y="2554104"/>
                  </a:lnTo>
                  <a:close/>
                </a:path>
                <a:path w="5528944" h="9429115">
                  <a:moveTo>
                    <a:pt x="271150" y="2586848"/>
                  </a:moveTo>
                  <a:lnTo>
                    <a:pt x="191872" y="2586848"/>
                  </a:lnTo>
                  <a:lnTo>
                    <a:pt x="171584" y="2554104"/>
                  </a:lnTo>
                  <a:lnTo>
                    <a:pt x="126057" y="2521359"/>
                  </a:lnTo>
                  <a:lnTo>
                    <a:pt x="221483" y="2521359"/>
                  </a:lnTo>
                  <a:lnTo>
                    <a:pt x="250521" y="2554104"/>
                  </a:lnTo>
                  <a:lnTo>
                    <a:pt x="271935" y="2554104"/>
                  </a:lnTo>
                  <a:lnTo>
                    <a:pt x="271150" y="2586848"/>
                  </a:lnTo>
                  <a:close/>
                </a:path>
                <a:path w="5528944" h="9429115">
                  <a:moveTo>
                    <a:pt x="127530" y="2619593"/>
                  </a:moveTo>
                  <a:lnTo>
                    <a:pt x="118297" y="2619593"/>
                  </a:lnTo>
                  <a:lnTo>
                    <a:pt x="122521" y="2586848"/>
                  </a:lnTo>
                  <a:lnTo>
                    <a:pt x="127530" y="2619593"/>
                  </a:lnTo>
                  <a:close/>
                </a:path>
                <a:path w="5528944" h="9429115">
                  <a:moveTo>
                    <a:pt x="299561" y="2652338"/>
                  </a:moveTo>
                  <a:lnTo>
                    <a:pt x="271576" y="2652338"/>
                  </a:lnTo>
                  <a:lnTo>
                    <a:pt x="273279" y="2619593"/>
                  </a:lnTo>
                  <a:lnTo>
                    <a:pt x="291530" y="2619593"/>
                  </a:lnTo>
                  <a:lnTo>
                    <a:pt x="299561" y="2652338"/>
                  </a:lnTo>
                  <a:close/>
                </a:path>
                <a:path w="5528944" h="9429115">
                  <a:moveTo>
                    <a:pt x="302160" y="2685083"/>
                  </a:moveTo>
                  <a:lnTo>
                    <a:pt x="285329" y="2685083"/>
                  </a:lnTo>
                  <a:lnTo>
                    <a:pt x="275909" y="2652338"/>
                  </a:lnTo>
                  <a:lnTo>
                    <a:pt x="305271" y="2652338"/>
                  </a:lnTo>
                  <a:lnTo>
                    <a:pt x="302160" y="2685083"/>
                  </a:lnTo>
                  <a:close/>
                </a:path>
                <a:path w="5528944" h="9429115">
                  <a:moveTo>
                    <a:pt x="1203622" y="2586848"/>
                  </a:moveTo>
                  <a:lnTo>
                    <a:pt x="1103133" y="2586848"/>
                  </a:lnTo>
                  <a:lnTo>
                    <a:pt x="1134057" y="2554104"/>
                  </a:lnTo>
                  <a:lnTo>
                    <a:pt x="1166226" y="2521359"/>
                  </a:lnTo>
                  <a:lnTo>
                    <a:pt x="1234244" y="2521359"/>
                  </a:lnTo>
                  <a:lnTo>
                    <a:pt x="1238959" y="2554104"/>
                  </a:lnTo>
                  <a:lnTo>
                    <a:pt x="1213463" y="2554104"/>
                  </a:lnTo>
                  <a:lnTo>
                    <a:pt x="1203622" y="2586848"/>
                  </a:lnTo>
                  <a:close/>
                </a:path>
                <a:path w="5528944" h="9429115">
                  <a:moveTo>
                    <a:pt x="1162892" y="2685083"/>
                  </a:moveTo>
                  <a:lnTo>
                    <a:pt x="1117139" y="2685083"/>
                  </a:lnTo>
                  <a:lnTo>
                    <a:pt x="1093599" y="2652338"/>
                  </a:lnTo>
                  <a:lnTo>
                    <a:pt x="1058594" y="2652338"/>
                  </a:lnTo>
                  <a:lnTo>
                    <a:pt x="1057028" y="2619593"/>
                  </a:lnTo>
                  <a:lnTo>
                    <a:pt x="1060114" y="2619593"/>
                  </a:lnTo>
                  <a:lnTo>
                    <a:pt x="1065629" y="2586848"/>
                  </a:lnTo>
                  <a:lnTo>
                    <a:pt x="1162302" y="2586848"/>
                  </a:lnTo>
                  <a:lnTo>
                    <a:pt x="1190594" y="2652338"/>
                  </a:lnTo>
                  <a:lnTo>
                    <a:pt x="1162892" y="2685083"/>
                  </a:lnTo>
                  <a:close/>
                </a:path>
                <a:path w="5528944" h="9429115">
                  <a:moveTo>
                    <a:pt x="1237221" y="2717771"/>
                  </a:moveTo>
                  <a:lnTo>
                    <a:pt x="1216657" y="2717771"/>
                  </a:lnTo>
                  <a:lnTo>
                    <a:pt x="1215121" y="2685083"/>
                  </a:lnTo>
                  <a:lnTo>
                    <a:pt x="1240063" y="2685083"/>
                  </a:lnTo>
                  <a:lnTo>
                    <a:pt x="1237294" y="2716927"/>
                  </a:lnTo>
                  <a:lnTo>
                    <a:pt x="1237221" y="2717771"/>
                  </a:lnTo>
                  <a:close/>
                </a:path>
                <a:path w="5528944" h="9429115">
                  <a:moveTo>
                    <a:pt x="1445529" y="2554104"/>
                  </a:moveTo>
                  <a:lnTo>
                    <a:pt x="1419449" y="2554104"/>
                  </a:lnTo>
                  <a:lnTo>
                    <a:pt x="1413588" y="2521359"/>
                  </a:lnTo>
                  <a:lnTo>
                    <a:pt x="1454159" y="2521359"/>
                  </a:lnTo>
                  <a:lnTo>
                    <a:pt x="1445529" y="2554104"/>
                  </a:lnTo>
                  <a:close/>
                </a:path>
                <a:path w="5528944" h="9429115">
                  <a:moveTo>
                    <a:pt x="2478230" y="2554104"/>
                  </a:moveTo>
                  <a:lnTo>
                    <a:pt x="2394194" y="2554104"/>
                  </a:lnTo>
                  <a:lnTo>
                    <a:pt x="2394392" y="2521359"/>
                  </a:lnTo>
                  <a:lnTo>
                    <a:pt x="2479152" y="2521359"/>
                  </a:lnTo>
                  <a:lnTo>
                    <a:pt x="2478230" y="2554104"/>
                  </a:lnTo>
                  <a:close/>
                </a:path>
                <a:path w="5528944" h="9429115">
                  <a:moveTo>
                    <a:pt x="602005" y="2586848"/>
                  </a:moveTo>
                  <a:lnTo>
                    <a:pt x="543998" y="2586848"/>
                  </a:lnTo>
                  <a:lnTo>
                    <a:pt x="548545" y="2554104"/>
                  </a:lnTo>
                  <a:lnTo>
                    <a:pt x="594148" y="2554104"/>
                  </a:lnTo>
                  <a:lnTo>
                    <a:pt x="602005" y="2586848"/>
                  </a:lnTo>
                  <a:close/>
                </a:path>
                <a:path w="5528944" h="9429115">
                  <a:moveTo>
                    <a:pt x="598989" y="2619593"/>
                  </a:moveTo>
                  <a:lnTo>
                    <a:pt x="554861" y="2619593"/>
                  </a:lnTo>
                  <a:lnTo>
                    <a:pt x="546347" y="2586848"/>
                  </a:lnTo>
                  <a:lnTo>
                    <a:pt x="604657" y="2586848"/>
                  </a:lnTo>
                  <a:lnTo>
                    <a:pt x="598989" y="2619593"/>
                  </a:lnTo>
                  <a:close/>
                </a:path>
                <a:path w="5528944" h="9429115">
                  <a:moveTo>
                    <a:pt x="3155323" y="2586848"/>
                  </a:moveTo>
                  <a:lnTo>
                    <a:pt x="3144255" y="2586848"/>
                  </a:lnTo>
                  <a:lnTo>
                    <a:pt x="3151754" y="2554104"/>
                  </a:lnTo>
                  <a:lnTo>
                    <a:pt x="3153326" y="2554104"/>
                  </a:lnTo>
                  <a:lnTo>
                    <a:pt x="3155323" y="2586848"/>
                  </a:lnTo>
                  <a:close/>
                </a:path>
                <a:path w="5528944" h="9429115">
                  <a:moveTo>
                    <a:pt x="4174589" y="2586848"/>
                  </a:moveTo>
                  <a:lnTo>
                    <a:pt x="4155199" y="2586848"/>
                  </a:lnTo>
                  <a:lnTo>
                    <a:pt x="4164750" y="2554104"/>
                  </a:lnTo>
                  <a:lnTo>
                    <a:pt x="4174589" y="2586848"/>
                  </a:lnTo>
                  <a:close/>
                </a:path>
                <a:path w="5528944" h="9429115">
                  <a:moveTo>
                    <a:pt x="4180746" y="2619593"/>
                  </a:moveTo>
                  <a:lnTo>
                    <a:pt x="4146627" y="2619593"/>
                  </a:lnTo>
                  <a:lnTo>
                    <a:pt x="4141957" y="2586848"/>
                  </a:lnTo>
                  <a:lnTo>
                    <a:pt x="4186540" y="2586848"/>
                  </a:lnTo>
                  <a:lnTo>
                    <a:pt x="4180746" y="2619593"/>
                  </a:lnTo>
                  <a:close/>
                </a:path>
                <a:path w="5528944" h="9429115">
                  <a:moveTo>
                    <a:pt x="3514731" y="2619593"/>
                  </a:moveTo>
                  <a:lnTo>
                    <a:pt x="3384832" y="2619593"/>
                  </a:lnTo>
                  <a:lnTo>
                    <a:pt x="3417398" y="2586848"/>
                  </a:lnTo>
                  <a:lnTo>
                    <a:pt x="3523441" y="2586848"/>
                  </a:lnTo>
                  <a:lnTo>
                    <a:pt x="3514731" y="2619593"/>
                  </a:lnTo>
                  <a:close/>
                </a:path>
                <a:path w="5528944" h="9429115">
                  <a:moveTo>
                    <a:pt x="3939597" y="2619593"/>
                  </a:moveTo>
                  <a:lnTo>
                    <a:pt x="3764085" y="2619593"/>
                  </a:lnTo>
                  <a:lnTo>
                    <a:pt x="3787408" y="2586848"/>
                  </a:lnTo>
                  <a:lnTo>
                    <a:pt x="3933081" y="2586848"/>
                  </a:lnTo>
                  <a:lnTo>
                    <a:pt x="3939597" y="2619593"/>
                  </a:lnTo>
                  <a:close/>
                </a:path>
                <a:path w="5528944" h="9429115">
                  <a:moveTo>
                    <a:pt x="3809950" y="2652338"/>
                  </a:moveTo>
                  <a:lnTo>
                    <a:pt x="3737126" y="2652338"/>
                  </a:lnTo>
                  <a:lnTo>
                    <a:pt x="3737135" y="2619593"/>
                  </a:lnTo>
                  <a:lnTo>
                    <a:pt x="3830639" y="2619593"/>
                  </a:lnTo>
                  <a:lnTo>
                    <a:pt x="3809950" y="2652338"/>
                  </a:lnTo>
                  <a:close/>
                </a:path>
                <a:path w="5528944" h="9429115">
                  <a:moveTo>
                    <a:pt x="3775534" y="2685083"/>
                  </a:moveTo>
                  <a:lnTo>
                    <a:pt x="3751724" y="2685083"/>
                  </a:lnTo>
                  <a:lnTo>
                    <a:pt x="3742735" y="2652338"/>
                  </a:lnTo>
                  <a:lnTo>
                    <a:pt x="3787857" y="2652338"/>
                  </a:lnTo>
                  <a:lnTo>
                    <a:pt x="3775534" y="2685083"/>
                  </a:lnTo>
                  <a:close/>
                </a:path>
                <a:path w="5528944" h="9429115">
                  <a:moveTo>
                    <a:pt x="3938483" y="2750573"/>
                  </a:moveTo>
                  <a:lnTo>
                    <a:pt x="3915950" y="2717771"/>
                  </a:lnTo>
                  <a:lnTo>
                    <a:pt x="3853966" y="2717771"/>
                  </a:lnTo>
                  <a:lnTo>
                    <a:pt x="3852739" y="2685083"/>
                  </a:lnTo>
                  <a:lnTo>
                    <a:pt x="3928271" y="2685083"/>
                  </a:lnTo>
                  <a:lnTo>
                    <a:pt x="3948664" y="2717771"/>
                  </a:lnTo>
                  <a:lnTo>
                    <a:pt x="3948552" y="2718302"/>
                  </a:lnTo>
                  <a:lnTo>
                    <a:pt x="3938483" y="2750573"/>
                  </a:lnTo>
                  <a:close/>
                </a:path>
                <a:path w="5528944" h="9429115">
                  <a:moveTo>
                    <a:pt x="1328646" y="2652338"/>
                  </a:moveTo>
                  <a:lnTo>
                    <a:pt x="1303630" y="2652338"/>
                  </a:lnTo>
                  <a:lnTo>
                    <a:pt x="1299668" y="2619593"/>
                  </a:lnTo>
                  <a:lnTo>
                    <a:pt x="1328320" y="2619593"/>
                  </a:lnTo>
                  <a:lnTo>
                    <a:pt x="1328646" y="2652338"/>
                  </a:lnTo>
                  <a:close/>
                </a:path>
                <a:path w="5528944" h="9429115">
                  <a:moveTo>
                    <a:pt x="1602952" y="2652338"/>
                  </a:moveTo>
                  <a:lnTo>
                    <a:pt x="1570861" y="2652338"/>
                  </a:lnTo>
                  <a:lnTo>
                    <a:pt x="1567979" y="2619593"/>
                  </a:lnTo>
                  <a:lnTo>
                    <a:pt x="1602657" y="2619593"/>
                  </a:lnTo>
                  <a:lnTo>
                    <a:pt x="1602952" y="2652338"/>
                  </a:lnTo>
                  <a:close/>
                </a:path>
                <a:path w="5528944" h="9429115">
                  <a:moveTo>
                    <a:pt x="4352412" y="2652338"/>
                  </a:moveTo>
                  <a:lnTo>
                    <a:pt x="4319607" y="2652338"/>
                  </a:lnTo>
                  <a:lnTo>
                    <a:pt x="4308829" y="2619593"/>
                  </a:lnTo>
                  <a:lnTo>
                    <a:pt x="4352117" y="2619593"/>
                  </a:lnTo>
                  <a:lnTo>
                    <a:pt x="4352412" y="2652338"/>
                  </a:lnTo>
                  <a:close/>
                </a:path>
                <a:path w="5528944" h="9429115">
                  <a:moveTo>
                    <a:pt x="3083355" y="2685083"/>
                  </a:moveTo>
                  <a:lnTo>
                    <a:pt x="2989857" y="2685083"/>
                  </a:lnTo>
                  <a:lnTo>
                    <a:pt x="2992192" y="2652338"/>
                  </a:lnTo>
                  <a:lnTo>
                    <a:pt x="3105354" y="2652338"/>
                  </a:lnTo>
                  <a:lnTo>
                    <a:pt x="3083355" y="2685083"/>
                  </a:lnTo>
                  <a:close/>
                </a:path>
                <a:path w="5528944" h="9429115">
                  <a:moveTo>
                    <a:pt x="545249" y="2717771"/>
                  </a:moveTo>
                  <a:lnTo>
                    <a:pt x="449154" y="2717771"/>
                  </a:lnTo>
                  <a:lnTo>
                    <a:pt x="450887" y="2685083"/>
                  </a:lnTo>
                  <a:lnTo>
                    <a:pt x="518922" y="2685083"/>
                  </a:lnTo>
                  <a:lnTo>
                    <a:pt x="545249" y="2717771"/>
                  </a:lnTo>
                  <a:close/>
                </a:path>
                <a:path w="5528944" h="9429115">
                  <a:moveTo>
                    <a:pt x="613838" y="2783318"/>
                  </a:moveTo>
                  <a:lnTo>
                    <a:pt x="542703" y="2783318"/>
                  </a:lnTo>
                  <a:lnTo>
                    <a:pt x="529783" y="2750573"/>
                  </a:lnTo>
                  <a:lnTo>
                    <a:pt x="513805" y="2750573"/>
                  </a:lnTo>
                  <a:lnTo>
                    <a:pt x="494356" y="2717771"/>
                  </a:lnTo>
                  <a:lnTo>
                    <a:pt x="601990" y="2717771"/>
                  </a:lnTo>
                  <a:lnTo>
                    <a:pt x="610606" y="2750573"/>
                  </a:lnTo>
                  <a:lnTo>
                    <a:pt x="613838" y="2783318"/>
                  </a:lnTo>
                  <a:close/>
                </a:path>
                <a:path w="5528944" h="9429115">
                  <a:moveTo>
                    <a:pt x="605214" y="2816063"/>
                  </a:moveTo>
                  <a:lnTo>
                    <a:pt x="568310" y="2816063"/>
                  </a:lnTo>
                  <a:lnTo>
                    <a:pt x="561166" y="2783788"/>
                  </a:lnTo>
                  <a:lnTo>
                    <a:pt x="561062" y="2783318"/>
                  </a:lnTo>
                  <a:lnTo>
                    <a:pt x="611956" y="2783318"/>
                  </a:lnTo>
                  <a:lnTo>
                    <a:pt x="605214" y="2816063"/>
                  </a:lnTo>
                  <a:close/>
                </a:path>
                <a:path w="5528944" h="9429115">
                  <a:moveTo>
                    <a:pt x="989865" y="2710483"/>
                  </a:moveTo>
                  <a:lnTo>
                    <a:pt x="878736" y="2710483"/>
                  </a:lnTo>
                  <a:lnTo>
                    <a:pt x="899847" y="2685083"/>
                  </a:lnTo>
                  <a:lnTo>
                    <a:pt x="989950" y="2685083"/>
                  </a:lnTo>
                  <a:lnTo>
                    <a:pt x="989865" y="2710483"/>
                  </a:lnTo>
                  <a:close/>
                </a:path>
                <a:path w="5528944" h="9429115">
                  <a:moveTo>
                    <a:pt x="1464196" y="2748583"/>
                  </a:moveTo>
                  <a:lnTo>
                    <a:pt x="1426194" y="2748583"/>
                  </a:lnTo>
                  <a:lnTo>
                    <a:pt x="1418675" y="2710483"/>
                  </a:lnTo>
                  <a:lnTo>
                    <a:pt x="1425442" y="2685083"/>
                  </a:lnTo>
                  <a:lnTo>
                    <a:pt x="1493829" y="2685083"/>
                  </a:lnTo>
                  <a:lnTo>
                    <a:pt x="1497855" y="2710483"/>
                  </a:lnTo>
                  <a:lnTo>
                    <a:pt x="1478315" y="2710483"/>
                  </a:lnTo>
                  <a:lnTo>
                    <a:pt x="1464196" y="2748583"/>
                  </a:lnTo>
                  <a:close/>
                </a:path>
                <a:path w="5528944" h="9429115">
                  <a:moveTo>
                    <a:pt x="3655262" y="2710483"/>
                  </a:moveTo>
                  <a:lnTo>
                    <a:pt x="3629518" y="2710483"/>
                  </a:lnTo>
                  <a:lnTo>
                    <a:pt x="3637062" y="2685083"/>
                  </a:lnTo>
                  <a:lnTo>
                    <a:pt x="3649477" y="2685083"/>
                  </a:lnTo>
                  <a:lnTo>
                    <a:pt x="3655262" y="2710483"/>
                  </a:lnTo>
                  <a:close/>
                </a:path>
                <a:path w="5528944" h="9429115">
                  <a:moveTo>
                    <a:pt x="4108252" y="2710483"/>
                  </a:moveTo>
                  <a:lnTo>
                    <a:pt x="4077217" y="2710483"/>
                  </a:lnTo>
                  <a:lnTo>
                    <a:pt x="4075678" y="2685083"/>
                  </a:lnTo>
                  <a:lnTo>
                    <a:pt x="4111180" y="2685083"/>
                  </a:lnTo>
                  <a:lnTo>
                    <a:pt x="4108252" y="2710483"/>
                  </a:lnTo>
                  <a:close/>
                </a:path>
                <a:path w="5528944" h="9429115">
                  <a:moveTo>
                    <a:pt x="372176" y="2748583"/>
                  </a:moveTo>
                  <a:lnTo>
                    <a:pt x="300960" y="2748583"/>
                  </a:lnTo>
                  <a:lnTo>
                    <a:pt x="311863" y="2710483"/>
                  </a:lnTo>
                  <a:lnTo>
                    <a:pt x="372058" y="2710483"/>
                  </a:lnTo>
                  <a:lnTo>
                    <a:pt x="372176" y="2748583"/>
                  </a:lnTo>
                  <a:close/>
                </a:path>
                <a:path w="5528944" h="9429115">
                  <a:moveTo>
                    <a:pt x="902177" y="2748583"/>
                  </a:moveTo>
                  <a:lnTo>
                    <a:pt x="842024" y="2748583"/>
                  </a:lnTo>
                  <a:lnTo>
                    <a:pt x="861925" y="2710483"/>
                  </a:lnTo>
                  <a:lnTo>
                    <a:pt x="988808" y="2710483"/>
                  </a:lnTo>
                  <a:lnTo>
                    <a:pt x="902177" y="2748583"/>
                  </a:lnTo>
                  <a:close/>
                </a:path>
                <a:path w="5528944" h="9429115">
                  <a:moveTo>
                    <a:pt x="2453076" y="2748583"/>
                  </a:moveTo>
                  <a:lnTo>
                    <a:pt x="2389583" y="2748583"/>
                  </a:lnTo>
                  <a:lnTo>
                    <a:pt x="2395010" y="2710483"/>
                  </a:lnTo>
                  <a:lnTo>
                    <a:pt x="2448887" y="2710483"/>
                  </a:lnTo>
                  <a:lnTo>
                    <a:pt x="2453076" y="2748583"/>
                  </a:lnTo>
                  <a:close/>
                </a:path>
                <a:path w="5528944" h="9429115">
                  <a:moveTo>
                    <a:pt x="2735370" y="2748583"/>
                  </a:moveTo>
                  <a:lnTo>
                    <a:pt x="2722729" y="2748583"/>
                  </a:lnTo>
                  <a:lnTo>
                    <a:pt x="2724829" y="2710483"/>
                  </a:lnTo>
                  <a:lnTo>
                    <a:pt x="2737469" y="2710483"/>
                  </a:lnTo>
                  <a:lnTo>
                    <a:pt x="2735370" y="2748583"/>
                  </a:lnTo>
                  <a:close/>
                </a:path>
                <a:path w="5528944" h="9429115">
                  <a:moveTo>
                    <a:pt x="4482536" y="2773983"/>
                  </a:moveTo>
                  <a:lnTo>
                    <a:pt x="4412059" y="2773983"/>
                  </a:lnTo>
                  <a:lnTo>
                    <a:pt x="4396028" y="2748583"/>
                  </a:lnTo>
                  <a:lnTo>
                    <a:pt x="4394586" y="2748583"/>
                  </a:lnTo>
                  <a:lnTo>
                    <a:pt x="4404000" y="2710483"/>
                  </a:lnTo>
                  <a:lnTo>
                    <a:pt x="4478274" y="2710483"/>
                  </a:lnTo>
                  <a:lnTo>
                    <a:pt x="4490452" y="2748583"/>
                  </a:lnTo>
                  <a:lnTo>
                    <a:pt x="4482536" y="2773983"/>
                  </a:lnTo>
                  <a:close/>
                </a:path>
                <a:path w="5528944" h="9429115">
                  <a:moveTo>
                    <a:pt x="4668022" y="2748583"/>
                  </a:moveTo>
                  <a:lnTo>
                    <a:pt x="4633953" y="2748583"/>
                  </a:lnTo>
                  <a:lnTo>
                    <a:pt x="4634379" y="2710483"/>
                  </a:lnTo>
                  <a:lnTo>
                    <a:pt x="4670829" y="2710483"/>
                  </a:lnTo>
                  <a:lnTo>
                    <a:pt x="4668022" y="2748583"/>
                  </a:lnTo>
                  <a:close/>
                </a:path>
                <a:path w="5528944" h="9429115">
                  <a:moveTo>
                    <a:pt x="104493" y="2773983"/>
                  </a:moveTo>
                  <a:lnTo>
                    <a:pt x="67632" y="2773983"/>
                  </a:lnTo>
                  <a:lnTo>
                    <a:pt x="93050" y="2748583"/>
                  </a:lnTo>
                  <a:lnTo>
                    <a:pt x="104493" y="2773983"/>
                  </a:lnTo>
                  <a:close/>
                </a:path>
                <a:path w="5528944" h="9429115">
                  <a:moveTo>
                    <a:pt x="328094" y="2773983"/>
                  </a:moveTo>
                  <a:lnTo>
                    <a:pt x="300802" y="2773983"/>
                  </a:lnTo>
                  <a:lnTo>
                    <a:pt x="292631" y="2748583"/>
                  </a:lnTo>
                  <a:lnTo>
                    <a:pt x="340395" y="2748583"/>
                  </a:lnTo>
                  <a:lnTo>
                    <a:pt x="328094" y="2773983"/>
                  </a:lnTo>
                  <a:close/>
                </a:path>
                <a:path w="5528944" h="9429115">
                  <a:moveTo>
                    <a:pt x="885572" y="2773983"/>
                  </a:moveTo>
                  <a:lnTo>
                    <a:pt x="795232" y="2773983"/>
                  </a:lnTo>
                  <a:lnTo>
                    <a:pt x="819629" y="2748583"/>
                  </a:lnTo>
                  <a:lnTo>
                    <a:pt x="891445" y="2748583"/>
                  </a:lnTo>
                  <a:lnTo>
                    <a:pt x="885572" y="2773983"/>
                  </a:lnTo>
                  <a:close/>
                </a:path>
                <a:path w="5528944" h="9429115">
                  <a:moveTo>
                    <a:pt x="1289811" y="2773983"/>
                  </a:moveTo>
                  <a:lnTo>
                    <a:pt x="1277073" y="2773983"/>
                  </a:lnTo>
                  <a:lnTo>
                    <a:pt x="1273963" y="2748583"/>
                  </a:lnTo>
                  <a:lnTo>
                    <a:pt x="1287814" y="2748583"/>
                  </a:lnTo>
                  <a:lnTo>
                    <a:pt x="1289811" y="2773983"/>
                  </a:lnTo>
                  <a:close/>
                </a:path>
                <a:path w="5528944" h="9429115">
                  <a:moveTo>
                    <a:pt x="1586983" y="2773983"/>
                  </a:moveTo>
                  <a:lnTo>
                    <a:pt x="1552077" y="2773983"/>
                  </a:lnTo>
                  <a:lnTo>
                    <a:pt x="1570206" y="2748583"/>
                  </a:lnTo>
                  <a:lnTo>
                    <a:pt x="1586983" y="2773983"/>
                  </a:lnTo>
                  <a:close/>
                </a:path>
                <a:path w="5528944" h="9429115">
                  <a:moveTo>
                    <a:pt x="4039011" y="2773983"/>
                  </a:moveTo>
                  <a:lnTo>
                    <a:pt x="3977892" y="2773983"/>
                  </a:lnTo>
                  <a:lnTo>
                    <a:pt x="3982190" y="2748583"/>
                  </a:lnTo>
                  <a:lnTo>
                    <a:pt x="4029670" y="2748583"/>
                  </a:lnTo>
                  <a:lnTo>
                    <a:pt x="4039011" y="2773983"/>
                  </a:lnTo>
                  <a:close/>
                </a:path>
                <a:path w="5528944" h="9429115">
                  <a:moveTo>
                    <a:pt x="4277492" y="2773983"/>
                  </a:moveTo>
                  <a:lnTo>
                    <a:pt x="4228991" y="2773983"/>
                  </a:lnTo>
                  <a:lnTo>
                    <a:pt x="4233384" y="2748583"/>
                  </a:lnTo>
                  <a:lnTo>
                    <a:pt x="4265908" y="2748583"/>
                  </a:lnTo>
                  <a:lnTo>
                    <a:pt x="4277492" y="2773983"/>
                  </a:lnTo>
                  <a:close/>
                </a:path>
                <a:path w="5528944" h="9429115">
                  <a:moveTo>
                    <a:pt x="108420" y="2812083"/>
                  </a:moveTo>
                  <a:lnTo>
                    <a:pt x="36205" y="2812083"/>
                  </a:lnTo>
                  <a:lnTo>
                    <a:pt x="44585" y="2773983"/>
                  </a:lnTo>
                  <a:lnTo>
                    <a:pt x="109348" y="2773983"/>
                  </a:lnTo>
                  <a:lnTo>
                    <a:pt x="108420" y="2812083"/>
                  </a:lnTo>
                  <a:close/>
                </a:path>
                <a:path w="5528944" h="9429115">
                  <a:moveTo>
                    <a:pt x="882204" y="2812083"/>
                  </a:moveTo>
                  <a:lnTo>
                    <a:pt x="764092" y="2812083"/>
                  </a:lnTo>
                  <a:lnTo>
                    <a:pt x="768350" y="2773983"/>
                  </a:lnTo>
                  <a:lnTo>
                    <a:pt x="883008" y="2773983"/>
                  </a:lnTo>
                  <a:lnTo>
                    <a:pt x="882204" y="2812083"/>
                  </a:lnTo>
                  <a:close/>
                </a:path>
                <a:path w="5528944" h="9429115">
                  <a:moveTo>
                    <a:pt x="1256196" y="2875583"/>
                  </a:moveTo>
                  <a:lnTo>
                    <a:pt x="869601" y="2875583"/>
                  </a:lnTo>
                  <a:lnTo>
                    <a:pt x="855264" y="2837483"/>
                  </a:lnTo>
                  <a:lnTo>
                    <a:pt x="842967" y="2812083"/>
                  </a:lnTo>
                  <a:lnTo>
                    <a:pt x="975770" y="2812083"/>
                  </a:lnTo>
                  <a:lnTo>
                    <a:pt x="1001624" y="2773983"/>
                  </a:lnTo>
                  <a:lnTo>
                    <a:pt x="1154675" y="2773983"/>
                  </a:lnTo>
                  <a:lnTo>
                    <a:pt x="1177154" y="2812083"/>
                  </a:lnTo>
                  <a:lnTo>
                    <a:pt x="1222839" y="2837483"/>
                  </a:lnTo>
                  <a:lnTo>
                    <a:pt x="1251026" y="2837483"/>
                  </a:lnTo>
                  <a:lnTo>
                    <a:pt x="1256196" y="2875583"/>
                  </a:lnTo>
                  <a:close/>
                </a:path>
                <a:path w="5528944" h="9429115">
                  <a:moveTo>
                    <a:pt x="1582977" y="2812083"/>
                  </a:moveTo>
                  <a:lnTo>
                    <a:pt x="1482743" y="2812083"/>
                  </a:lnTo>
                  <a:lnTo>
                    <a:pt x="1482289" y="2773983"/>
                  </a:lnTo>
                  <a:lnTo>
                    <a:pt x="1592171" y="2773983"/>
                  </a:lnTo>
                  <a:lnTo>
                    <a:pt x="1582977" y="2812083"/>
                  </a:lnTo>
                  <a:close/>
                </a:path>
                <a:path w="5528944" h="9429115">
                  <a:moveTo>
                    <a:pt x="1836160" y="2812083"/>
                  </a:moveTo>
                  <a:lnTo>
                    <a:pt x="1829186" y="2812083"/>
                  </a:lnTo>
                  <a:lnTo>
                    <a:pt x="1824209" y="2773983"/>
                  </a:lnTo>
                  <a:lnTo>
                    <a:pt x="1841007" y="2773983"/>
                  </a:lnTo>
                  <a:lnTo>
                    <a:pt x="1836160" y="2812083"/>
                  </a:lnTo>
                  <a:close/>
                </a:path>
                <a:path w="5528944" h="9429115">
                  <a:moveTo>
                    <a:pt x="2089705" y="2812083"/>
                  </a:moveTo>
                  <a:lnTo>
                    <a:pt x="2075298" y="2812083"/>
                  </a:lnTo>
                  <a:lnTo>
                    <a:pt x="2072121" y="2773983"/>
                  </a:lnTo>
                  <a:lnTo>
                    <a:pt x="2096811" y="2773983"/>
                  </a:lnTo>
                  <a:lnTo>
                    <a:pt x="2089705" y="2812083"/>
                  </a:lnTo>
                  <a:close/>
                </a:path>
                <a:path w="5528944" h="9429115">
                  <a:moveTo>
                    <a:pt x="2343593" y="2812083"/>
                  </a:moveTo>
                  <a:lnTo>
                    <a:pt x="2292220" y="2812083"/>
                  </a:lnTo>
                  <a:lnTo>
                    <a:pt x="2294597" y="2773983"/>
                  </a:lnTo>
                  <a:lnTo>
                    <a:pt x="2322293" y="2773983"/>
                  </a:lnTo>
                  <a:lnTo>
                    <a:pt x="2343593" y="2812083"/>
                  </a:lnTo>
                  <a:close/>
                </a:path>
                <a:path w="5528944" h="9429115">
                  <a:moveTo>
                    <a:pt x="2570892" y="2812083"/>
                  </a:moveTo>
                  <a:lnTo>
                    <a:pt x="2499049" y="2812083"/>
                  </a:lnTo>
                  <a:lnTo>
                    <a:pt x="2504918" y="2773983"/>
                  </a:lnTo>
                  <a:lnTo>
                    <a:pt x="2561819" y="2773983"/>
                  </a:lnTo>
                  <a:lnTo>
                    <a:pt x="2570892" y="2812083"/>
                  </a:lnTo>
                  <a:close/>
                </a:path>
                <a:path w="5528944" h="9429115">
                  <a:moveTo>
                    <a:pt x="3054256" y="2812083"/>
                  </a:moveTo>
                  <a:lnTo>
                    <a:pt x="3000328" y="2812083"/>
                  </a:lnTo>
                  <a:lnTo>
                    <a:pt x="3007459" y="2773983"/>
                  </a:lnTo>
                  <a:lnTo>
                    <a:pt x="3053355" y="2773983"/>
                  </a:lnTo>
                  <a:lnTo>
                    <a:pt x="3054256" y="2812083"/>
                  </a:lnTo>
                  <a:close/>
                </a:path>
                <a:path w="5528944" h="9429115">
                  <a:moveTo>
                    <a:pt x="4045398" y="2812083"/>
                  </a:moveTo>
                  <a:lnTo>
                    <a:pt x="3959986" y="2812083"/>
                  </a:lnTo>
                  <a:lnTo>
                    <a:pt x="3971359" y="2773983"/>
                  </a:lnTo>
                  <a:lnTo>
                    <a:pt x="4045670" y="2773983"/>
                  </a:lnTo>
                  <a:lnTo>
                    <a:pt x="4045398" y="2812083"/>
                  </a:lnTo>
                  <a:close/>
                </a:path>
                <a:path w="5528944" h="9429115">
                  <a:moveTo>
                    <a:pt x="210228" y="2837483"/>
                  </a:moveTo>
                  <a:lnTo>
                    <a:pt x="164140" y="2837483"/>
                  </a:lnTo>
                  <a:lnTo>
                    <a:pt x="160701" y="2812083"/>
                  </a:lnTo>
                  <a:lnTo>
                    <a:pt x="209776" y="2812083"/>
                  </a:lnTo>
                  <a:lnTo>
                    <a:pt x="210228" y="2837483"/>
                  </a:lnTo>
                  <a:close/>
                </a:path>
                <a:path w="5528944" h="9429115">
                  <a:moveTo>
                    <a:pt x="720619" y="2837483"/>
                  </a:moveTo>
                  <a:lnTo>
                    <a:pt x="686317" y="2837483"/>
                  </a:lnTo>
                  <a:lnTo>
                    <a:pt x="693822" y="2812083"/>
                  </a:lnTo>
                  <a:lnTo>
                    <a:pt x="708272" y="2812083"/>
                  </a:lnTo>
                  <a:lnTo>
                    <a:pt x="720619" y="2837483"/>
                  </a:lnTo>
                  <a:close/>
                </a:path>
                <a:path w="5528944" h="9429115">
                  <a:moveTo>
                    <a:pt x="2364758" y="2837483"/>
                  </a:moveTo>
                  <a:lnTo>
                    <a:pt x="2304998" y="2837483"/>
                  </a:lnTo>
                  <a:lnTo>
                    <a:pt x="2296456" y="2812083"/>
                  </a:lnTo>
                  <a:lnTo>
                    <a:pt x="2374225" y="2812083"/>
                  </a:lnTo>
                  <a:lnTo>
                    <a:pt x="2364758" y="2837483"/>
                  </a:lnTo>
                  <a:close/>
                </a:path>
                <a:path w="5528944" h="9429115">
                  <a:moveTo>
                    <a:pt x="2585613" y="2837483"/>
                  </a:moveTo>
                  <a:lnTo>
                    <a:pt x="2501094" y="2837483"/>
                  </a:lnTo>
                  <a:lnTo>
                    <a:pt x="2495529" y="2812083"/>
                  </a:lnTo>
                  <a:lnTo>
                    <a:pt x="2616047" y="2812083"/>
                  </a:lnTo>
                  <a:lnTo>
                    <a:pt x="2585613" y="2837483"/>
                  </a:lnTo>
                  <a:close/>
                </a:path>
                <a:path w="5528944" h="9429115">
                  <a:moveTo>
                    <a:pt x="2883769" y="2837483"/>
                  </a:moveTo>
                  <a:lnTo>
                    <a:pt x="2819197" y="2837483"/>
                  </a:lnTo>
                  <a:lnTo>
                    <a:pt x="2819805" y="2812083"/>
                  </a:lnTo>
                  <a:lnTo>
                    <a:pt x="2877074" y="2812083"/>
                  </a:lnTo>
                  <a:lnTo>
                    <a:pt x="2883769" y="2837483"/>
                  </a:lnTo>
                  <a:close/>
                </a:path>
                <a:path w="5528944" h="9429115">
                  <a:moveTo>
                    <a:pt x="3046738" y="2837483"/>
                  </a:moveTo>
                  <a:lnTo>
                    <a:pt x="2989109" y="2837483"/>
                  </a:lnTo>
                  <a:lnTo>
                    <a:pt x="2994309" y="2812083"/>
                  </a:lnTo>
                  <a:lnTo>
                    <a:pt x="3051918" y="2812083"/>
                  </a:lnTo>
                  <a:lnTo>
                    <a:pt x="3046738" y="2837483"/>
                  </a:lnTo>
                  <a:close/>
                </a:path>
                <a:path w="5528944" h="9429115">
                  <a:moveTo>
                    <a:pt x="3938996" y="2875583"/>
                  </a:moveTo>
                  <a:lnTo>
                    <a:pt x="3875945" y="2875583"/>
                  </a:lnTo>
                  <a:lnTo>
                    <a:pt x="3869391" y="2837483"/>
                  </a:lnTo>
                  <a:lnTo>
                    <a:pt x="3924874" y="2837483"/>
                  </a:lnTo>
                  <a:lnTo>
                    <a:pt x="3944668" y="2812083"/>
                  </a:lnTo>
                  <a:lnTo>
                    <a:pt x="4038192" y="2812083"/>
                  </a:lnTo>
                  <a:lnTo>
                    <a:pt x="3971540" y="2837483"/>
                  </a:lnTo>
                  <a:lnTo>
                    <a:pt x="3938996" y="2875583"/>
                  </a:lnTo>
                  <a:close/>
                </a:path>
                <a:path w="5528944" h="9429115">
                  <a:moveTo>
                    <a:pt x="4886084" y="2837483"/>
                  </a:moveTo>
                  <a:lnTo>
                    <a:pt x="4831568" y="2837483"/>
                  </a:lnTo>
                  <a:lnTo>
                    <a:pt x="4850534" y="2812083"/>
                  </a:lnTo>
                  <a:lnTo>
                    <a:pt x="4868533" y="2812083"/>
                  </a:lnTo>
                  <a:lnTo>
                    <a:pt x="4886084" y="2837483"/>
                  </a:lnTo>
                  <a:close/>
                </a:path>
                <a:path w="5528944" h="9429115">
                  <a:moveTo>
                    <a:pt x="483567" y="2875583"/>
                  </a:moveTo>
                  <a:lnTo>
                    <a:pt x="416984" y="2875583"/>
                  </a:lnTo>
                  <a:lnTo>
                    <a:pt x="420059" y="2837483"/>
                  </a:lnTo>
                  <a:lnTo>
                    <a:pt x="478478" y="2837483"/>
                  </a:lnTo>
                  <a:lnTo>
                    <a:pt x="483567" y="2875583"/>
                  </a:lnTo>
                  <a:close/>
                </a:path>
                <a:path w="5528944" h="9429115">
                  <a:moveTo>
                    <a:pt x="733298" y="2875583"/>
                  </a:moveTo>
                  <a:lnTo>
                    <a:pt x="688766" y="2875583"/>
                  </a:lnTo>
                  <a:lnTo>
                    <a:pt x="679629" y="2837483"/>
                  </a:lnTo>
                  <a:lnTo>
                    <a:pt x="734229" y="2837483"/>
                  </a:lnTo>
                  <a:lnTo>
                    <a:pt x="733298" y="2875583"/>
                  </a:lnTo>
                  <a:close/>
                </a:path>
                <a:path w="5528944" h="9429115">
                  <a:moveTo>
                    <a:pt x="1988555" y="2875583"/>
                  </a:moveTo>
                  <a:lnTo>
                    <a:pt x="1962843" y="2875583"/>
                  </a:lnTo>
                  <a:lnTo>
                    <a:pt x="1968957" y="2837483"/>
                  </a:lnTo>
                  <a:lnTo>
                    <a:pt x="1982661" y="2837483"/>
                  </a:lnTo>
                  <a:lnTo>
                    <a:pt x="1988555" y="2875583"/>
                  </a:lnTo>
                  <a:close/>
                </a:path>
                <a:path w="5528944" h="9429115">
                  <a:moveTo>
                    <a:pt x="2728402" y="2875583"/>
                  </a:moveTo>
                  <a:lnTo>
                    <a:pt x="2671123" y="2875583"/>
                  </a:lnTo>
                  <a:lnTo>
                    <a:pt x="2677382" y="2837483"/>
                  </a:lnTo>
                  <a:lnTo>
                    <a:pt x="2716124" y="2837483"/>
                  </a:lnTo>
                  <a:lnTo>
                    <a:pt x="2728402" y="2875583"/>
                  </a:lnTo>
                  <a:close/>
                </a:path>
                <a:path w="5528944" h="9429115">
                  <a:moveTo>
                    <a:pt x="3185807" y="2875583"/>
                  </a:moveTo>
                  <a:lnTo>
                    <a:pt x="3143523" y="2875583"/>
                  </a:lnTo>
                  <a:lnTo>
                    <a:pt x="3157766" y="2837483"/>
                  </a:lnTo>
                  <a:lnTo>
                    <a:pt x="3171991" y="2837483"/>
                  </a:lnTo>
                  <a:lnTo>
                    <a:pt x="3185807" y="2875583"/>
                  </a:lnTo>
                  <a:close/>
                </a:path>
                <a:path w="5528944" h="9429115">
                  <a:moveTo>
                    <a:pt x="3374910" y="2875583"/>
                  </a:moveTo>
                  <a:lnTo>
                    <a:pt x="3352136" y="2875583"/>
                  </a:lnTo>
                  <a:lnTo>
                    <a:pt x="3346804" y="2837483"/>
                  </a:lnTo>
                  <a:lnTo>
                    <a:pt x="3380968" y="2837483"/>
                  </a:lnTo>
                  <a:lnTo>
                    <a:pt x="3374910" y="2875583"/>
                  </a:lnTo>
                  <a:close/>
                </a:path>
                <a:path w="5528944" h="9429115">
                  <a:moveTo>
                    <a:pt x="4329883" y="2875583"/>
                  </a:moveTo>
                  <a:lnTo>
                    <a:pt x="4254689" y="2875583"/>
                  </a:lnTo>
                  <a:lnTo>
                    <a:pt x="4278000" y="2837483"/>
                  </a:lnTo>
                  <a:lnTo>
                    <a:pt x="4334304" y="2837483"/>
                  </a:lnTo>
                  <a:lnTo>
                    <a:pt x="4329883" y="2875583"/>
                  </a:lnTo>
                  <a:close/>
                </a:path>
                <a:path w="5528944" h="9429115">
                  <a:moveTo>
                    <a:pt x="4569220" y="2939083"/>
                  </a:moveTo>
                  <a:lnTo>
                    <a:pt x="4333978" y="2939083"/>
                  </a:lnTo>
                  <a:lnTo>
                    <a:pt x="4440530" y="2875583"/>
                  </a:lnTo>
                  <a:lnTo>
                    <a:pt x="4460581" y="2837483"/>
                  </a:lnTo>
                  <a:lnTo>
                    <a:pt x="4481236" y="2837483"/>
                  </a:lnTo>
                  <a:lnTo>
                    <a:pt x="4502634" y="2875583"/>
                  </a:lnTo>
                  <a:lnTo>
                    <a:pt x="4541234" y="2875583"/>
                  </a:lnTo>
                  <a:lnTo>
                    <a:pt x="4556627" y="2913683"/>
                  </a:lnTo>
                  <a:lnTo>
                    <a:pt x="4569220" y="2939083"/>
                  </a:lnTo>
                  <a:close/>
                </a:path>
                <a:path w="5528944" h="9429115">
                  <a:moveTo>
                    <a:pt x="4942915" y="2875583"/>
                  </a:moveTo>
                  <a:lnTo>
                    <a:pt x="4592037" y="2875583"/>
                  </a:lnTo>
                  <a:lnTo>
                    <a:pt x="4593025" y="2837483"/>
                  </a:lnTo>
                  <a:lnTo>
                    <a:pt x="4922499" y="2837483"/>
                  </a:lnTo>
                  <a:lnTo>
                    <a:pt x="4942915" y="2875583"/>
                  </a:lnTo>
                  <a:close/>
                </a:path>
                <a:path w="5528944" h="9429115">
                  <a:moveTo>
                    <a:pt x="5403075" y="2875583"/>
                  </a:moveTo>
                  <a:lnTo>
                    <a:pt x="5249823" y="2875583"/>
                  </a:lnTo>
                  <a:lnTo>
                    <a:pt x="5247933" y="2837483"/>
                  </a:lnTo>
                  <a:lnTo>
                    <a:pt x="5358826" y="2837483"/>
                  </a:lnTo>
                  <a:lnTo>
                    <a:pt x="5403075" y="2875583"/>
                  </a:lnTo>
                  <a:close/>
                </a:path>
                <a:path w="5528944" h="9429115">
                  <a:moveTo>
                    <a:pt x="466993" y="2913683"/>
                  </a:moveTo>
                  <a:lnTo>
                    <a:pt x="441391" y="2913683"/>
                  </a:lnTo>
                  <a:lnTo>
                    <a:pt x="435429" y="2875583"/>
                  </a:lnTo>
                  <a:lnTo>
                    <a:pt x="474169" y="2875583"/>
                  </a:lnTo>
                  <a:lnTo>
                    <a:pt x="466993" y="2913683"/>
                  </a:lnTo>
                  <a:close/>
                </a:path>
                <a:path w="5528944" h="9429115">
                  <a:moveTo>
                    <a:pt x="1155399" y="2913683"/>
                  </a:moveTo>
                  <a:lnTo>
                    <a:pt x="1047046" y="2913683"/>
                  </a:lnTo>
                  <a:lnTo>
                    <a:pt x="1043079" y="2875583"/>
                  </a:lnTo>
                  <a:lnTo>
                    <a:pt x="1175552" y="2875583"/>
                  </a:lnTo>
                  <a:lnTo>
                    <a:pt x="1155399" y="2913683"/>
                  </a:lnTo>
                  <a:close/>
                </a:path>
                <a:path w="5528944" h="9429115">
                  <a:moveTo>
                    <a:pt x="1243642" y="2913683"/>
                  </a:moveTo>
                  <a:lnTo>
                    <a:pt x="1232461" y="2875583"/>
                  </a:lnTo>
                  <a:lnTo>
                    <a:pt x="1248907" y="2875583"/>
                  </a:lnTo>
                  <a:lnTo>
                    <a:pt x="1243642" y="2913683"/>
                  </a:lnTo>
                  <a:close/>
                </a:path>
                <a:path w="5528944" h="9429115">
                  <a:moveTo>
                    <a:pt x="2398318" y="2913683"/>
                  </a:moveTo>
                  <a:lnTo>
                    <a:pt x="2373897" y="2913683"/>
                  </a:lnTo>
                  <a:lnTo>
                    <a:pt x="2369052" y="2875583"/>
                  </a:lnTo>
                  <a:lnTo>
                    <a:pt x="2403529" y="2875583"/>
                  </a:lnTo>
                  <a:lnTo>
                    <a:pt x="2398318" y="2913683"/>
                  </a:lnTo>
                  <a:close/>
                </a:path>
                <a:path w="5528944" h="9429115">
                  <a:moveTo>
                    <a:pt x="2773999" y="2913683"/>
                  </a:moveTo>
                  <a:lnTo>
                    <a:pt x="2671353" y="2913683"/>
                  </a:lnTo>
                  <a:lnTo>
                    <a:pt x="2667357" y="2875583"/>
                  </a:lnTo>
                  <a:lnTo>
                    <a:pt x="2749122" y="2875583"/>
                  </a:lnTo>
                  <a:lnTo>
                    <a:pt x="2773999" y="2913683"/>
                  </a:lnTo>
                  <a:close/>
                </a:path>
                <a:path w="5528944" h="9429115">
                  <a:moveTo>
                    <a:pt x="3250416" y="2913683"/>
                  </a:moveTo>
                  <a:lnTo>
                    <a:pt x="3116618" y="2913683"/>
                  </a:lnTo>
                  <a:lnTo>
                    <a:pt x="3113622" y="2875583"/>
                  </a:lnTo>
                  <a:lnTo>
                    <a:pt x="3229239" y="2875583"/>
                  </a:lnTo>
                  <a:lnTo>
                    <a:pt x="3250416" y="2913683"/>
                  </a:lnTo>
                  <a:close/>
                </a:path>
                <a:path w="5528944" h="9429115">
                  <a:moveTo>
                    <a:pt x="3751478" y="2913683"/>
                  </a:moveTo>
                  <a:lnTo>
                    <a:pt x="3690645" y="2913683"/>
                  </a:lnTo>
                  <a:lnTo>
                    <a:pt x="3692174" y="2875583"/>
                  </a:lnTo>
                  <a:lnTo>
                    <a:pt x="3735725" y="2875583"/>
                  </a:lnTo>
                  <a:lnTo>
                    <a:pt x="3751478" y="2913683"/>
                  </a:lnTo>
                  <a:close/>
                </a:path>
                <a:path w="5528944" h="9429115">
                  <a:moveTo>
                    <a:pt x="4305037" y="2913683"/>
                  </a:moveTo>
                  <a:lnTo>
                    <a:pt x="4202387" y="2913683"/>
                  </a:lnTo>
                  <a:lnTo>
                    <a:pt x="4208923" y="2875583"/>
                  </a:lnTo>
                  <a:lnTo>
                    <a:pt x="4327951" y="2875583"/>
                  </a:lnTo>
                  <a:lnTo>
                    <a:pt x="4305037" y="2913683"/>
                  </a:lnTo>
                  <a:close/>
                </a:path>
                <a:path w="5528944" h="9429115">
                  <a:moveTo>
                    <a:pt x="4733824" y="2913683"/>
                  </a:moveTo>
                  <a:lnTo>
                    <a:pt x="4718893" y="2913683"/>
                  </a:lnTo>
                  <a:lnTo>
                    <a:pt x="4673640" y="2875583"/>
                  </a:lnTo>
                  <a:lnTo>
                    <a:pt x="4739097" y="2875583"/>
                  </a:lnTo>
                  <a:lnTo>
                    <a:pt x="4733824" y="2913683"/>
                  </a:lnTo>
                  <a:close/>
                </a:path>
                <a:path w="5528944" h="9429115">
                  <a:moveTo>
                    <a:pt x="5055844" y="2977183"/>
                  </a:moveTo>
                  <a:lnTo>
                    <a:pt x="4995249" y="2977183"/>
                  </a:lnTo>
                  <a:lnTo>
                    <a:pt x="4915719" y="2913683"/>
                  </a:lnTo>
                  <a:lnTo>
                    <a:pt x="4877018" y="2875583"/>
                  </a:lnTo>
                  <a:lnTo>
                    <a:pt x="4987697" y="2875583"/>
                  </a:lnTo>
                  <a:lnTo>
                    <a:pt x="5000211" y="2913683"/>
                  </a:lnTo>
                  <a:lnTo>
                    <a:pt x="5016439" y="2913683"/>
                  </a:lnTo>
                  <a:lnTo>
                    <a:pt x="5036240" y="2939083"/>
                  </a:lnTo>
                  <a:lnTo>
                    <a:pt x="5059474" y="2939083"/>
                  </a:lnTo>
                  <a:lnTo>
                    <a:pt x="5055844" y="2977183"/>
                  </a:lnTo>
                  <a:close/>
                </a:path>
                <a:path w="5528944" h="9429115">
                  <a:moveTo>
                    <a:pt x="5526641" y="2977183"/>
                  </a:moveTo>
                  <a:lnTo>
                    <a:pt x="5475548" y="2977183"/>
                  </a:lnTo>
                  <a:lnTo>
                    <a:pt x="5449276" y="2939083"/>
                  </a:lnTo>
                  <a:lnTo>
                    <a:pt x="5366129" y="2939083"/>
                  </a:lnTo>
                  <a:lnTo>
                    <a:pt x="5332827" y="2875583"/>
                  </a:lnTo>
                  <a:lnTo>
                    <a:pt x="5445502" y="2875583"/>
                  </a:lnTo>
                  <a:lnTo>
                    <a:pt x="5486553" y="2913683"/>
                  </a:lnTo>
                  <a:lnTo>
                    <a:pt x="5526641" y="2977183"/>
                  </a:lnTo>
                  <a:close/>
                </a:path>
                <a:path w="5528944" h="9429115">
                  <a:moveTo>
                    <a:pt x="76322" y="2939083"/>
                  </a:moveTo>
                  <a:lnTo>
                    <a:pt x="16548" y="2939083"/>
                  </a:lnTo>
                  <a:lnTo>
                    <a:pt x="18904" y="2913683"/>
                  </a:lnTo>
                  <a:lnTo>
                    <a:pt x="63121" y="2913683"/>
                  </a:lnTo>
                  <a:lnTo>
                    <a:pt x="76322" y="2939083"/>
                  </a:lnTo>
                  <a:close/>
                </a:path>
                <a:path w="5528944" h="9429115">
                  <a:moveTo>
                    <a:pt x="891061" y="2977183"/>
                  </a:moveTo>
                  <a:lnTo>
                    <a:pt x="716185" y="2977183"/>
                  </a:lnTo>
                  <a:lnTo>
                    <a:pt x="734678" y="2939083"/>
                  </a:lnTo>
                  <a:lnTo>
                    <a:pt x="752635" y="2939083"/>
                  </a:lnTo>
                  <a:lnTo>
                    <a:pt x="788418" y="2913683"/>
                  </a:lnTo>
                  <a:lnTo>
                    <a:pt x="856141" y="2913683"/>
                  </a:lnTo>
                  <a:lnTo>
                    <a:pt x="884925" y="2939083"/>
                  </a:lnTo>
                  <a:lnTo>
                    <a:pt x="891061" y="2977183"/>
                  </a:lnTo>
                  <a:close/>
                </a:path>
                <a:path w="5528944" h="9429115">
                  <a:moveTo>
                    <a:pt x="1125171" y="2939083"/>
                  </a:moveTo>
                  <a:lnTo>
                    <a:pt x="1001065" y="2939083"/>
                  </a:lnTo>
                  <a:lnTo>
                    <a:pt x="1001857" y="2913683"/>
                  </a:lnTo>
                  <a:lnTo>
                    <a:pt x="1138543" y="2913683"/>
                  </a:lnTo>
                  <a:lnTo>
                    <a:pt x="1125171" y="2939083"/>
                  </a:lnTo>
                  <a:close/>
                </a:path>
                <a:path w="5528944" h="9429115">
                  <a:moveTo>
                    <a:pt x="1609593" y="2977183"/>
                  </a:moveTo>
                  <a:lnTo>
                    <a:pt x="1467272" y="2977183"/>
                  </a:lnTo>
                  <a:lnTo>
                    <a:pt x="1485531" y="2939083"/>
                  </a:lnTo>
                  <a:lnTo>
                    <a:pt x="1491949" y="2913683"/>
                  </a:lnTo>
                  <a:lnTo>
                    <a:pt x="1519193" y="2913683"/>
                  </a:lnTo>
                  <a:lnTo>
                    <a:pt x="1531964" y="2939083"/>
                  </a:lnTo>
                  <a:lnTo>
                    <a:pt x="1609897" y="2939083"/>
                  </a:lnTo>
                  <a:lnTo>
                    <a:pt x="1609593" y="2977183"/>
                  </a:lnTo>
                  <a:close/>
                </a:path>
                <a:path w="5528944" h="9429115">
                  <a:moveTo>
                    <a:pt x="2089540" y="2939083"/>
                  </a:moveTo>
                  <a:lnTo>
                    <a:pt x="2007286" y="2939083"/>
                  </a:lnTo>
                  <a:lnTo>
                    <a:pt x="2011671" y="2913683"/>
                  </a:lnTo>
                  <a:lnTo>
                    <a:pt x="2092784" y="2913683"/>
                  </a:lnTo>
                  <a:lnTo>
                    <a:pt x="2089540" y="2939083"/>
                  </a:lnTo>
                  <a:close/>
                </a:path>
                <a:path w="5528944" h="9429115">
                  <a:moveTo>
                    <a:pt x="2779364" y="2977183"/>
                  </a:moveTo>
                  <a:lnTo>
                    <a:pt x="2745290" y="2939083"/>
                  </a:lnTo>
                  <a:lnTo>
                    <a:pt x="2723539" y="2913683"/>
                  </a:lnTo>
                  <a:lnTo>
                    <a:pt x="2887672" y="2913683"/>
                  </a:lnTo>
                  <a:lnTo>
                    <a:pt x="2881923" y="2939083"/>
                  </a:lnTo>
                  <a:lnTo>
                    <a:pt x="2828330" y="2939083"/>
                  </a:lnTo>
                  <a:lnTo>
                    <a:pt x="2779364" y="2977183"/>
                  </a:lnTo>
                  <a:close/>
                </a:path>
                <a:path w="5528944" h="9429115">
                  <a:moveTo>
                    <a:pt x="3310481" y="2977183"/>
                  </a:moveTo>
                  <a:lnTo>
                    <a:pt x="3273410" y="2977183"/>
                  </a:lnTo>
                  <a:lnTo>
                    <a:pt x="3240259" y="2939083"/>
                  </a:lnTo>
                  <a:lnTo>
                    <a:pt x="3204734" y="2939083"/>
                  </a:lnTo>
                  <a:lnTo>
                    <a:pt x="3167831" y="2913683"/>
                  </a:lnTo>
                  <a:lnTo>
                    <a:pt x="3285204" y="2913683"/>
                  </a:lnTo>
                  <a:lnTo>
                    <a:pt x="3298249" y="2939083"/>
                  </a:lnTo>
                  <a:lnTo>
                    <a:pt x="3310481" y="2977183"/>
                  </a:lnTo>
                  <a:close/>
                </a:path>
                <a:path w="5528944" h="9429115">
                  <a:moveTo>
                    <a:pt x="3641541" y="3002583"/>
                  </a:moveTo>
                  <a:lnTo>
                    <a:pt x="3509828" y="3002583"/>
                  </a:lnTo>
                  <a:lnTo>
                    <a:pt x="3502429" y="2977183"/>
                  </a:lnTo>
                  <a:lnTo>
                    <a:pt x="3495512" y="2977183"/>
                  </a:lnTo>
                  <a:lnTo>
                    <a:pt x="3497467" y="2939083"/>
                  </a:lnTo>
                  <a:lnTo>
                    <a:pt x="3559994" y="2939083"/>
                  </a:lnTo>
                  <a:lnTo>
                    <a:pt x="3613982" y="2913683"/>
                  </a:lnTo>
                  <a:lnTo>
                    <a:pt x="3620983" y="2977183"/>
                  </a:lnTo>
                  <a:lnTo>
                    <a:pt x="3641541" y="3002583"/>
                  </a:lnTo>
                  <a:close/>
                </a:path>
                <a:path w="5528944" h="9429115">
                  <a:moveTo>
                    <a:pt x="3792575" y="2939083"/>
                  </a:moveTo>
                  <a:lnTo>
                    <a:pt x="3717529" y="2939083"/>
                  </a:lnTo>
                  <a:lnTo>
                    <a:pt x="3703635" y="2913683"/>
                  </a:lnTo>
                  <a:lnTo>
                    <a:pt x="3770614" y="2913683"/>
                  </a:lnTo>
                  <a:lnTo>
                    <a:pt x="3792575" y="2939083"/>
                  </a:lnTo>
                  <a:close/>
                </a:path>
                <a:path w="5528944" h="9429115">
                  <a:moveTo>
                    <a:pt x="4269735" y="2939083"/>
                  </a:moveTo>
                  <a:lnTo>
                    <a:pt x="4203782" y="2939083"/>
                  </a:lnTo>
                  <a:lnTo>
                    <a:pt x="4201017" y="2913683"/>
                  </a:lnTo>
                  <a:lnTo>
                    <a:pt x="4286941" y="2913683"/>
                  </a:lnTo>
                  <a:lnTo>
                    <a:pt x="4269735" y="2939083"/>
                  </a:lnTo>
                  <a:close/>
                </a:path>
                <a:path w="5528944" h="9429115">
                  <a:moveTo>
                    <a:pt x="84477" y="2977183"/>
                  </a:moveTo>
                  <a:lnTo>
                    <a:pt x="43987" y="2977183"/>
                  </a:lnTo>
                  <a:lnTo>
                    <a:pt x="30360" y="2939083"/>
                  </a:lnTo>
                  <a:lnTo>
                    <a:pt x="87484" y="2939083"/>
                  </a:lnTo>
                  <a:lnTo>
                    <a:pt x="84477" y="2977183"/>
                  </a:lnTo>
                  <a:close/>
                </a:path>
                <a:path w="5528944" h="9429115">
                  <a:moveTo>
                    <a:pt x="573532" y="2977183"/>
                  </a:moveTo>
                  <a:lnTo>
                    <a:pt x="471527" y="2977183"/>
                  </a:lnTo>
                  <a:lnTo>
                    <a:pt x="482912" y="2939083"/>
                  </a:lnTo>
                  <a:lnTo>
                    <a:pt x="571348" y="2939083"/>
                  </a:lnTo>
                  <a:lnTo>
                    <a:pt x="573532" y="2977183"/>
                  </a:lnTo>
                  <a:close/>
                </a:path>
                <a:path w="5528944" h="9429115">
                  <a:moveTo>
                    <a:pt x="1145607" y="2977183"/>
                  </a:moveTo>
                  <a:lnTo>
                    <a:pt x="1008888" y="2977183"/>
                  </a:lnTo>
                  <a:lnTo>
                    <a:pt x="1003229" y="2939083"/>
                  </a:lnTo>
                  <a:lnTo>
                    <a:pt x="1133248" y="2939083"/>
                  </a:lnTo>
                  <a:lnTo>
                    <a:pt x="1145607" y="2977183"/>
                  </a:lnTo>
                  <a:close/>
                </a:path>
                <a:path w="5528944" h="9429115">
                  <a:moveTo>
                    <a:pt x="1412107" y="2977183"/>
                  </a:moveTo>
                  <a:lnTo>
                    <a:pt x="1270072" y="2977183"/>
                  </a:lnTo>
                  <a:lnTo>
                    <a:pt x="1271900" y="2939083"/>
                  </a:lnTo>
                  <a:lnTo>
                    <a:pt x="1387810" y="2939083"/>
                  </a:lnTo>
                  <a:lnTo>
                    <a:pt x="1412107" y="2977183"/>
                  </a:lnTo>
                  <a:close/>
                </a:path>
                <a:path w="5528944" h="9429115">
                  <a:moveTo>
                    <a:pt x="1940863" y="2977183"/>
                  </a:moveTo>
                  <a:lnTo>
                    <a:pt x="1760701" y="2977183"/>
                  </a:lnTo>
                  <a:lnTo>
                    <a:pt x="1757966" y="2939083"/>
                  </a:lnTo>
                  <a:lnTo>
                    <a:pt x="1935841" y="2939083"/>
                  </a:lnTo>
                  <a:lnTo>
                    <a:pt x="1940863" y="2977183"/>
                  </a:lnTo>
                  <a:close/>
                </a:path>
                <a:path w="5528944" h="9429115">
                  <a:moveTo>
                    <a:pt x="2055285" y="2977183"/>
                  </a:moveTo>
                  <a:lnTo>
                    <a:pt x="2013144" y="2977183"/>
                  </a:lnTo>
                  <a:lnTo>
                    <a:pt x="2005825" y="2939083"/>
                  </a:lnTo>
                  <a:lnTo>
                    <a:pt x="2070492" y="2939083"/>
                  </a:lnTo>
                  <a:lnTo>
                    <a:pt x="2055285" y="2977183"/>
                  </a:lnTo>
                  <a:close/>
                </a:path>
                <a:path w="5528944" h="9429115">
                  <a:moveTo>
                    <a:pt x="2528965" y="2977183"/>
                  </a:moveTo>
                  <a:lnTo>
                    <a:pt x="2477933" y="2977183"/>
                  </a:lnTo>
                  <a:lnTo>
                    <a:pt x="2480383" y="2939083"/>
                  </a:lnTo>
                  <a:lnTo>
                    <a:pt x="2533661" y="2939083"/>
                  </a:lnTo>
                  <a:lnTo>
                    <a:pt x="2528965" y="2977183"/>
                  </a:lnTo>
                  <a:close/>
                </a:path>
                <a:path w="5528944" h="9429115">
                  <a:moveTo>
                    <a:pt x="3895513" y="2977183"/>
                  </a:moveTo>
                  <a:lnTo>
                    <a:pt x="3745537" y="2977183"/>
                  </a:lnTo>
                  <a:lnTo>
                    <a:pt x="3731505" y="2939083"/>
                  </a:lnTo>
                  <a:lnTo>
                    <a:pt x="3856126" y="2939083"/>
                  </a:lnTo>
                  <a:lnTo>
                    <a:pt x="3895513" y="2977183"/>
                  </a:lnTo>
                  <a:close/>
                </a:path>
                <a:path w="5528944" h="9429115">
                  <a:moveTo>
                    <a:pt x="4010930" y="2977183"/>
                  </a:moveTo>
                  <a:lnTo>
                    <a:pt x="4002087" y="2977183"/>
                  </a:lnTo>
                  <a:lnTo>
                    <a:pt x="3993167" y="2939083"/>
                  </a:lnTo>
                  <a:lnTo>
                    <a:pt x="4019285" y="2939083"/>
                  </a:lnTo>
                  <a:lnTo>
                    <a:pt x="4010930" y="2977183"/>
                  </a:lnTo>
                  <a:close/>
                </a:path>
                <a:path w="5528944" h="9429115">
                  <a:moveTo>
                    <a:pt x="4471654" y="3040683"/>
                  </a:moveTo>
                  <a:lnTo>
                    <a:pt x="4336662" y="3040683"/>
                  </a:lnTo>
                  <a:lnTo>
                    <a:pt x="4281913" y="3002583"/>
                  </a:lnTo>
                  <a:lnTo>
                    <a:pt x="4285883" y="2977183"/>
                  </a:lnTo>
                  <a:lnTo>
                    <a:pt x="4297808" y="2977183"/>
                  </a:lnTo>
                  <a:lnTo>
                    <a:pt x="4306210" y="2939083"/>
                  </a:lnTo>
                  <a:lnTo>
                    <a:pt x="4387702" y="2939083"/>
                  </a:lnTo>
                  <a:lnTo>
                    <a:pt x="4382417" y="2977183"/>
                  </a:lnTo>
                  <a:lnTo>
                    <a:pt x="4402349" y="3002583"/>
                  </a:lnTo>
                  <a:lnTo>
                    <a:pt x="4458020" y="3002583"/>
                  </a:lnTo>
                  <a:lnTo>
                    <a:pt x="4471654" y="3040683"/>
                  </a:lnTo>
                  <a:close/>
                </a:path>
                <a:path w="5528944" h="9429115">
                  <a:moveTo>
                    <a:pt x="4559516" y="2977183"/>
                  </a:moveTo>
                  <a:lnTo>
                    <a:pt x="4495950" y="2977183"/>
                  </a:lnTo>
                  <a:lnTo>
                    <a:pt x="4487764" y="2939083"/>
                  </a:lnTo>
                  <a:lnTo>
                    <a:pt x="4577142" y="2939083"/>
                  </a:lnTo>
                  <a:lnTo>
                    <a:pt x="4559516" y="2977183"/>
                  </a:lnTo>
                  <a:close/>
                </a:path>
                <a:path w="5528944" h="9429115">
                  <a:moveTo>
                    <a:pt x="4930493" y="3040683"/>
                  </a:moveTo>
                  <a:lnTo>
                    <a:pt x="4738310" y="3040683"/>
                  </a:lnTo>
                  <a:lnTo>
                    <a:pt x="4742436" y="3002583"/>
                  </a:lnTo>
                  <a:lnTo>
                    <a:pt x="4763599" y="3002583"/>
                  </a:lnTo>
                  <a:lnTo>
                    <a:pt x="4788568" y="2977183"/>
                  </a:lnTo>
                  <a:lnTo>
                    <a:pt x="4815561" y="2977183"/>
                  </a:lnTo>
                  <a:lnTo>
                    <a:pt x="4842864" y="2939083"/>
                  </a:lnTo>
                  <a:lnTo>
                    <a:pt x="4869356" y="2939083"/>
                  </a:lnTo>
                  <a:lnTo>
                    <a:pt x="4884457" y="2977183"/>
                  </a:lnTo>
                  <a:lnTo>
                    <a:pt x="4905257" y="3002583"/>
                  </a:lnTo>
                  <a:lnTo>
                    <a:pt x="4930493" y="3040683"/>
                  </a:lnTo>
                  <a:close/>
                </a:path>
                <a:path w="5528944" h="9429115">
                  <a:moveTo>
                    <a:pt x="5283297" y="3002583"/>
                  </a:moveTo>
                  <a:lnTo>
                    <a:pt x="5250830" y="3002583"/>
                  </a:lnTo>
                  <a:lnTo>
                    <a:pt x="5245036" y="2977183"/>
                  </a:lnTo>
                  <a:lnTo>
                    <a:pt x="5247666" y="2977183"/>
                  </a:lnTo>
                  <a:lnTo>
                    <a:pt x="5254427" y="2939083"/>
                  </a:lnTo>
                  <a:lnTo>
                    <a:pt x="5284602" y="2939083"/>
                  </a:lnTo>
                  <a:lnTo>
                    <a:pt x="5293856" y="2977183"/>
                  </a:lnTo>
                  <a:lnTo>
                    <a:pt x="5283297" y="3002583"/>
                  </a:lnTo>
                  <a:close/>
                </a:path>
                <a:path w="5528944" h="9429115">
                  <a:moveTo>
                    <a:pt x="486252" y="3040683"/>
                  </a:moveTo>
                  <a:lnTo>
                    <a:pt x="451689" y="3040683"/>
                  </a:lnTo>
                  <a:lnTo>
                    <a:pt x="452623" y="3002583"/>
                  </a:lnTo>
                  <a:lnTo>
                    <a:pt x="457379" y="3002583"/>
                  </a:lnTo>
                  <a:lnTo>
                    <a:pt x="463345" y="2977183"/>
                  </a:lnTo>
                  <a:lnTo>
                    <a:pt x="569223" y="2977183"/>
                  </a:lnTo>
                  <a:lnTo>
                    <a:pt x="515395" y="3002583"/>
                  </a:lnTo>
                  <a:lnTo>
                    <a:pt x="486252" y="3040683"/>
                  </a:lnTo>
                  <a:close/>
                </a:path>
                <a:path w="5528944" h="9429115">
                  <a:moveTo>
                    <a:pt x="612061" y="3104183"/>
                  </a:moveTo>
                  <a:lnTo>
                    <a:pt x="533636" y="3104183"/>
                  </a:lnTo>
                  <a:lnTo>
                    <a:pt x="564371" y="3066083"/>
                  </a:lnTo>
                  <a:lnTo>
                    <a:pt x="596417" y="3040683"/>
                  </a:lnTo>
                  <a:lnTo>
                    <a:pt x="632920" y="3002583"/>
                  </a:lnTo>
                  <a:lnTo>
                    <a:pt x="676185" y="2977183"/>
                  </a:lnTo>
                  <a:lnTo>
                    <a:pt x="806344" y="2977183"/>
                  </a:lnTo>
                  <a:lnTo>
                    <a:pt x="800144" y="3002583"/>
                  </a:lnTo>
                  <a:lnTo>
                    <a:pt x="773065" y="3002583"/>
                  </a:lnTo>
                  <a:lnTo>
                    <a:pt x="774410" y="3040683"/>
                  </a:lnTo>
                  <a:lnTo>
                    <a:pt x="786948" y="3040683"/>
                  </a:lnTo>
                  <a:lnTo>
                    <a:pt x="797263" y="3066083"/>
                  </a:lnTo>
                  <a:lnTo>
                    <a:pt x="618684" y="3066083"/>
                  </a:lnTo>
                  <a:lnTo>
                    <a:pt x="612061" y="3104183"/>
                  </a:lnTo>
                  <a:close/>
                </a:path>
                <a:path w="5528944" h="9429115">
                  <a:moveTo>
                    <a:pt x="843302" y="3002583"/>
                  </a:moveTo>
                  <a:lnTo>
                    <a:pt x="800144" y="3002583"/>
                  </a:lnTo>
                  <a:lnTo>
                    <a:pt x="806344" y="2977183"/>
                  </a:lnTo>
                  <a:lnTo>
                    <a:pt x="837102" y="2977183"/>
                  </a:lnTo>
                  <a:lnTo>
                    <a:pt x="843302" y="3002583"/>
                  </a:lnTo>
                  <a:close/>
                </a:path>
                <a:path w="5528944" h="9429115">
                  <a:moveTo>
                    <a:pt x="934411" y="3002583"/>
                  </a:moveTo>
                  <a:lnTo>
                    <a:pt x="849229" y="3002583"/>
                  </a:lnTo>
                  <a:lnTo>
                    <a:pt x="837092" y="2977183"/>
                  </a:lnTo>
                  <a:lnTo>
                    <a:pt x="905175" y="2977183"/>
                  </a:lnTo>
                  <a:lnTo>
                    <a:pt x="934411" y="3002583"/>
                  </a:lnTo>
                  <a:close/>
                </a:path>
                <a:path w="5528944" h="9429115">
                  <a:moveTo>
                    <a:pt x="1175566" y="3002583"/>
                  </a:moveTo>
                  <a:lnTo>
                    <a:pt x="1082757" y="3002583"/>
                  </a:lnTo>
                  <a:lnTo>
                    <a:pt x="1073957" y="2977183"/>
                  </a:lnTo>
                  <a:lnTo>
                    <a:pt x="1160353" y="2977183"/>
                  </a:lnTo>
                  <a:lnTo>
                    <a:pt x="1175566" y="3002583"/>
                  </a:lnTo>
                  <a:close/>
                </a:path>
                <a:path w="5528944" h="9429115">
                  <a:moveTo>
                    <a:pt x="1535205" y="3002583"/>
                  </a:moveTo>
                  <a:lnTo>
                    <a:pt x="1333405" y="3002583"/>
                  </a:lnTo>
                  <a:lnTo>
                    <a:pt x="1324040" y="2977183"/>
                  </a:lnTo>
                  <a:lnTo>
                    <a:pt x="1547367" y="2977183"/>
                  </a:lnTo>
                  <a:lnTo>
                    <a:pt x="1535205" y="3002583"/>
                  </a:lnTo>
                  <a:close/>
                </a:path>
                <a:path w="5528944" h="9429115">
                  <a:moveTo>
                    <a:pt x="1953455" y="3002583"/>
                  </a:moveTo>
                  <a:lnTo>
                    <a:pt x="1776316" y="3002583"/>
                  </a:lnTo>
                  <a:lnTo>
                    <a:pt x="1766606" y="2977183"/>
                  </a:lnTo>
                  <a:lnTo>
                    <a:pt x="1944958" y="2977183"/>
                  </a:lnTo>
                  <a:lnTo>
                    <a:pt x="1953455" y="3002583"/>
                  </a:lnTo>
                  <a:close/>
                </a:path>
                <a:path w="5528944" h="9429115">
                  <a:moveTo>
                    <a:pt x="2415779" y="3002583"/>
                  </a:moveTo>
                  <a:lnTo>
                    <a:pt x="2393577" y="3002583"/>
                  </a:lnTo>
                  <a:lnTo>
                    <a:pt x="2399777" y="2977183"/>
                  </a:lnTo>
                  <a:lnTo>
                    <a:pt x="2409644" y="2977183"/>
                  </a:lnTo>
                  <a:lnTo>
                    <a:pt x="2415779" y="3002583"/>
                  </a:lnTo>
                  <a:close/>
                </a:path>
                <a:path w="5528944" h="9429115">
                  <a:moveTo>
                    <a:pt x="3126429" y="3002583"/>
                  </a:moveTo>
                  <a:lnTo>
                    <a:pt x="3098813" y="3002583"/>
                  </a:lnTo>
                  <a:lnTo>
                    <a:pt x="3106214" y="2977183"/>
                  </a:lnTo>
                  <a:lnTo>
                    <a:pt x="3120209" y="2977183"/>
                  </a:lnTo>
                  <a:lnTo>
                    <a:pt x="3126429" y="3002583"/>
                  </a:lnTo>
                  <a:close/>
                </a:path>
                <a:path w="5528944" h="9429115">
                  <a:moveTo>
                    <a:pt x="3992134" y="3002583"/>
                  </a:moveTo>
                  <a:lnTo>
                    <a:pt x="3771319" y="3002583"/>
                  </a:lnTo>
                  <a:lnTo>
                    <a:pt x="3766859" y="2977183"/>
                  </a:lnTo>
                  <a:lnTo>
                    <a:pt x="3984776" y="2977183"/>
                  </a:lnTo>
                  <a:lnTo>
                    <a:pt x="3992134" y="3002583"/>
                  </a:lnTo>
                  <a:close/>
                </a:path>
                <a:path w="5528944" h="9429115">
                  <a:moveTo>
                    <a:pt x="4133332" y="3002583"/>
                  </a:moveTo>
                  <a:lnTo>
                    <a:pt x="4067793" y="3002583"/>
                  </a:lnTo>
                  <a:lnTo>
                    <a:pt x="4074763" y="2977183"/>
                  </a:lnTo>
                  <a:lnTo>
                    <a:pt x="4119821" y="2977183"/>
                  </a:lnTo>
                  <a:lnTo>
                    <a:pt x="4133332" y="3002583"/>
                  </a:lnTo>
                  <a:close/>
                </a:path>
                <a:path w="5528944" h="9429115">
                  <a:moveTo>
                    <a:pt x="187290" y="3066083"/>
                  </a:moveTo>
                  <a:lnTo>
                    <a:pt x="31433" y="3066083"/>
                  </a:lnTo>
                  <a:lnTo>
                    <a:pt x="46308" y="3040683"/>
                  </a:lnTo>
                  <a:lnTo>
                    <a:pt x="61681" y="3002583"/>
                  </a:lnTo>
                  <a:lnTo>
                    <a:pt x="189042" y="3002583"/>
                  </a:lnTo>
                  <a:lnTo>
                    <a:pt x="198449" y="3040683"/>
                  </a:lnTo>
                  <a:lnTo>
                    <a:pt x="192883" y="3040683"/>
                  </a:lnTo>
                  <a:lnTo>
                    <a:pt x="187290" y="3066083"/>
                  </a:lnTo>
                  <a:close/>
                </a:path>
                <a:path w="5528944" h="9429115">
                  <a:moveTo>
                    <a:pt x="850048" y="3040683"/>
                  </a:moveTo>
                  <a:lnTo>
                    <a:pt x="774410" y="3040683"/>
                  </a:lnTo>
                  <a:lnTo>
                    <a:pt x="773065" y="3002583"/>
                  </a:lnTo>
                  <a:lnTo>
                    <a:pt x="855156" y="3002583"/>
                  </a:lnTo>
                  <a:lnTo>
                    <a:pt x="850048" y="3040683"/>
                  </a:lnTo>
                  <a:close/>
                </a:path>
                <a:path w="5528944" h="9429115">
                  <a:moveTo>
                    <a:pt x="1094063" y="3142283"/>
                  </a:moveTo>
                  <a:lnTo>
                    <a:pt x="931892" y="3142283"/>
                  </a:lnTo>
                  <a:lnTo>
                    <a:pt x="933260" y="3104183"/>
                  </a:lnTo>
                  <a:lnTo>
                    <a:pt x="923924" y="3066083"/>
                  </a:lnTo>
                  <a:lnTo>
                    <a:pt x="817895" y="3066083"/>
                  </a:lnTo>
                  <a:lnTo>
                    <a:pt x="836554" y="3040683"/>
                  </a:lnTo>
                  <a:lnTo>
                    <a:pt x="850015" y="3040683"/>
                  </a:lnTo>
                  <a:lnTo>
                    <a:pt x="855156" y="3002583"/>
                  </a:lnTo>
                  <a:lnTo>
                    <a:pt x="995949" y="3002583"/>
                  </a:lnTo>
                  <a:lnTo>
                    <a:pt x="1019572" y="3040683"/>
                  </a:lnTo>
                  <a:lnTo>
                    <a:pt x="1013186" y="3104183"/>
                  </a:lnTo>
                  <a:lnTo>
                    <a:pt x="1100539" y="3104183"/>
                  </a:lnTo>
                  <a:lnTo>
                    <a:pt x="1094063" y="3142283"/>
                  </a:lnTo>
                  <a:close/>
                </a:path>
                <a:path w="5528944" h="9429115">
                  <a:moveTo>
                    <a:pt x="1268683" y="3040683"/>
                  </a:moveTo>
                  <a:lnTo>
                    <a:pt x="1090069" y="3040683"/>
                  </a:lnTo>
                  <a:lnTo>
                    <a:pt x="1090563" y="3002583"/>
                  </a:lnTo>
                  <a:lnTo>
                    <a:pt x="1238231" y="3002583"/>
                  </a:lnTo>
                  <a:lnTo>
                    <a:pt x="1268683" y="3040683"/>
                  </a:lnTo>
                  <a:close/>
                </a:path>
                <a:path w="5528944" h="9429115">
                  <a:moveTo>
                    <a:pt x="1568070" y="3142283"/>
                  </a:moveTo>
                  <a:lnTo>
                    <a:pt x="1184565" y="3142283"/>
                  </a:lnTo>
                  <a:lnTo>
                    <a:pt x="1187790" y="3104183"/>
                  </a:lnTo>
                  <a:lnTo>
                    <a:pt x="1190722" y="3104183"/>
                  </a:lnTo>
                  <a:lnTo>
                    <a:pt x="1186454" y="3066083"/>
                  </a:lnTo>
                  <a:lnTo>
                    <a:pt x="1081910" y="3066083"/>
                  </a:lnTo>
                  <a:lnTo>
                    <a:pt x="1087128" y="3040683"/>
                  </a:lnTo>
                  <a:lnTo>
                    <a:pt x="1357352" y="3040683"/>
                  </a:lnTo>
                  <a:lnTo>
                    <a:pt x="1359167" y="3002583"/>
                  </a:lnTo>
                  <a:lnTo>
                    <a:pt x="1508126" y="3002583"/>
                  </a:lnTo>
                  <a:lnTo>
                    <a:pt x="1521772" y="3040683"/>
                  </a:lnTo>
                  <a:lnTo>
                    <a:pt x="1534457" y="3066083"/>
                  </a:lnTo>
                  <a:lnTo>
                    <a:pt x="1548965" y="3104183"/>
                  </a:lnTo>
                  <a:lnTo>
                    <a:pt x="1568070" y="3142283"/>
                  </a:lnTo>
                  <a:close/>
                </a:path>
                <a:path w="5528944" h="9429115">
                  <a:moveTo>
                    <a:pt x="1756562" y="3040683"/>
                  </a:moveTo>
                  <a:lnTo>
                    <a:pt x="1619445" y="3040683"/>
                  </a:lnTo>
                  <a:lnTo>
                    <a:pt x="1635111" y="3002583"/>
                  </a:lnTo>
                  <a:lnTo>
                    <a:pt x="1739908" y="3002583"/>
                  </a:lnTo>
                  <a:lnTo>
                    <a:pt x="1756562" y="3040683"/>
                  </a:lnTo>
                  <a:close/>
                </a:path>
                <a:path w="5528944" h="9429115">
                  <a:moveTo>
                    <a:pt x="1878572" y="3066083"/>
                  </a:moveTo>
                  <a:lnTo>
                    <a:pt x="1863732" y="3066083"/>
                  </a:lnTo>
                  <a:lnTo>
                    <a:pt x="1827353" y="3002583"/>
                  </a:lnTo>
                  <a:lnTo>
                    <a:pt x="1953817" y="3002583"/>
                  </a:lnTo>
                  <a:lnTo>
                    <a:pt x="1943430" y="3040683"/>
                  </a:lnTo>
                  <a:lnTo>
                    <a:pt x="1892617" y="3040683"/>
                  </a:lnTo>
                  <a:lnTo>
                    <a:pt x="1878572" y="3066083"/>
                  </a:lnTo>
                  <a:close/>
                </a:path>
                <a:path w="5528944" h="9429115">
                  <a:moveTo>
                    <a:pt x="2724711" y="3040683"/>
                  </a:moveTo>
                  <a:lnTo>
                    <a:pt x="2669798" y="3040683"/>
                  </a:lnTo>
                  <a:lnTo>
                    <a:pt x="2682063" y="3002583"/>
                  </a:lnTo>
                  <a:lnTo>
                    <a:pt x="2713276" y="3002583"/>
                  </a:lnTo>
                  <a:lnTo>
                    <a:pt x="2724711" y="3040683"/>
                  </a:lnTo>
                  <a:close/>
                </a:path>
                <a:path w="5528944" h="9429115">
                  <a:moveTo>
                    <a:pt x="2961857" y="3040683"/>
                  </a:moveTo>
                  <a:lnTo>
                    <a:pt x="2900764" y="3040683"/>
                  </a:lnTo>
                  <a:lnTo>
                    <a:pt x="2910655" y="3002583"/>
                  </a:lnTo>
                  <a:lnTo>
                    <a:pt x="2957607" y="3002583"/>
                  </a:lnTo>
                  <a:lnTo>
                    <a:pt x="2961857" y="3040683"/>
                  </a:lnTo>
                  <a:close/>
                </a:path>
                <a:path w="5528944" h="9429115">
                  <a:moveTo>
                    <a:pt x="3686253" y="3040683"/>
                  </a:moveTo>
                  <a:lnTo>
                    <a:pt x="3573169" y="3040683"/>
                  </a:lnTo>
                  <a:lnTo>
                    <a:pt x="3553758" y="3002583"/>
                  </a:lnTo>
                  <a:lnTo>
                    <a:pt x="3662875" y="3002583"/>
                  </a:lnTo>
                  <a:lnTo>
                    <a:pt x="3686253" y="3040683"/>
                  </a:lnTo>
                  <a:close/>
                </a:path>
                <a:path w="5528944" h="9429115">
                  <a:moveTo>
                    <a:pt x="4014081" y="3040683"/>
                  </a:moveTo>
                  <a:lnTo>
                    <a:pt x="3841317" y="3040683"/>
                  </a:lnTo>
                  <a:lnTo>
                    <a:pt x="3837596" y="3002583"/>
                  </a:lnTo>
                  <a:lnTo>
                    <a:pt x="4012497" y="3002583"/>
                  </a:lnTo>
                  <a:lnTo>
                    <a:pt x="4014081" y="3040683"/>
                  </a:lnTo>
                  <a:close/>
                </a:path>
                <a:path w="5528944" h="9429115">
                  <a:moveTo>
                    <a:pt x="4147592" y="3040683"/>
                  </a:moveTo>
                  <a:lnTo>
                    <a:pt x="4100194" y="3040683"/>
                  </a:lnTo>
                  <a:lnTo>
                    <a:pt x="4083205" y="3002583"/>
                  </a:lnTo>
                  <a:lnTo>
                    <a:pt x="4142768" y="3002583"/>
                  </a:lnTo>
                  <a:lnTo>
                    <a:pt x="4147592" y="3040683"/>
                  </a:lnTo>
                  <a:close/>
                </a:path>
                <a:path w="5528944" h="9429115">
                  <a:moveTo>
                    <a:pt x="4710876" y="3040683"/>
                  </a:moveTo>
                  <a:lnTo>
                    <a:pt x="4620264" y="3040683"/>
                  </a:lnTo>
                  <a:lnTo>
                    <a:pt x="4624081" y="3002583"/>
                  </a:lnTo>
                  <a:lnTo>
                    <a:pt x="4700428" y="3002583"/>
                  </a:lnTo>
                  <a:lnTo>
                    <a:pt x="4710876" y="3040683"/>
                  </a:lnTo>
                  <a:close/>
                </a:path>
                <a:path w="5528944" h="9429115">
                  <a:moveTo>
                    <a:pt x="5467053" y="3066083"/>
                  </a:moveTo>
                  <a:lnTo>
                    <a:pt x="5402964" y="3066083"/>
                  </a:lnTo>
                  <a:lnTo>
                    <a:pt x="5401331" y="3040683"/>
                  </a:lnTo>
                  <a:lnTo>
                    <a:pt x="5476808" y="3002583"/>
                  </a:lnTo>
                  <a:lnTo>
                    <a:pt x="5486631" y="3002583"/>
                  </a:lnTo>
                  <a:lnTo>
                    <a:pt x="5491968" y="3040683"/>
                  </a:lnTo>
                  <a:lnTo>
                    <a:pt x="5481504" y="3040683"/>
                  </a:lnTo>
                  <a:lnTo>
                    <a:pt x="5467053" y="3066083"/>
                  </a:lnTo>
                  <a:close/>
                </a:path>
                <a:path w="5528944" h="9429115">
                  <a:moveTo>
                    <a:pt x="817876" y="3066083"/>
                  </a:moveTo>
                  <a:lnTo>
                    <a:pt x="797263" y="3066083"/>
                  </a:lnTo>
                  <a:lnTo>
                    <a:pt x="786948" y="3040683"/>
                  </a:lnTo>
                  <a:lnTo>
                    <a:pt x="836524" y="3040683"/>
                  </a:lnTo>
                  <a:lnTo>
                    <a:pt x="817876" y="3066083"/>
                  </a:lnTo>
                  <a:close/>
                </a:path>
                <a:path w="5528944" h="9429115">
                  <a:moveTo>
                    <a:pt x="1659726" y="3104183"/>
                  </a:moveTo>
                  <a:lnTo>
                    <a:pt x="1584094" y="3104183"/>
                  </a:lnTo>
                  <a:lnTo>
                    <a:pt x="1593258" y="3066083"/>
                  </a:lnTo>
                  <a:lnTo>
                    <a:pt x="1605268" y="3040683"/>
                  </a:lnTo>
                  <a:lnTo>
                    <a:pt x="1789372" y="3040683"/>
                  </a:lnTo>
                  <a:lnTo>
                    <a:pt x="1808844" y="3066083"/>
                  </a:lnTo>
                  <a:lnTo>
                    <a:pt x="1673139" y="3066083"/>
                  </a:lnTo>
                  <a:lnTo>
                    <a:pt x="1659726" y="3104183"/>
                  </a:lnTo>
                  <a:close/>
                </a:path>
                <a:path w="5528944" h="9429115">
                  <a:moveTo>
                    <a:pt x="2738971" y="3066083"/>
                  </a:moveTo>
                  <a:lnTo>
                    <a:pt x="2669782" y="3066083"/>
                  </a:lnTo>
                  <a:lnTo>
                    <a:pt x="2654195" y="3040683"/>
                  </a:lnTo>
                  <a:lnTo>
                    <a:pt x="2732756" y="3040683"/>
                  </a:lnTo>
                  <a:lnTo>
                    <a:pt x="2738971" y="3066083"/>
                  </a:lnTo>
                  <a:close/>
                </a:path>
                <a:path w="5528944" h="9429115">
                  <a:moveTo>
                    <a:pt x="2944029" y="3066083"/>
                  </a:moveTo>
                  <a:lnTo>
                    <a:pt x="2911656" y="3066083"/>
                  </a:lnTo>
                  <a:lnTo>
                    <a:pt x="2905158" y="3040683"/>
                  </a:lnTo>
                  <a:lnTo>
                    <a:pt x="2950934" y="3040683"/>
                  </a:lnTo>
                  <a:lnTo>
                    <a:pt x="2944029" y="3066083"/>
                  </a:lnTo>
                  <a:close/>
                </a:path>
                <a:path w="5528944" h="9429115">
                  <a:moveTo>
                    <a:pt x="3498261" y="3066083"/>
                  </a:moveTo>
                  <a:lnTo>
                    <a:pt x="3345624" y="3066083"/>
                  </a:lnTo>
                  <a:lnTo>
                    <a:pt x="3369508" y="3040683"/>
                  </a:lnTo>
                  <a:lnTo>
                    <a:pt x="3465812" y="3040683"/>
                  </a:lnTo>
                  <a:lnTo>
                    <a:pt x="3498261" y="3066083"/>
                  </a:lnTo>
                  <a:close/>
                </a:path>
                <a:path w="5528944" h="9429115">
                  <a:moveTo>
                    <a:pt x="3738814" y="3066083"/>
                  </a:moveTo>
                  <a:lnTo>
                    <a:pt x="3631776" y="3066083"/>
                  </a:lnTo>
                  <a:lnTo>
                    <a:pt x="3608513" y="3040683"/>
                  </a:lnTo>
                  <a:lnTo>
                    <a:pt x="3735484" y="3040683"/>
                  </a:lnTo>
                  <a:lnTo>
                    <a:pt x="3738814" y="3066083"/>
                  </a:lnTo>
                  <a:close/>
                </a:path>
                <a:path w="5528944" h="9429115">
                  <a:moveTo>
                    <a:pt x="3959148" y="3167683"/>
                  </a:moveTo>
                  <a:lnTo>
                    <a:pt x="3683041" y="3167683"/>
                  </a:lnTo>
                  <a:lnTo>
                    <a:pt x="3808781" y="3104183"/>
                  </a:lnTo>
                  <a:lnTo>
                    <a:pt x="3852626" y="3040683"/>
                  </a:lnTo>
                  <a:lnTo>
                    <a:pt x="4001188" y="3040683"/>
                  </a:lnTo>
                  <a:lnTo>
                    <a:pt x="3982791" y="3066083"/>
                  </a:lnTo>
                  <a:lnTo>
                    <a:pt x="3872556" y="3066083"/>
                  </a:lnTo>
                  <a:lnTo>
                    <a:pt x="3865939" y="3104183"/>
                  </a:lnTo>
                  <a:lnTo>
                    <a:pt x="3859734" y="3104183"/>
                  </a:lnTo>
                  <a:lnTo>
                    <a:pt x="3864872" y="3142283"/>
                  </a:lnTo>
                  <a:lnTo>
                    <a:pt x="3946588" y="3142283"/>
                  </a:lnTo>
                  <a:lnTo>
                    <a:pt x="3959148" y="3167683"/>
                  </a:lnTo>
                  <a:close/>
                </a:path>
                <a:path w="5528944" h="9429115">
                  <a:moveTo>
                    <a:pt x="4492213" y="3066083"/>
                  </a:moveTo>
                  <a:lnTo>
                    <a:pt x="4341023" y="3066083"/>
                  </a:lnTo>
                  <a:lnTo>
                    <a:pt x="4339572" y="3040683"/>
                  </a:lnTo>
                  <a:lnTo>
                    <a:pt x="4483295" y="3040683"/>
                  </a:lnTo>
                  <a:lnTo>
                    <a:pt x="4492213" y="3066083"/>
                  </a:lnTo>
                  <a:close/>
                </a:path>
                <a:path w="5528944" h="9429115">
                  <a:moveTo>
                    <a:pt x="4776538" y="3066083"/>
                  </a:moveTo>
                  <a:lnTo>
                    <a:pt x="4653965" y="3066083"/>
                  </a:lnTo>
                  <a:lnTo>
                    <a:pt x="4631299" y="3040683"/>
                  </a:lnTo>
                  <a:lnTo>
                    <a:pt x="4791585" y="3040683"/>
                  </a:lnTo>
                  <a:lnTo>
                    <a:pt x="4776538" y="3066083"/>
                  </a:lnTo>
                  <a:close/>
                </a:path>
                <a:path w="5528944" h="9429115">
                  <a:moveTo>
                    <a:pt x="4993623" y="3066083"/>
                  </a:moveTo>
                  <a:lnTo>
                    <a:pt x="4842832" y="3066083"/>
                  </a:lnTo>
                  <a:lnTo>
                    <a:pt x="4832001" y="3040683"/>
                  </a:lnTo>
                  <a:lnTo>
                    <a:pt x="4985259" y="3040683"/>
                  </a:lnTo>
                  <a:lnTo>
                    <a:pt x="4993623" y="3066083"/>
                  </a:lnTo>
                  <a:close/>
                </a:path>
                <a:path w="5528944" h="9429115">
                  <a:moveTo>
                    <a:pt x="5225519" y="3066083"/>
                  </a:moveTo>
                  <a:lnTo>
                    <a:pt x="5126126" y="3066083"/>
                  </a:lnTo>
                  <a:lnTo>
                    <a:pt x="5105774" y="3040683"/>
                  </a:lnTo>
                  <a:lnTo>
                    <a:pt x="5223345" y="3040683"/>
                  </a:lnTo>
                  <a:lnTo>
                    <a:pt x="5225519" y="3066083"/>
                  </a:lnTo>
                  <a:close/>
                </a:path>
                <a:path w="5528944" h="9429115">
                  <a:moveTo>
                    <a:pt x="94258" y="3104183"/>
                  </a:moveTo>
                  <a:lnTo>
                    <a:pt x="3493" y="3104183"/>
                  </a:lnTo>
                  <a:lnTo>
                    <a:pt x="17134" y="3066083"/>
                  </a:lnTo>
                  <a:lnTo>
                    <a:pt x="123178" y="3066083"/>
                  </a:lnTo>
                  <a:lnTo>
                    <a:pt x="94258" y="3104183"/>
                  </a:lnTo>
                  <a:close/>
                </a:path>
                <a:path w="5528944" h="9429115">
                  <a:moveTo>
                    <a:pt x="301864" y="3104183"/>
                  </a:moveTo>
                  <a:lnTo>
                    <a:pt x="294268" y="3104183"/>
                  </a:lnTo>
                  <a:lnTo>
                    <a:pt x="288243" y="3066083"/>
                  </a:lnTo>
                  <a:lnTo>
                    <a:pt x="309036" y="3066083"/>
                  </a:lnTo>
                  <a:lnTo>
                    <a:pt x="301864" y="3104183"/>
                  </a:lnTo>
                  <a:close/>
                </a:path>
                <a:path w="5528944" h="9429115">
                  <a:moveTo>
                    <a:pt x="853363" y="3142283"/>
                  </a:moveTo>
                  <a:lnTo>
                    <a:pt x="813222" y="3142283"/>
                  </a:lnTo>
                  <a:lnTo>
                    <a:pt x="799919" y="3104183"/>
                  </a:lnTo>
                  <a:lnTo>
                    <a:pt x="750260" y="3104183"/>
                  </a:lnTo>
                  <a:lnTo>
                    <a:pt x="720218" y="3066083"/>
                  </a:lnTo>
                  <a:lnTo>
                    <a:pt x="867832" y="3066083"/>
                  </a:lnTo>
                  <a:lnTo>
                    <a:pt x="860268" y="3104183"/>
                  </a:lnTo>
                  <a:lnTo>
                    <a:pt x="853363" y="3142283"/>
                  </a:lnTo>
                  <a:close/>
                </a:path>
                <a:path w="5528944" h="9429115">
                  <a:moveTo>
                    <a:pt x="1112000" y="3104183"/>
                  </a:moveTo>
                  <a:lnTo>
                    <a:pt x="1064186" y="3104183"/>
                  </a:lnTo>
                  <a:lnTo>
                    <a:pt x="1069993" y="3066083"/>
                  </a:lnTo>
                  <a:lnTo>
                    <a:pt x="1117964" y="3066083"/>
                  </a:lnTo>
                  <a:lnTo>
                    <a:pt x="1112000" y="3104183"/>
                  </a:lnTo>
                  <a:close/>
                </a:path>
                <a:path w="5528944" h="9429115">
                  <a:moveTo>
                    <a:pt x="1190722" y="3104183"/>
                  </a:moveTo>
                  <a:lnTo>
                    <a:pt x="1112020" y="3104183"/>
                  </a:lnTo>
                  <a:lnTo>
                    <a:pt x="1117964" y="3066083"/>
                  </a:lnTo>
                  <a:lnTo>
                    <a:pt x="1186454" y="3066083"/>
                  </a:lnTo>
                  <a:lnTo>
                    <a:pt x="1190722" y="3104183"/>
                  </a:lnTo>
                  <a:close/>
                </a:path>
                <a:path w="5528944" h="9429115">
                  <a:moveTo>
                    <a:pt x="1723362" y="3104183"/>
                  </a:moveTo>
                  <a:lnTo>
                    <a:pt x="1659744" y="3104183"/>
                  </a:lnTo>
                  <a:lnTo>
                    <a:pt x="1673154" y="3066083"/>
                  </a:lnTo>
                  <a:lnTo>
                    <a:pt x="1714972" y="3066083"/>
                  </a:lnTo>
                  <a:lnTo>
                    <a:pt x="1723362" y="3104183"/>
                  </a:lnTo>
                  <a:close/>
                </a:path>
                <a:path w="5528944" h="9429115">
                  <a:moveTo>
                    <a:pt x="1841264" y="3142283"/>
                  </a:moveTo>
                  <a:lnTo>
                    <a:pt x="1719723" y="3142283"/>
                  </a:lnTo>
                  <a:lnTo>
                    <a:pt x="1724831" y="3104183"/>
                  </a:lnTo>
                  <a:lnTo>
                    <a:pt x="1723363" y="3104183"/>
                  </a:lnTo>
                  <a:lnTo>
                    <a:pt x="1714973" y="3066083"/>
                  </a:lnTo>
                  <a:lnTo>
                    <a:pt x="1824119" y="3066083"/>
                  </a:lnTo>
                  <a:lnTo>
                    <a:pt x="1834955" y="3104183"/>
                  </a:lnTo>
                  <a:lnTo>
                    <a:pt x="1841264" y="3142283"/>
                  </a:lnTo>
                  <a:close/>
                </a:path>
                <a:path w="5528944" h="9429115">
                  <a:moveTo>
                    <a:pt x="2056011" y="3104183"/>
                  </a:moveTo>
                  <a:lnTo>
                    <a:pt x="2020171" y="3104183"/>
                  </a:lnTo>
                  <a:lnTo>
                    <a:pt x="2027438" y="3066083"/>
                  </a:lnTo>
                  <a:lnTo>
                    <a:pt x="2045675" y="3066083"/>
                  </a:lnTo>
                  <a:lnTo>
                    <a:pt x="2056011" y="3104183"/>
                  </a:lnTo>
                  <a:close/>
                </a:path>
                <a:path w="5528944" h="9429115">
                  <a:moveTo>
                    <a:pt x="2438636" y="3104183"/>
                  </a:moveTo>
                  <a:lnTo>
                    <a:pt x="2380194" y="3104183"/>
                  </a:lnTo>
                  <a:lnTo>
                    <a:pt x="2379723" y="3066083"/>
                  </a:lnTo>
                  <a:lnTo>
                    <a:pt x="2429554" y="3066083"/>
                  </a:lnTo>
                  <a:lnTo>
                    <a:pt x="2438636" y="3104183"/>
                  </a:lnTo>
                  <a:close/>
                </a:path>
                <a:path w="5528944" h="9429115">
                  <a:moveTo>
                    <a:pt x="3576119" y="3142283"/>
                  </a:moveTo>
                  <a:lnTo>
                    <a:pt x="3527387" y="3142283"/>
                  </a:lnTo>
                  <a:lnTo>
                    <a:pt x="3496447" y="3104183"/>
                  </a:lnTo>
                  <a:lnTo>
                    <a:pt x="3295905" y="3104183"/>
                  </a:lnTo>
                  <a:lnTo>
                    <a:pt x="3321348" y="3066083"/>
                  </a:lnTo>
                  <a:lnTo>
                    <a:pt x="3540461" y="3066083"/>
                  </a:lnTo>
                  <a:lnTo>
                    <a:pt x="3559366" y="3104183"/>
                  </a:lnTo>
                  <a:lnTo>
                    <a:pt x="3576119" y="3142283"/>
                  </a:lnTo>
                  <a:close/>
                </a:path>
                <a:path w="5528944" h="9429115">
                  <a:moveTo>
                    <a:pt x="3729195" y="3104183"/>
                  </a:moveTo>
                  <a:lnTo>
                    <a:pt x="3685288" y="3104183"/>
                  </a:lnTo>
                  <a:lnTo>
                    <a:pt x="3657627" y="3066083"/>
                  </a:lnTo>
                  <a:lnTo>
                    <a:pt x="3735195" y="3066083"/>
                  </a:lnTo>
                  <a:lnTo>
                    <a:pt x="3729195" y="3104183"/>
                  </a:lnTo>
                  <a:close/>
                </a:path>
                <a:path w="5528944" h="9429115">
                  <a:moveTo>
                    <a:pt x="4054541" y="3104183"/>
                  </a:moveTo>
                  <a:lnTo>
                    <a:pt x="4029285" y="3104183"/>
                  </a:lnTo>
                  <a:lnTo>
                    <a:pt x="4032559" y="3066083"/>
                  </a:lnTo>
                  <a:lnTo>
                    <a:pt x="4045428" y="3066083"/>
                  </a:lnTo>
                  <a:lnTo>
                    <a:pt x="4054541" y="3104183"/>
                  </a:lnTo>
                  <a:close/>
                </a:path>
                <a:path w="5528944" h="9429115">
                  <a:moveTo>
                    <a:pt x="4232702" y="3104183"/>
                  </a:moveTo>
                  <a:lnTo>
                    <a:pt x="4199894" y="3104183"/>
                  </a:lnTo>
                  <a:lnTo>
                    <a:pt x="4207152" y="3066083"/>
                  </a:lnTo>
                  <a:lnTo>
                    <a:pt x="4217044" y="3066083"/>
                  </a:lnTo>
                  <a:lnTo>
                    <a:pt x="4232702" y="3104183"/>
                  </a:lnTo>
                  <a:close/>
                </a:path>
                <a:path w="5528944" h="9429115">
                  <a:moveTo>
                    <a:pt x="4482844" y="3142283"/>
                  </a:moveTo>
                  <a:lnTo>
                    <a:pt x="4474323" y="3104183"/>
                  </a:lnTo>
                  <a:lnTo>
                    <a:pt x="4349459" y="3104183"/>
                  </a:lnTo>
                  <a:lnTo>
                    <a:pt x="4342655" y="3066083"/>
                  </a:lnTo>
                  <a:lnTo>
                    <a:pt x="4495778" y="3066083"/>
                  </a:lnTo>
                  <a:lnTo>
                    <a:pt x="4492946" y="3104183"/>
                  </a:lnTo>
                  <a:lnTo>
                    <a:pt x="4482844" y="3142283"/>
                  </a:lnTo>
                  <a:close/>
                </a:path>
                <a:path w="5528944" h="9429115">
                  <a:moveTo>
                    <a:pt x="4727995" y="3104183"/>
                  </a:moveTo>
                  <a:lnTo>
                    <a:pt x="4677376" y="3066083"/>
                  </a:lnTo>
                  <a:lnTo>
                    <a:pt x="4761289" y="3066083"/>
                  </a:lnTo>
                  <a:lnTo>
                    <a:pt x="4727995" y="3104183"/>
                  </a:lnTo>
                  <a:close/>
                </a:path>
                <a:path w="5528944" h="9429115">
                  <a:moveTo>
                    <a:pt x="4880554" y="3104183"/>
                  </a:moveTo>
                  <a:lnTo>
                    <a:pt x="4862904" y="3104183"/>
                  </a:lnTo>
                  <a:lnTo>
                    <a:pt x="4857806" y="3066083"/>
                  </a:lnTo>
                  <a:lnTo>
                    <a:pt x="4998861" y="3066083"/>
                  </a:lnTo>
                  <a:lnTo>
                    <a:pt x="4880554" y="3104183"/>
                  </a:lnTo>
                  <a:close/>
                </a:path>
                <a:path w="5528944" h="9429115">
                  <a:moveTo>
                    <a:pt x="5181062" y="3104183"/>
                  </a:moveTo>
                  <a:lnTo>
                    <a:pt x="5152157" y="3066083"/>
                  </a:lnTo>
                  <a:lnTo>
                    <a:pt x="5210034" y="3066083"/>
                  </a:lnTo>
                  <a:lnTo>
                    <a:pt x="5181062" y="3104183"/>
                  </a:lnTo>
                  <a:close/>
                </a:path>
                <a:path w="5528944" h="9429115">
                  <a:moveTo>
                    <a:pt x="5429951" y="3104183"/>
                  </a:moveTo>
                  <a:lnTo>
                    <a:pt x="5414851" y="3104183"/>
                  </a:lnTo>
                  <a:lnTo>
                    <a:pt x="5407471" y="3066083"/>
                  </a:lnTo>
                  <a:lnTo>
                    <a:pt x="5432636" y="3066083"/>
                  </a:lnTo>
                  <a:lnTo>
                    <a:pt x="5429951" y="3104183"/>
                  </a:lnTo>
                  <a:close/>
                </a:path>
                <a:path w="5528944" h="9429115">
                  <a:moveTo>
                    <a:pt x="40520" y="3167683"/>
                  </a:moveTo>
                  <a:lnTo>
                    <a:pt x="8994" y="3167683"/>
                  </a:lnTo>
                  <a:lnTo>
                    <a:pt x="0" y="3142283"/>
                  </a:lnTo>
                  <a:lnTo>
                    <a:pt x="0" y="3104183"/>
                  </a:lnTo>
                  <a:lnTo>
                    <a:pt x="70047" y="3104183"/>
                  </a:lnTo>
                  <a:lnTo>
                    <a:pt x="50854" y="3142283"/>
                  </a:lnTo>
                  <a:lnTo>
                    <a:pt x="46126" y="3142283"/>
                  </a:lnTo>
                  <a:lnTo>
                    <a:pt x="40520" y="3167683"/>
                  </a:lnTo>
                  <a:close/>
                </a:path>
                <a:path w="5528944" h="9429115">
                  <a:moveTo>
                    <a:pt x="549954" y="3142283"/>
                  </a:moveTo>
                  <a:lnTo>
                    <a:pt x="545029" y="3142283"/>
                  </a:lnTo>
                  <a:lnTo>
                    <a:pt x="539465" y="3104183"/>
                  </a:lnTo>
                  <a:lnTo>
                    <a:pt x="567506" y="3104183"/>
                  </a:lnTo>
                  <a:lnTo>
                    <a:pt x="549954" y="3142283"/>
                  </a:lnTo>
                  <a:close/>
                </a:path>
                <a:path w="5528944" h="9429115">
                  <a:moveTo>
                    <a:pt x="1184565" y="3142283"/>
                  </a:moveTo>
                  <a:lnTo>
                    <a:pt x="1094099" y="3142283"/>
                  </a:lnTo>
                  <a:lnTo>
                    <a:pt x="1100574" y="3104183"/>
                  </a:lnTo>
                  <a:lnTo>
                    <a:pt x="1187790" y="3104183"/>
                  </a:lnTo>
                  <a:lnTo>
                    <a:pt x="1184565" y="3142283"/>
                  </a:lnTo>
                  <a:close/>
                </a:path>
                <a:path w="5528944" h="9429115">
                  <a:moveTo>
                    <a:pt x="1652919" y="3142283"/>
                  </a:moveTo>
                  <a:lnTo>
                    <a:pt x="1568084" y="3142283"/>
                  </a:lnTo>
                  <a:lnTo>
                    <a:pt x="1573268" y="3104183"/>
                  </a:lnTo>
                  <a:lnTo>
                    <a:pt x="1652693" y="3104183"/>
                  </a:lnTo>
                  <a:lnTo>
                    <a:pt x="1652919" y="3142283"/>
                  </a:lnTo>
                  <a:close/>
                </a:path>
                <a:path w="5528944" h="9429115">
                  <a:moveTo>
                    <a:pt x="1719722" y="3142283"/>
                  </a:moveTo>
                  <a:lnTo>
                    <a:pt x="1652953" y="3142283"/>
                  </a:lnTo>
                  <a:lnTo>
                    <a:pt x="1652712" y="3104183"/>
                  </a:lnTo>
                  <a:lnTo>
                    <a:pt x="1724830" y="3104183"/>
                  </a:lnTo>
                  <a:lnTo>
                    <a:pt x="1719722" y="3142283"/>
                  </a:lnTo>
                  <a:close/>
                </a:path>
                <a:path w="5528944" h="9429115">
                  <a:moveTo>
                    <a:pt x="2086371" y="3142283"/>
                  </a:moveTo>
                  <a:lnTo>
                    <a:pt x="2004943" y="3142283"/>
                  </a:lnTo>
                  <a:lnTo>
                    <a:pt x="2002984" y="3104183"/>
                  </a:lnTo>
                  <a:lnTo>
                    <a:pt x="2082916" y="3104183"/>
                  </a:lnTo>
                  <a:lnTo>
                    <a:pt x="2086371" y="3142283"/>
                  </a:lnTo>
                  <a:close/>
                </a:path>
                <a:path w="5528944" h="9429115">
                  <a:moveTo>
                    <a:pt x="2334982" y="3142283"/>
                  </a:moveTo>
                  <a:lnTo>
                    <a:pt x="2279103" y="3142283"/>
                  </a:lnTo>
                  <a:lnTo>
                    <a:pt x="2282804" y="3104183"/>
                  </a:lnTo>
                  <a:lnTo>
                    <a:pt x="2329574" y="3104183"/>
                  </a:lnTo>
                  <a:lnTo>
                    <a:pt x="2334982" y="3142283"/>
                  </a:lnTo>
                  <a:close/>
                </a:path>
                <a:path w="5528944" h="9429115">
                  <a:moveTo>
                    <a:pt x="3130694" y="3142283"/>
                  </a:moveTo>
                  <a:lnTo>
                    <a:pt x="3080480" y="3142283"/>
                  </a:lnTo>
                  <a:lnTo>
                    <a:pt x="3083512" y="3104183"/>
                  </a:lnTo>
                  <a:lnTo>
                    <a:pt x="3125098" y="3104183"/>
                  </a:lnTo>
                  <a:lnTo>
                    <a:pt x="3130694" y="3142283"/>
                  </a:lnTo>
                  <a:close/>
                </a:path>
                <a:path w="5528944" h="9429115">
                  <a:moveTo>
                    <a:pt x="3376580" y="3142283"/>
                  </a:moveTo>
                  <a:lnTo>
                    <a:pt x="3238510" y="3142283"/>
                  </a:lnTo>
                  <a:lnTo>
                    <a:pt x="3268522" y="3104183"/>
                  </a:lnTo>
                  <a:lnTo>
                    <a:pt x="3375175" y="3104183"/>
                  </a:lnTo>
                  <a:lnTo>
                    <a:pt x="3376580" y="3142283"/>
                  </a:lnTo>
                  <a:close/>
                </a:path>
                <a:path w="5528944" h="9429115">
                  <a:moveTo>
                    <a:pt x="3527387" y="3142283"/>
                  </a:moveTo>
                  <a:lnTo>
                    <a:pt x="3376580" y="3142283"/>
                  </a:lnTo>
                  <a:lnTo>
                    <a:pt x="3375175" y="3104183"/>
                  </a:lnTo>
                  <a:lnTo>
                    <a:pt x="3496447" y="3104183"/>
                  </a:lnTo>
                  <a:lnTo>
                    <a:pt x="3527387" y="3142283"/>
                  </a:lnTo>
                  <a:close/>
                </a:path>
                <a:path w="5528944" h="9429115">
                  <a:moveTo>
                    <a:pt x="4048914" y="3142283"/>
                  </a:moveTo>
                  <a:lnTo>
                    <a:pt x="4037945" y="3104183"/>
                  </a:lnTo>
                  <a:lnTo>
                    <a:pt x="4065205" y="3104183"/>
                  </a:lnTo>
                  <a:lnTo>
                    <a:pt x="4048914" y="3142283"/>
                  </a:lnTo>
                  <a:close/>
                </a:path>
                <a:path w="5528944" h="9429115">
                  <a:moveTo>
                    <a:pt x="4404734" y="3205783"/>
                  </a:moveTo>
                  <a:lnTo>
                    <a:pt x="4320355" y="3205783"/>
                  </a:lnTo>
                  <a:lnTo>
                    <a:pt x="4292320" y="3167683"/>
                  </a:lnTo>
                  <a:lnTo>
                    <a:pt x="4202735" y="3104183"/>
                  </a:lnTo>
                  <a:lnTo>
                    <a:pt x="4307571" y="3104183"/>
                  </a:lnTo>
                  <a:lnTo>
                    <a:pt x="4336829" y="3142283"/>
                  </a:lnTo>
                  <a:lnTo>
                    <a:pt x="4365807" y="3167683"/>
                  </a:lnTo>
                  <a:lnTo>
                    <a:pt x="4394587" y="3167683"/>
                  </a:lnTo>
                  <a:lnTo>
                    <a:pt x="4404734" y="3205783"/>
                  </a:lnTo>
                  <a:close/>
                </a:path>
                <a:path w="5528944" h="9429115">
                  <a:moveTo>
                    <a:pt x="4465210" y="3142283"/>
                  </a:moveTo>
                  <a:lnTo>
                    <a:pt x="4458180" y="3104183"/>
                  </a:lnTo>
                  <a:lnTo>
                    <a:pt x="4474323" y="3104183"/>
                  </a:lnTo>
                  <a:lnTo>
                    <a:pt x="4465210" y="3142283"/>
                  </a:lnTo>
                  <a:close/>
                </a:path>
                <a:path w="5528944" h="9429115">
                  <a:moveTo>
                    <a:pt x="4603023" y="3142283"/>
                  </a:moveTo>
                  <a:lnTo>
                    <a:pt x="4582537" y="3142283"/>
                  </a:lnTo>
                  <a:lnTo>
                    <a:pt x="4591744" y="3104183"/>
                  </a:lnTo>
                  <a:lnTo>
                    <a:pt x="4603023" y="3142283"/>
                  </a:lnTo>
                  <a:close/>
                </a:path>
                <a:path w="5528944" h="9429115">
                  <a:moveTo>
                    <a:pt x="5085405" y="3142283"/>
                  </a:moveTo>
                  <a:lnTo>
                    <a:pt x="5077190" y="3142283"/>
                  </a:lnTo>
                  <a:lnTo>
                    <a:pt x="5080758" y="3104183"/>
                  </a:lnTo>
                  <a:lnTo>
                    <a:pt x="5085405" y="3142283"/>
                  </a:lnTo>
                  <a:close/>
                </a:path>
                <a:path w="5528944" h="9429115">
                  <a:moveTo>
                    <a:pt x="992274" y="3205783"/>
                  </a:moveTo>
                  <a:lnTo>
                    <a:pt x="916908" y="3205783"/>
                  </a:lnTo>
                  <a:lnTo>
                    <a:pt x="919360" y="3167683"/>
                  </a:lnTo>
                  <a:lnTo>
                    <a:pt x="926384" y="3142283"/>
                  </a:lnTo>
                  <a:lnTo>
                    <a:pt x="1020130" y="3142283"/>
                  </a:lnTo>
                  <a:lnTo>
                    <a:pt x="1012985" y="3167683"/>
                  </a:lnTo>
                  <a:lnTo>
                    <a:pt x="1002421" y="3167683"/>
                  </a:lnTo>
                  <a:lnTo>
                    <a:pt x="992274" y="3205783"/>
                  </a:lnTo>
                  <a:close/>
                </a:path>
                <a:path w="5528944" h="9429115">
                  <a:moveTo>
                    <a:pt x="1064328" y="3269283"/>
                  </a:moveTo>
                  <a:lnTo>
                    <a:pt x="977288" y="3269283"/>
                  </a:lnTo>
                  <a:lnTo>
                    <a:pt x="972166" y="3231183"/>
                  </a:lnTo>
                  <a:lnTo>
                    <a:pt x="973153" y="3231183"/>
                  </a:lnTo>
                  <a:lnTo>
                    <a:pt x="982520" y="3205783"/>
                  </a:lnTo>
                  <a:lnTo>
                    <a:pt x="992274" y="3205783"/>
                  </a:lnTo>
                  <a:lnTo>
                    <a:pt x="1002421" y="3167683"/>
                  </a:lnTo>
                  <a:lnTo>
                    <a:pt x="1012985" y="3167683"/>
                  </a:lnTo>
                  <a:lnTo>
                    <a:pt x="1020130" y="3142283"/>
                  </a:lnTo>
                  <a:lnTo>
                    <a:pt x="1175120" y="3142283"/>
                  </a:lnTo>
                  <a:lnTo>
                    <a:pt x="1147891" y="3167683"/>
                  </a:lnTo>
                  <a:lnTo>
                    <a:pt x="1120293" y="3205783"/>
                  </a:lnTo>
                  <a:lnTo>
                    <a:pt x="1064328" y="3269283"/>
                  </a:lnTo>
                  <a:close/>
                </a:path>
                <a:path w="5528944" h="9429115">
                  <a:moveTo>
                    <a:pt x="1123909" y="3269283"/>
                  </a:moveTo>
                  <a:lnTo>
                    <a:pt x="1064328" y="3269283"/>
                  </a:lnTo>
                  <a:lnTo>
                    <a:pt x="1120293" y="3205783"/>
                  </a:lnTo>
                  <a:lnTo>
                    <a:pt x="1147891" y="3167683"/>
                  </a:lnTo>
                  <a:lnTo>
                    <a:pt x="1175120" y="3142283"/>
                  </a:lnTo>
                  <a:lnTo>
                    <a:pt x="1659700" y="3142283"/>
                  </a:lnTo>
                  <a:lnTo>
                    <a:pt x="1664326" y="3167683"/>
                  </a:lnTo>
                  <a:lnTo>
                    <a:pt x="1255368" y="3167683"/>
                  </a:lnTo>
                  <a:lnTo>
                    <a:pt x="1253837" y="3205783"/>
                  </a:lnTo>
                  <a:lnTo>
                    <a:pt x="1268215" y="3205783"/>
                  </a:lnTo>
                  <a:lnTo>
                    <a:pt x="1283649" y="3231183"/>
                  </a:lnTo>
                  <a:lnTo>
                    <a:pt x="1130923" y="3231183"/>
                  </a:lnTo>
                  <a:lnTo>
                    <a:pt x="1123909" y="3269283"/>
                  </a:lnTo>
                  <a:close/>
                </a:path>
                <a:path w="5528944" h="9429115">
                  <a:moveTo>
                    <a:pt x="1699377" y="3167683"/>
                  </a:moveTo>
                  <a:lnTo>
                    <a:pt x="1664327" y="3167683"/>
                  </a:lnTo>
                  <a:lnTo>
                    <a:pt x="1659704" y="3142283"/>
                  </a:lnTo>
                  <a:lnTo>
                    <a:pt x="1711151" y="3142283"/>
                  </a:lnTo>
                  <a:lnTo>
                    <a:pt x="1699377" y="3167683"/>
                  </a:lnTo>
                  <a:close/>
                </a:path>
                <a:path w="5528944" h="9429115">
                  <a:moveTo>
                    <a:pt x="1822739" y="3167683"/>
                  </a:moveTo>
                  <a:lnTo>
                    <a:pt x="1699378" y="3167683"/>
                  </a:lnTo>
                  <a:lnTo>
                    <a:pt x="1711152" y="3142283"/>
                  </a:lnTo>
                  <a:lnTo>
                    <a:pt x="1837417" y="3142283"/>
                  </a:lnTo>
                  <a:lnTo>
                    <a:pt x="1822739" y="3167683"/>
                  </a:lnTo>
                  <a:close/>
                </a:path>
                <a:path w="5528944" h="9429115">
                  <a:moveTo>
                    <a:pt x="2071733" y="3167683"/>
                  </a:moveTo>
                  <a:lnTo>
                    <a:pt x="2035512" y="3167683"/>
                  </a:lnTo>
                  <a:lnTo>
                    <a:pt x="2028186" y="3142283"/>
                  </a:lnTo>
                  <a:lnTo>
                    <a:pt x="2080443" y="3142283"/>
                  </a:lnTo>
                  <a:lnTo>
                    <a:pt x="2071733" y="3167683"/>
                  </a:lnTo>
                  <a:close/>
                </a:path>
                <a:path w="5528944" h="9429115">
                  <a:moveTo>
                    <a:pt x="2318660" y="3167683"/>
                  </a:moveTo>
                  <a:lnTo>
                    <a:pt x="2296507" y="3167683"/>
                  </a:lnTo>
                  <a:lnTo>
                    <a:pt x="2286340" y="3142283"/>
                  </a:lnTo>
                  <a:lnTo>
                    <a:pt x="2327045" y="3142283"/>
                  </a:lnTo>
                  <a:lnTo>
                    <a:pt x="2318660" y="3167683"/>
                  </a:lnTo>
                  <a:close/>
                </a:path>
                <a:path w="5528944" h="9429115">
                  <a:moveTo>
                    <a:pt x="2607500" y="3167683"/>
                  </a:moveTo>
                  <a:lnTo>
                    <a:pt x="2506042" y="3167683"/>
                  </a:lnTo>
                  <a:lnTo>
                    <a:pt x="2501141" y="3142283"/>
                  </a:lnTo>
                  <a:lnTo>
                    <a:pt x="2608619" y="3142283"/>
                  </a:lnTo>
                  <a:lnTo>
                    <a:pt x="2607500" y="3167683"/>
                  </a:lnTo>
                  <a:close/>
                </a:path>
                <a:path w="5528944" h="9429115">
                  <a:moveTo>
                    <a:pt x="2857703" y="3167683"/>
                  </a:moveTo>
                  <a:lnTo>
                    <a:pt x="2851548" y="3167683"/>
                  </a:lnTo>
                  <a:lnTo>
                    <a:pt x="2846993" y="3142283"/>
                  </a:lnTo>
                  <a:lnTo>
                    <a:pt x="2864421" y="3142283"/>
                  </a:lnTo>
                  <a:lnTo>
                    <a:pt x="2857703" y="3167683"/>
                  </a:lnTo>
                  <a:close/>
                </a:path>
                <a:path w="5528944" h="9429115">
                  <a:moveTo>
                    <a:pt x="3299399" y="3205783"/>
                  </a:moveTo>
                  <a:lnTo>
                    <a:pt x="3110657" y="3205783"/>
                  </a:lnTo>
                  <a:lnTo>
                    <a:pt x="3096981" y="3167683"/>
                  </a:lnTo>
                  <a:lnTo>
                    <a:pt x="3079572" y="3142283"/>
                  </a:lnTo>
                  <a:lnTo>
                    <a:pt x="3144524" y="3142283"/>
                  </a:lnTo>
                  <a:lnTo>
                    <a:pt x="3165570" y="3167683"/>
                  </a:lnTo>
                  <a:lnTo>
                    <a:pt x="3315543" y="3167683"/>
                  </a:lnTo>
                  <a:lnTo>
                    <a:pt x="3299399" y="3205783"/>
                  </a:lnTo>
                  <a:close/>
                </a:path>
                <a:path w="5528944" h="9429115">
                  <a:moveTo>
                    <a:pt x="3425915" y="3167683"/>
                  </a:moveTo>
                  <a:lnTo>
                    <a:pt x="3204475" y="3167683"/>
                  </a:lnTo>
                  <a:lnTo>
                    <a:pt x="3221717" y="3142283"/>
                  </a:lnTo>
                  <a:lnTo>
                    <a:pt x="3406985" y="3142283"/>
                  </a:lnTo>
                  <a:lnTo>
                    <a:pt x="3425915" y="3167683"/>
                  </a:lnTo>
                  <a:close/>
                </a:path>
                <a:path w="5528944" h="9429115">
                  <a:moveTo>
                    <a:pt x="3520704" y="3167683"/>
                  </a:moveTo>
                  <a:lnTo>
                    <a:pt x="3425915" y="3167683"/>
                  </a:lnTo>
                  <a:lnTo>
                    <a:pt x="3406985" y="3142283"/>
                  </a:lnTo>
                  <a:lnTo>
                    <a:pt x="3526683" y="3142283"/>
                  </a:lnTo>
                  <a:lnTo>
                    <a:pt x="3520704" y="3167683"/>
                  </a:lnTo>
                  <a:close/>
                </a:path>
                <a:path w="5528944" h="9429115">
                  <a:moveTo>
                    <a:pt x="3683041" y="3167683"/>
                  </a:moveTo>
                  <a:lnTo>
                    <a:pt x="3520704" y="3167683"/>
                  </a:lnTo>
                  <a:lnTo>
                    <a:pt x="3526683" y="3142283"/>
                  </a:lnTo>
                  <a:lnTo>
                    <a:pt x="3658511" y="3142283"/>
                  </a:lnTo>
                  <a:lnTo>
                    <a:pt x="3683041" y="3167683"/>
                  </a:lnTo>
                  <a:close/>
                </a:path>
                <a:path w="5528944" h="9429115">
                  <a:moveTo>
                    <a:pt x="4621168" y="3167683"/>
                  </a:moveTo>
                  <a:lnTo>
                    <a:pt x="4573670" y="3167683"/>
                  </a:lnTo>
                  <a:lnTo>
                    <a:pt x="4570000" y="3142283"/>
                  </a:lnTo>
                  <a:lnTo>
                    <a:pt x="4622295" y="3142283"/>
                  </a:lnTo>
                  <a:lnTo>
                    <a:pt x="4621168" y="3167683"/>
                  </a:lnTo>
                  <a:close/>
                </a:path>
                <a:path w="5528944" h="9429115">
                  <a:moveTo>
                    <a:pt x="4811397" y="3167683"/>
                  </a:moveTo>
                  <a:lnTo>
                    <a:pt x="4760119" y="3167683"/>
                  </a:lnTo>
                  <a:lnTo>
                    <a:pt x="4770122" y="3142283"/>
                  </a:lnTo>
                  <a:lnTo>
                    <a:pt x="4793341" y="3142283"/>
                  </a:lnTo>
                  <a:lnTo>
                    <a:pt x="4811397" y="3167683"/>
                  </a:lnTo>
                  <a:close/>
                </a:path>
                <a:path w="5528944" h="9429115">
                  <a:moveTo>
                    <a:pt x="5074403" y="3167683"/>
                  </a:moveTo>
                  <a:lnTo>
                    <a:pt x="4985601" y="3167683"/>
                  </a:lnTo>
                  <a:lnTo>
                    <a:pt x="5005301" y="3142283"/>
                  </a:lnTo>
                  <a:lnTo>
                    <a:pt x="5096947" y="3142283"/>
                  </a:lnTo>
                  <a:lnTo>
                    <a:pt x="5074403" y="3167683"/>
                  </a:lnTo>
                  <a:close/>
                </a:path>
                <a:path w="5528944" h="9429115">
                  <a:moveTo>
                    <a:pt x="92887" y="3205783"/>
                  </a:moveTo>
                  <a:lnTo>
                    <a:pt x="77771" y="3205783"/>
                  </a:lnTo>
                  <a:lnTo>
                    <a:pt x="85251" y="3167683"/>
                  </a:lnTo>
                  <a:lnTo>
                    <a:pt x="92887" y="3205783"/>
                  </a:lnTo>
                  <a:close/>
                </a:path>
                <a:path w="5528944" h="9429115">
                  <a:moveTo>
                    <a:pt x="216303" y="3205783"/>
                  </a:moveTo>
                  <a:lnTo>
                    <a:pt x="200290" y="3205783"/>
                  </a:lnTo>
                  <a:lnTo>
                    <a:pt x="196459" y="3167683"/>
                  </a:lnTo>
                  <a:lnTo>
                    <a:pt x="212700" y="3167683"/>
                  </a:lnTo>
                  <a:lnTo>
                    <a:pt x="216303" y="3205783"/>
                  </a:lnTo>
                  <a:close/>
                </a:path>
                <a:path w="5528944" h="9429115">
                  <a:moveTo>
                    <a:pt x="753637" y="3205783"/>
                  </a:moveTo>
                  <a:lnTo>
                    <a:pt x="613209" y="3205783"/>
                  </a:lnTo>
                  <a:lnTo>
                    <a:pt x="622244" y="3167683"/>
                  </a:lnTo>
                  <a:lnTo>
                    <a:pt x="734526" y="3167683"/>
                  </a:lnTo>
                  <a:lnTo>
                    <a:pt x="753637" y="3205783"/>
                  </a:lnTo>
                  <a:close/>
                </a:path>
                <a:path w="5528944" h="9429115">
                  <a:moveTo>
                    <a:pt x="1339990" y="3205783"/>
                  </a:moveTo>
                  <a:lnTo>
                    <a:pt x="1253841" y="3205783"/>
                  </a:lnTo>
                  <a:lnTo>
                    <a:pt x="1255381" y="3167683"/>
                  </a:lnTo>
                  <a:lnTo>
                    <a:pt x="1347934" y="3167683"/>
                  </a:lnTo>
                  <a:lnTo>
                    <a:pt x="1339990" y="3205783"/>
                  </a:lnTo>
                  <a:close/>
                </a:path>
                <a:path w="5528944" h="9429115">
                  <a:moveTo>
                    <a:pt x="1551030" y="3205783"/>
                  </a:moveTo>
                  <a:lnTo>
                    <a:pt x="1339990" y="3205783"/>
                  </a:lnTo>
                  <a:lnTo>
                    <a:pt x="1347934" y="3167683"/>
                  </a:lnTo>
                  <a:lnTo>
                    <a:pt x="1556038" y="3167683"/>
                  </a:lnTo>
                  <a:lnTo>
                    <a:pt x="1551030" y="3205783"/>
                  </a:lnTo>
                  <a:close/>
                </a:path>
                <a:path w="5528944" h="9429115">
                  <a:moveTo>
                    <a:pt x="1752501" y="3205783"/>
                  </a:moveTo>
                  <a:lnTo>
                    <a:pt x="1584626" y="3205783"/>
                  </a:lnTo>
                  <a:lnTo>
                    <a:pt x="1579290" y="3167683"/>
                  </a:lnTo>
                  <a:lnTo>
                    <a:pt x="1763081" y="3167683"/>
                  </a:lnTo>
                  <a:lnTo>
                    <a:pt x="1752501" y="3205783"/>
                  </a:lnTo>
                  <a:close/>
                </a:path>
                <a:path w="5528944" h="9429115">
                  <a:moveTo>
                    <a:pt x="1956338" y="3205783"/>
                  </a:moveTo>
                  <a:lnTo>
                    <a:pt x="1883758" y="3205783"/>
                  </a:lnTo>
                  <a:lnTo>
                    <a:pt x="1906476" y="3167683"/>
                  </a:lnTo>
                  <a:lnTo>
                    <a:pt x="1930949" y="3167683"/>
                  </a:lnTo>
                  <a:lnTo>
                    <a:pt x="1956338" y="3205783"/>
                  </a:lnTo>
                  <a:close/>
                </a:path>
                <a:path w="5528944" h="9429115">
                  <a:moveTo>
                    <a:pt x="2685212" y="3205783"/>
                  </a:moveTo>
                  <a:lnTo>
                    <a:pt x="2638203" y="3205783"/>
                  </a:lnTo>
                  <a:lnTo>
                    <a:pt x="2647210" y="3167683"/>
                  </a:lnTo>
                  <a:lnTo>
                    <a:pt x="2672951" y="3167683"/>
                  </a:lnTo>
                  <a:lnTo>
                    <a:pt x="2685212" y="3205783"/>
                  </a:lnTo>
                  <a:close/>
                </a:path>
                <a:path w="5528944" h="9429115">
                  <a:moveTo>
                    <a:pt x="3994247" y="3205783"/>
                  </a:moveTo>
                  <a:lnTo>
                    <a:pt x="3365086" y="3205783"/>
                  </a:lnTo>
                  <a:lnTo>
                    <a:pt x="3348592" y="3167683"/>
                  </a:lnTo>
                  <a:lnTo>
                    <a:pt x="3993067" y="3167683"/>
                  </a:lnTo>
                  <a:lnTo>
                    <a:pt x="3994247" y="3205783"/>
                  </a:lnTo>
                  <a:close/>
                </a:path>
                <a:path w="5528944" h="9429115">
                  <a:moveTo>
                    <a:pt x="4165470" y="3205783"/>
                  </a:moveTo>
                  <a:lnTo>
                    <a:pt x="4099228" y="3205783"/>
                  </a:lnTo>
                  <a:lnTo>
                    <a:pt x="4102292" y="3167683"/>
                  </a:lnTo>
                  <a:lnTo>
                    <a:pt x="4157084" y="3167683"/>
                  </a:lnTo>
                  <a:lnTo>
                    <a:pt x="4165470" y="3205783"/>
                  </a:lnTo>
                  <a:close/>
                </a:path>
                <a:path w="5528944" h="9429115">
                  <a:moveTo>
                    <a:pt x="4778358" y="3205783"/>
                  </a:moveTo>
                  <a:lnTo>
                    <a:pt x="4771580" y="3205783"/>
                  </a:lnTo>
                  <a:lnTo>
                    <a:pt x="4762640" y="3167683"/>
                  </a:lnTo>
                  <a:lnTo>
                    <a:pt x="4789474" y="3167683"/>
                  </a:lnTo>
                  <a:lnTo>
                    <a:pt x="4778358" y="3205783"/>
                  </a:lnTo>
                  <a:close/>
                </a:path>
                <a:path w="5528944" h="9429115">
                  <a:moveTo>
                    <a:pt x="5312379" y="3205783"/>
                  </a:moveTo>
                  <a:lnTo>
                    <a:pt x="5267853" y="3205783"/>
                  </a:lnTo>
                  <a:lnTo>
                    <a:pt x="5261602" y="3167683"/>
                  </a:lnTo>
                  <a:lnTo>
                    <a:pt x="5319751" y="3167683"/>
                  </a:lnTo>
                  <a:lnTo>
                    <a:pt x="5312379" y="3205783"/>
                  </a:lnTo>
                  <a:close/>
                </a:path>
                <a:path w="5528944" h="9429115">
                  <a:moveTo>
                    <a:pt x="806167" y="3231183"/>
                  </a:moveTo>
                  <a:lnTo>
                    <a:pt x="621342" y="3231183"/>
                  </a:lnTo>
                  <a:lnTo>
                    <a:pt x="612601" y="3205783"/>
                  </a:lnTo>
                  <a:lnTo>
                    <a:pt x="803487" y="3205783"/>
                  </a:lnTo>
                  <a:lnTo>
                    <a:pt x="806167" y="3231183"/>
                  </a:lnTo>
                  <a:close/>
                </a:path>
                <a:path w="5528944" h="9429115">
                  <a:moveTo>
                    <a:pt x="977288" y="3269283"/>
                  </a:moveTo>
                  <a:lnTo>
                    <a:pt x="935594" y="3269283"/>
                  </a:lnTo>
                  <a:lnTo>
                    <a:pt x="929177" y="3231183"/>
                  </a:lnTo>
                  <a:lnTo>
                    <a:pt x="919896" y="3205783"/>
                  </a:lnTo>
                  <a:lnTo>
                    <a:pt x="982520" y="3205783"/>
                  </a:lnTo>
                  <a:lnTo>
                    <a:pt x="973153" y="3231183"/>
                  </a:lnTo>
                  <a:lnTo>
                    <a:pt x="972166" y="3231183"/>
                  </a:lnTo>
                  <a:lnTo>
                    <a:pt x="977288" y="3269283"/>
                  </a:lnTo>
                  <a:close/>
                </a:path>
                <a:path w="5528944" h="9429115">
                  <a:moveTo>
                    <a:pt x="1301034" y="3231183"/>
                  </a:moveTo>
                  <a:lnTo>
                    <a:pt x="1283649" y="3231183"/>
                  </a:lnTo>
                  <a:lnTo>
                    <a:pt x="1268215" y="3205783"/>
                  </a:lnTo>
                  <a:lnTo>
                    <a:pt x="1318398" y="3205783"/>
                  </a:lnTo>
                  <a:lnTo>
                    <a:pt x="1301034" y="3231183"/>
                  </a:lnTo>
                  <a:close/>
                </a:path>
                <a:path w="5528944" h="9429115">
                  <a:moveTo>
                    <a:pt x="1548884" y="3231183"/>
                  </a:moveTo>
                  <a:lnTo>
                    <a:pt x="1301034" y="3231183"/>
                  </a:lnTo>
                  <a:lnTo>
                    <a:pt x="1318398" y="3205783"/>
                  </a:lnTo>
                  <a:lnTo>
                    <a:pt x="1548016" y="3205783"/>
                  </a:lnTo>
                  <a:lnTo>
                    <a:pt x="1548884" y="3231183"/>
                  </a:lnTo>
                  <a:close/>
                </a:path>
                <a:path w="5528944" h="9429115">
                  <a:moveTo>
                    <a:pt x="1751924" y="3231183"/>
                  </a:moveTo>
                  <a:lnTo>
                    <a:pt x="1598955" y="3231183"/>
                  </a:lnTo>
                  <a:lnTo>
                    <a:pt x="1592186" y="3205783"/>
                  </a:lnTo>
                  <a:lnTo>
                    <a:pt x="1748834" y="3205783"/>
                  </a:lnTo>
                  <a:lnTo>
                    <a:pt x="1751924" y="3231183"/>
                  </a:lnTo>
                  <a:close/>
                </a:path>
                <a:path w="5528944" h="9429115">
                  <a:moveTo>
                    <a:pt x="2015751" y="3231183"/>
                  </a:moveTo>
                  <a:lnTo>
                    <a:pt x="1854549" y="3231183"/>
                  </a:lnTo>
                  <a:lnTo>
                    <a:pt x="1863637" y="3205783"/>
                  </a:lnTo>
                  <a:lnTo>
                    <a:pt x="1996176" y="3205783"/>
                  </a:lnTo>
                  <a:lnTo>
                    <a:pt x="2015751" y="3231183"/>
                  </a:lnTo>
                  <a:close/>
                </a:path>
                <a:path w="5528944" h="9429115">
                  <a:moveTo>
                    <a:pt x="2497627" y="3231183"/>
                  </a:moveTo>
                  <a:lnTo>
                    <a:pt x="2367492" y="3231183"/>
                  </a:lnTo>
                  <a:lnTo>
                    <a:pt x="2365455" y="3205783"/>
                  </a:lnTo>
                  <a:lnTo>
                    <a:pt x="2490427" y="3205783"/>
                  </a:lnTo>
                  <a:lnTo>
                    <a:pt x="2497627" y="3231183"/>
                  </a:lnTo>
                  <a:close/>
                </a:path>
                <a:path w="5528944" h="9429115">
                  <a:moveTo>
                    <a:pt x="2676795" y="3231183"/>
                  </a:moveTo>
                  <a:lnTo>
                    <a:pt x="2646161" y="3231183"/>
                  </a:lnTo>
                  <a:lnTo>
                    <a:pt x="2629800" y="3205783"/>
                  </a:lnTo>
                  <a:lnTo>
                    <a:pt x="2701446" y="3205783"/>
                  </a:lnTo>
                  <a:lnTo>
                    <a:pt x="2676795" y="3231183"/>
                  </a:lnTo>
                  <a:close/>
                </a:path>
                <a:path w="5528944" h="9429115">
                  <a:moveTo>
                    <a:pt x="2889753" y="3231183"/>
                  </a:moveTo>
                  <a:lnTo>
                    <a:pt x="2872617" y="3231183"/>
                  </a:lnTo>
                  <a:lnTo>
                    <a:pt x="2879414" y="3205783"/>
                  </a:lnTo>
                  <a:lnTo>
                    <a:pt x="2886028" y="3205783"/>
                  </a:lnTo>
                  <a:lnTo>
                    <a:pt x="2889753" y="3231183"/>
                  </a:lnTo>
                  <a:close/>
                </a:path>
                <a:path w="5528944" h="9429115">
                  <a:moveTo>
                    <a:pt x="3113015" y="3294683"/>
                  </a:moveTo>
                  <a:lnTo>
                    <a:pt x="2973544" y="3294683"/>
                  </a:lnTo>
                  <a:lnTo>
                    <a:pt x="2956434" y="3269283"/>
                  </a:lnTo>
                  <a:lnTo>
                    <a:pt x="2944659" y="3269283"/>
                  </a:lnTo>
                  <a:lnTo>
                    <a:pt x="2940116" y="3231183"/>
                  </a:lnTo>
                  <a:lnTo>
                    <a:pt x="2953743" y="3205783"/>
                  </a:lnTo>
                  <a:lnTo>
                    <a:pt x="3028841" y="3205783"/>
                  </a:lnTo>
                  <a:lnTo>
                    <a:pt x="3040965" y="3231183"/>
                  </a:lnTo>
                  <a:lnTo>
                    <a:pt x="3067540" y="3231183"/>
                  </a:lnTo>
                  <a:lnTo>
                    <a:pt x="3083164" y="3269283"/>
                  </a:lnTo>
                  <a:lnTo>
                    <a:pt x="3113015" y="3294683"/>
                  </a:lnTo>
                  <a:close/>
                </a:path>
                <a:path w="5528944" h="9429115">
                  <a:moveTo>
                    <a:pt x="3234740" y="3231183"/>
                  </a:moveTo>
                  <a:lnTo>
                    <a:pt x="3139215" y="3231183"/>
                  </a:lnTo>
                  <a:lnTo>
                    <a:pt x="3124678" y="3205783"/>
                  </a:lnTo>
                  <a:lnTo>
                    <a:pt x="3258059" y="3205783"/>
                  </a:lnTo>
                  <a:lnTo>
                    <a:pt x="3234740" y="3231183"/>
                  </a:lnTo>
                  <a:close/>
                </a:path>
                <a:path w="5528944" h="9429115">
                  <a:moveTo>
                    <a:pt x="3475785" y="3231183"/>
                  </a:moveTo>
                  <a:lnTo>
                    <a:pt x="3402536" y="3231183"/>
                  </a:lnTo>
                  <a:lnTo>
                    <a:pt x="3388666" y="3205783"/>
                  </a:lnTo>
                  <a:lnTo>
                    <a:pt x="3492824" y="3205783"/>
                  </a:lnTo>
                  <a:lnTo>
                    <a:pt x="3475785" y="3231183"/>
                  </a:lnTo>
                  <a:close/>
                </a:path>
                <a:path w="5528944" h="9429115">
                  <a:moveTo>
                    <a:pt x="3752706" y="3231183"/>
                  </a:moveTo>
                  <a:lnTo>
                    <a:pt x="3662079" y="3231183"/>
                  </a:lnTo>
                  <a:lnTo>
                    <a:pt x="3641023" y="3205783"/>
                  </a:lnTo>
                  <a:lnTo>
                    <a:pt x="3762407" y="3205783"/>
                  </a:lnTo>
                  <a:lnTo>
                    <a:pt x="3752706" y="3231183"/>
                  </a:lnTo>
                  <a:close/>
                </a:path>
                <a:path w="5528944" h="9429115">
                  <a:moveTo>
                    <a:pt x="4155962" y="3231183"/>
                  </a:moveTo>
                  <a:lnTo>
                    <a:pt x="4108370" y="3231183"/>
                  </a:lnTo>
                  <a:lnTo>
                    <a:pt x="4101113" y="3205783"/>
                  </a:lnTo>
                  <a:lnTo>
                    <a:pt x="4163829" y="3205783"/>
                  </a:lnTo>
                  <a:lnTo>
                    <a:pt x="4155962" y="3231183"/>
                  </a:lnTo>
                  <a:close/>
                </a:path>
                <a:path w="5528944" h="9429115">
                  <a:moveTo>
                    <a:pt x="4431897" y="3231183"/>
                  </a:moveTo>
                  <a:lnTo>
                    <a:pt x="4333223" y="3231183"/>
                  </a:lnTo>
                  <a:lnTo>
                    <a:pt x="4333119" y="3205783"/>
                  </a:lnTo>
                  <a:lnTo>
                    <a:pt x="4414365" y="3205783"/>
                  </a:lnTo>
                  <a:lnTo>
                    <a:pt x="4431897" y="3231183"/>
                  </a:lnTo>
                  <a:close/>
                </a:path>
                <a:path w="5528944" h="9429115">
                  <a:moveTo>
                    <a:pt x="4961717" y="3231183"/>
                  </a:moveTo>
                  <a:lnTo>
                    <a:pt x="4859351" y="3231183"/>
                  </a:lnTo>
                  <a:lnTo>
                    <a:pt x="4867129" y="3205783"/>
                  </a:lnTo>
                  <a:lnTo>
                    <a:pt x="4945574" y="3205783"/>
                  </a:lnTo>
                  <a:lnTo>
                    <a:pt x="4961717" y="3231183"/>
                  </a:lnTo>
                  <a:close/>
                </a:path>
                <a:path w="5528944" h="9429115">
                  <a:moveTo>
                    <a:pt x="908697" y="3332783"/>
                  </a:moveTo>
                  <a:lnTo>
                    <a:pt x="829520" y="3332783"/>
                  </a:lnTo>
                  <a:lnTo>
                    <a:pt x="813194" y="3294683"/>
                  </a:lnTo>
                  <a:lnTo>
                    <a:pt x="786055" y="3294683"/>
                  </a:lnTo>
                  <a:lnTo>
                    <a:pt x="775163" y="3269283"/>
                  </a:lnTo>
                  <a:lnTo>
                    <a:pt x="754394" y="3269283"/>
                  </a:lnTo>
                  <a:lnTo>
                    <a:pt x="729914" y="3231183"/>
                  </a:lnTo>
                  <a:lnTo>
                    <a:pt x="826128" y="3231183"/>
                  </a:lnTo>
                  <a:lnTo>
                    <a:pt x="851712" y="3269283"/>
                  </a:lnTo>
                  <a:lnTo>
                    <a:pt x="908697" y="3332783"/>
                  </a:lnTo>
                  <a:close/>
                </a:path>
                <a:path w="5528944" h="9429115">
                  <a:moveTo>
                    <a:pt x="1194375" y="3269283"/>
                  </a:moveTo>
                  <a:lnTo>
                    <a:pt x="1123909" y="3269283"/>
                  </a:lnTo>
                  <a:lnTo>
                    <a:pt x="1130923" y="3231183"/>
                  </a:lnTo>
                  <a:lnTo>
                    <a:pt x="1185170" y="3231183"/>
                  </a:lnTo>
                  <a:lnTo>
                    <a:pt x="1194375" y="3269283"/>
                  </a:lnTo>
                  <a:close/>
                </a:path>
                <a:path w="5528944" h="9429115">
                  <a:moveTo>
                    <a:pt x="1551428" y="3294683"/>
                  </a:moveTo>
                  <a:lnTo>
                    <a:pt x="1195342" y="3294683"/>
                  </a:lnTo>
                  <a:lnTo>
                    <a:pt x="1198126" y="3269283"/>
                  </a:lnTo>
                  <a:lnTo>
                    <a:pt x="1194375" y="3269283"/>
                  </a:lnTo>
                  <a:lnTo>
                    <a:pt x="1185170" y="3231183"/>
                  </a:lnTo>
                  <a:lnTo>
                    <a:pt x="1552589" y="3231183"/>
                  </a:lnTo>
                  <a:lnTo>
                    <a:pt x="1555153" y="3269283"/>
                  </a:lnTo>
                  <a:lnTo>
                    <a:pt x="1551428" y="3294683"/>
                  </a:lnTo>
                  <a:close/>
                </a:path>
                <a:path w="5528944" h="9429115">
                  <a:moveTo>
                    <a:pt x="1680951" y="3269283"/>
                  </a:moveTo>
                  <a:lnTo>
                    <a:pt x="1609191" y="3269283"/>
                  </a:lnTo>
                  <a:lnTo>
                    <a:pt x="1602746" y="3231183"/>
                  </a:lnTo>
                  <a:lnTo>
                    <a:pt x="1693684" y="3231183"/>
                  </a:lnTo>
                  <a:lnTo>
                    <a:pt x="1680951" y="3269283"/>
                  </a:lnTo>
                  <a:close/>
                </a:path>
                <a:path w="5528944" h="9429115">
                  <a:moveTo>
                    <a:pt x="1761965" y="3269283"/>
                  </a:moveTo>
                  <a:lnTo>
                    <a:pt x="1757675" y="3269283"/>
                  </a:lnTo>
                  <a:lnTo>
                    <a:pt x="1693531" y="3231183"/>
                  </a:lnTo>
                  <a:lnTo>
                    <a:pt x="1758991" y="3231183"/>
                  </a:lnTo>
                  <a:lnTo>
                    <a:pt x="1761965" y="3269283"/>
                  </a:lnTo>
                  <a:close/>
                </a:path>
                <a:path w="5528944" h="9429115">
                  <a:moveTo>
                    <a:pt x="1922645" y="3269283"/>
                  </a:moveTo>
                  <a:lnTo>
                    <a:pt x="1829320" y="3269283"/>
                  </a:lnTo>
                  <a:lnTo>
                    <a:pt x="1837355" y="3231183"/>
                  </a:lnTo>
                  <a:lnTo>
                    <a:pt x="1931612" y="3231183"/>
                  </a:lnTo>
                  <a:lnTo>
                    <a:pt x="1922645" y="3269283"/>
                  </a:lnTo>
                  <a:close/>
                </a:path>
                <a:path w="5528944" h="9429115">
                  <a:moveTo>
                    <a:pt x="2056669" y="3269283"/>
                  </a:moveTo>
                  <a:lnTo>
                    <a:pt x="1970386" y="3269283"/>
                  </a:lnTo>
                  <a:lnTo>
                    <a:pt x="1964644" y="3231183"/>
                  </a:lnTo>
                  <a:lnTo>
                    <a:pt x="2052202" y="3231183"/>
                  </a:lnTo>
                  <a:lnTo>
                    <a:pt x="2056669" y="3269283"/>
                  </a:lnTo>
                  <a:close/>
                </a:path>
                <a:path w="5528944" h="9429115">
                  <a:moveTo>
                    <a:pt x="2478930" y="3269283"/>
                  </a:moveTo>
                  <a:lnTo>
                    <a:pt x="2473803" y="3269283"/>
                  </a:lnTo>
                  <a:lnTo>
                    <a:pt x="2450805" y="3231183"/>
                  </a:lnTo>
                  <a:lnTo>
                    <a:pt x="2485067" y="3231183"/>
                  </a:lnTo>
                  <a:lnTo>
                    <a:pt x="2478930" y="3269283"/>
                  </a:lnTo>
                  <a:close/>
                </a:path>
                <a:path w="5528944" h="9429115">
                  <a:moveTo>
                    <a:pt x="3810416" y="3269283"/>
                  </a:moveTo>
                  <a:lnTo>
                    <a:pt x="3685165" y="3269283"/>
                  </a:lnTo>
                  <a:lnTo>
                    <a:pt x="3678277" y="3231183"/>
                  </a:lnTo>
                  <a:lnTo>
                    <a:pt x="3785074" y="3231183"/>
                  </a:lnTo>
                  <a:lnTo>
                    <a:pt x="3810416" y="3269283"/>
                  </a:lnTo>
                  <a:close/>
                </a:path>
                <a:path w="5528944" h="9429115">
                  <a:moveTo>
                    <a:pt x="3925254" y="3269283"/>
                  </a:moveTo>
                  <a:lnTo>
                    <a:pt x="3913114" y="3231183"/>
                  </a:lnTo>
                  <a:lnTo>
                    <a:pt x="3936738" y="3231183"/>
                  </a:lnTo>
                  <a:lnTo>
                    <a:pt x="3925254" y="3269283"/>
                  </a:lnTo>
                  <a:close/>
                </a:path>
                <a:path w="5528944" h="9429115">
                  <a:moveTo>
                    <a:pt x="4141102" y="3370883"/>
                  </a:moveTo>
                  <a:lnTo>
                    <a:pt x="4016974" y="3370883"/>
                  </a:lnTo>
                  <a:lnTo>
                    <a:pt x="4007581" y="3332783"/>
                  </a:lnTo>
                  <a:lnTo>
                    <a:pt x="3997059" y="3332783"/>
                  </a:lnTo>
                  <a:lnTo>
                    <a:pt x="3998146" y="3294683"/>
                  </a:lnTo>
                  <a:lnTo>
                    <a:pt x="4028697" y="3294683"/>
                  </a:lnTo>
                  <a:lnTo>
                    <a:pt x="4021027" y="3231183"/>
                  </a:lnTo>
                  <a:lnTo>
                    <a:pt x="4068976" y="3231183"/>
                  </a:lnTo>
                  <a:lnTo>
                    <a:pt x="4075129" y="3269283"/>
                  </a:lnTo>
                  <a:lnTo>
                    <a:pt x="4079090" y="3269283"/>
                  </a:lnTo>
                  <a:lnTo>
                    <a:pt x="4093031" y="3294683"/>
                  </a:lnTo>
                  <a:lnTo>
                    <a:pt x="4114073" y="3332783"/>
                  </a:lnTo>
                  <a:lnTo>
                    <a:pt x="4141102" y="3370883"/>
                  </a:lnTo>
                  <a:close/>
                </a:path>
                <a:path w="5528944" h="9429115">
                  <a:moveTo>
                    <a:pt x="4604156" y="3332783"/>
                  </a:moveTo>
                  <a:lnTo>
                    <a:pt x="4461189" y="3332783"/>
                  </a:lnTo>
                  <a:lnTo>
                    <a:pt x="4455460" y="3294683"/>
                  </a:lnTo>
                  <a:lnTo>
                    <a:pt x="4184137" y="3294683"/>
                  </a:lnTo>
                  <a:lnTo>
                    <a:pt x="4183573" y="3269283"/>
                  </a:lnTo>
                  <a:lnTo>
                    <a:pt x="4187222" y="3231183"/>
                  </a:lnTo>
                  <a:lnTo>
                    <a:pt x="4251662" y="3231183"/>
                  </a:lnTo>
                  <a:lnTo>
                    <a:pt x="4265389" y="3269283"/>
                  </a:lnTo>
                  <a:lnTo>
                    <a:pt x="4568292" y="3269283"/>
                  </a:lnTo>
                  <a:lnTo>
                    <a:pt x="4586964" y="3294683"/>
                  </a:lnTo>
                  <a:lnTo>
                    <a:pt x="4604156" y="3332783"/>
                  </a:lnTo>
                  <a:close/>
                </a:path>
                <a:path w="5528944" h="9429115">
                  <a:moveTo>
                    <a:pt x="4548281" y="3269283"/>
                  </a:moveTo>
                  <a:lnTo>
                    <a:pt x="4308305" y="3269283"/>
                  </a:lnTo>
                  <a:lnTo>
                    <a:pt x="4317056" y="3231183"/>
                  </a:lnTo>
                  <a:lnTo>
                    <a:pt x="4527032" y="3231183"/>
                  </a:lnTo>
                  <a:lnTo>
                    <a:pt x="4548281" y="3269283"/>
                  </a:lnTo>
                  <a:close/>
                </a:path>
                <a:path w="5528944" h="9429115">
                  <a:moveTo>
                    <a:pt x="4695048" y="3269283"/>
                  </a:moveTo>
                  <a:lnTo>
                    <a:pt x="4638861" y="3269283"/>
                  </a:lnTo>
                  <a:lnTo>
                    <a:pt x="4637584" y="3231183"/>
                  </a:lnTo>
                  <a:lnTo>
                    <a:pt x="4702962" y="3231183"/>
                  </a:lnTo>
                  <a:lnTo>
                    <a:pt x="4695048" y="3269283"/>
                  </a:lnTo>
                  <a:close/>
                </a:path>
                <a:path w="5528944" h="9429115">
                  <a:moveTo>
                    <a:pt x="4976731" y="3269283"/>
                  </a:moveTo>
                  <a:lnTo>
                    <a:pt x="4868865" y="3269283"/>
                  </a:lnTo>
                  <a:lnTo>
                    <a:pt x="4862893" y="3231183"/>
                  </a:lnTo>
                  <a:lnTo>
                    <a:pt x="4978369" y="3231183"/>
                  </a:lnTo>
                  <a:lnTo>
                    <a:pt x="4976731" y="3269283"/>
                  </a:lnTo>
                  <a:close/>
                </a:path>
                <a:path w="5528944" h="9429115">
                  <a:moveTo>
                    <a:pt x="318139" y="3294683"/>
                  </a:moveTo>
                  <a:lnTo>
                    <a:pt x="254516" y="3294683"/>
                  </a:lnTo>
                  <a:lnTo>
                    <a:pt x="250620" y="3269283"/>
                  </a:lnTo>
                  <a:lnTo>
                    <a:pt x="318330" y="3269283"/>
                  </a:lnTo>
                  <a:lnTo>
                    <a:pt x="318139" y="3294683"/>
                  </a:lnTo>
                  <a:close/>
                </a:path>
                <a:path w="5528944" h="9429115">
                  <a:moveTo>
                    <a:pt x="1027149" y="3332783"/>
                  </a:moveTo>
                  <a:lnTo>
                    <a:pt x="908697" y="3332783"/>
                  </a:lnTo>
                  <a:lnTo>
                    <a:pt x="924346" y="3294683"/>
                  </a:lnTo>
                  <a:lnTo>
                    <a:pt x="933645" y="3269283"/>
                  </a:lnTo>
                  <a:lnTo>
                    <a:pt x="1121962" y="3269283"/>
                  </a:lnTo>
                  <a:lnTo>
                    <a:pt x="1125507" y="3294683"/>
                  </a:lnTo>
                  <a:lnTo>
                    <a:pt x="1042504" y="3294683"/>
                  </a:lnTo>
                  <a:lnTo>
                    <a:pt x="1027149" y="3332783"/>
                  </a:lnTo>
                  <a:close/>
                </a:path>
                <a:path w="5528944" h="9429115">
                  <a:moveTo>
                    <a:pt x="1195338" y="3294683"/>
                  </a:moveTo>
                  <a:lnTo>
                    <a:pt x="1125507" y="3294683"/>
                  </a:lnTo>
                  <a:lnTo>
                    <a:pt x="1121962" y="3269283"/>
                  </a:lnTo>
                  <a:lnTo>
                    <a:pt x="1198126" y="3269283"/>
                  </a:lnTo>
                  <a:lnTo>
                    <a:pt x="1195338" y="3294683"/>
                  </a:lnTo>
                  <a:close/>
                </a:path>
                <a:path w="5528944" h="9429115">
                  <a:moveTo>
                    <a:pt x="1915800" y="3294683"/>
                  </a:moveTo>
                  <a:lnTo>
                    <a:pt x="1820958" y="3294683"/>
                  </a:lnTo>
                  <a:lnTo>
                    <a:pt x="1822193" y="3269283"/>
                  </a:lnTo>
                  <a:lnTo>
                    <a:pt x="1913020" y="3269283"/>
                  </a:lnTo>
                  <a:lnTo>
                    <a:pt x="1915800" y="3294683"/>
                  </a:lnTo>
                  <a:close/>
                </a:path>
                <a:path w="5528944" h="9429115">
                  <a:moveTo>
                    <a:pt x="2047091" y="3294683"/>
                  </a:moveTo>
                  <a:lnTo>
                    <a:pt x="2011271" y="3294683"/>
                  </a:lnTo>
                  <a:lnTo>
                    <a:pt x="2004343" y="3269283"/>
                  </a:lnTo>
                  <a:lnTo>
                    <a:pt x="2056178" y="3269283"/>
                  </a:lnTo>
                  <a:lnTo>
                    <a:pt x="2047091" y="3294683"/>
                  </a:lnTo>
                  <a:close/>
                </a:path>
                <a:path w="5528944" h="9429115">
                  <a:moveTo>
                    <a:pt x="3857846" y="3370883"/>
                  </a:moveTo>
                  <a:lnTo>
                    <a:pt x="3780422" y="3370883"/>
                  </a:lnTo>
                  <a:lnTo>
                    <a:pt x="3776198" y="3294683"/>
                  </a:lnTo>
                  <a:lnTo>
                    <a:pt x="3702485" y="3294683"/>
                  </a:lnTo>
                  <a:lnTo>
                    <a:pt x="3692535" y="3269283"/>
                  </a:lnTo>
                  <a:lnTo>
                    <a:pt x="3827013" y="3269283"/>
                  </a:lnTo>
                  <a:lnTo>
                    <a:pt x="3845084" y="3294683"/>
                  </a:lnTo>
                  <a:lnTo>
                    <a:pt x="3862947" y="3332783"/>
                  </a:lnTo>
                  <a:lnTo>
                    <a:pt x="3878919" y="3332783"/>
                  </a:lnTo>
                  <a:lnTo>
                    <a:pt x="3857846" y="3370883"/>
                  </a:lnTo>
                  <a:close/>
                </a:path>
                <a:path w="5528944" h="9429115">
                  <a:moveTo>
                    <a:pt x="614121" y="3459783"/>
                  </a:moveTo>
                  <a:lnTo>
                    <a:pt x="494111" y="3459783"/>
                  </a:lnTo>
                  <a:lnTo>
                    <a:pt x="509015" y="3434383"/>
                  </a:lnTo>
                  <a:lnTo>
                    <a:pt x="509485" y="3396283"/>
                  </a:lnTo>
                  <a:lnTo>
                    <a:pt x="493254" y="3370883"/>
                  </a:lnTo>
                  <a:lnTo>
                    <a:pt x="458058" y="3294683"/>
                  </a:lnTo>
                  <a:lnTo>
                    <a:pt x="553412" y="3294683"/>
                  </a:lnTo>
                  <a:lnTo>
                    <a:pt x="556032" y="3370883"/>
                  </a:lnTo>
                  <a:lnTo>
                    <a:pt x="572063" y="3396283"/>
                  </a:lnTo>
                  <a:lnTo>
                    <a:pt x="592071" y="3396283"/>
                  </a:lnTo>
                  <a:lnTo>
                    <a:pt x="611201" y="3434383"/>
                  </a:lnTo>
                  <a:lnTo>
                    <a:pt x="618836" y="3434383"/>
                  </a:lnTo>
                  <a:lnTo>
                    <a:pt x="614121" y="3459783"/>
                  </a:lnTo>
                  <a:close/>
                </a:path>
                <a:path w="5528944" h="9429115">
                  <a:moveTo>
                    <a:pt x="1261686" y="3332783"/>
                  </a:moveTo>
                  <a:lnTo>
                    <a:pt x="1088793" y="3332783"/>
                  </a:lnTo>
                  <a:lnTo>
                    <a:pt x="1077299" y="3294683"/>
                  </a:lnTo>
                  <a:lnTo>
                    <a:pt x="1282041" y="3294683"/>
                  </a:lnTo>
                  <a:lnTo>
                    <a:pt x="1261686" y="3332783"/>
                  </a:lnTo>
                  <a:close/>
                </a:path>
                <a:path w="5528944" h="9429115">
                  <a:moveTo>
                    <a:pt x="1525383" y="3332783"/>
                  </a:moveTo>
                  <a:lnTo>
                    <a:pt x="1347193" y="3332783"/>
                  </a:lnTo>
                  <a:lnTo>
                    <a:pt x="1334544" y="3294683"/>
                  </a:lnTo>
                  <a:lnTo>
                    <a:pt x="1541483" y="3294683"/>
                  </a:lnTo>
                  <a:lnTo>
                    <a:pt x="1525383" y="3332783"/>
                  </a:lnTo>
                  <a:close/>
                </a:path>
                <a:path w="5528944" h="9429115">
                  <a:moveTo>
                    <a:pt x="1935145" y="3332783"/>
                  </a:moveTo>
                  <a:lnTo>
                    <a:pt x="1843219" y="3332783"/>
                  </a:lnTo>
                  <a:lnTo>
                    <a:pt x="1835902" y="3294683"/>
                  </a:lnTo>
                  <a:lnTo>
                    <a:pt x="1928174" y="3294683"/>
                  </a:lnTo>
                  <a:lnTo>
                    <a:pt x="1935145" y="3332783"/>
                  </a:lnTo>
                  <a:close/>
                </a:path>
                <a:path w="5528944" h="9429115">
                  <a:moveTo>
                    <a:pt x="2335848" y="3332783"/>
                  </a:moveTo>
                  <a:lnTo>
                    <a:pt x="2324649" y="3332783"/>
                  </a:lnTo>
                  <a:lnTo>
                    <a:pt x="2316070" y="3294683"/>
                  </a:lnTo>
                  <a:lnTo>
                    <a:pt x="2332999" y="3294683"/>
                  </a:lnTo>
                  <a:lnTo>
                    <a:pt x="2335848" y="3332783"/>
                  </a:lnTo>
                  <a:close/>
                </a:path>
                <a:path w="5528944" h="9429115">
                  <a:moveTo>
                    <a:pt x="3079286" y="3332783"/>
                  </a:moveTo>
                  <a:lnTo>
                    <a:pt x="2994119" y="3332783"/>
                  </a:lnTo>
                  <a:lnTo>
                    <a:pt x="3052634" y="3294683"/>
                  </a:lnTo>
                  <a:lnTo>
                    <a:pt x="3070873" y="3294683"/>
                  </a:lnTo>
                  <a:lnTo>
                    <a:pt x="3079286" y="3332783"/>
                  </a:lnTo>
                  <a:close/>
                </a:path>
                <a:path w="5528944" h="9429115">
                  <a:moveTo>
                    <a:pt x="3294848" y="3370883"/>
                  </a:moveTo>
                  <a:lnTo>
                    <a:pt x="3193142" y="3370883"/>
                  </a:lnTo>
                  <a:lnTo>
                    <a:pt x="3213130" y="3332783"/>
                  </a:lnTo>
                  <a:lnTo>
                    <a:pt x="3231041" y="3332783"/>
                  </a:lnTo>
                  <a:lnTo>
                    <a:pt x="3252456" y="3294683"/>
                  </a:lnTo>
                  <a:lnTo>
                    <a:pt x="3282962" y="3332783"/>
                  </a:lnTo>
                  <a:lnTo>
                    <a:pt x="3294848" y="3370883"/>
                  </a:lnTo>
                  <a:close/>
                </a:path>
                <a:path w="5528944" h="9429115">
                  <a:moveTo>
                    <a:pt x="4355374" y="3332783"/>
                  </a:moveTo>
                  <a:lnTo>
                    <a:pt x="4266959" y="3332783"/>
                  </a:lnTo>
                  <a:lnTo>
                    <a:pt x="4232827" y="3294683"/>
                  </a:lnTo>
                  <a:lnTo>
                    <a:pt x="4359911" y="3294683"/>
                  </a:lnTo>
                  <a:lnTo>
                    <a:pt x="4355374" y="3332783"/>
                  </a:lnTo>
                  <a:close/>
                </a:path>
                <a:path w="5528944" h="9429115">
                  <a:moveTo>
                    <a:pt x="4838496" y="3332783"/>
                  </a:moveTo>
                  <a:lnTo>
                    <a:pt x="4725473" y="3332783"/>
                  </a:lnTo>
                  <a:lnTo>
                    <a:pt x="4748239" y="3294683"/>
                  </a:lnTo>
                  <a:lnTo>
                    <a:pt x="4824624" y="3294683"/>
                  </a:lnTo>
                  <a:lnTo>
                    <a:pt x="4838496" y="3332783"/>
                  </a:lnTo>
                  <a:close/>
                </a:path>
                <a:path w="5528944" h="9429115">
                  <a:moveTo>
                    <a:pt x="5330339" y="3332783"/>
                  </a:moveTo>
                  <a:lnTo>
                    <a:pt x="5324838" y="3332783"/>
                  </a:lnTo>
                  <a:lnTo>
                    <a:pt x="5329716" y="3294683"/>
                  </a:lnTo>
                  <a:lnTo>
                    <a:pt x="5330339" y="3332783"/>
                  </a:lnTo>
                  <a:close/>
                </a:path>
                <a:path w="5528944" h="9429115">
                  <a:moveTo>
                    <a:pt x="498646" y="3535983"/>
                  </a:moveTo>
                  <a:lnTo>
                    <a:pt x="344270" y="3535983"/>
                  </a:lnTo>
                  <a:lnTo>
                    <a:pt x="293155" y="3434383"/>
                  </a:lnTo>
                  <a:lnTo>
                    <a:pt x="309223" y="3396283"/>
                  </a:lnTo>
                  <a:lnTo>
                    <a:pt x="328179" y="3370883"/>
                  </a:lnTo>
                  <a:lnTo>
                    <a:pt x="349475" y="3370883"/>
                  </a:lnTo>
                  <a:lnTo>
                    <a:pt x="372561" y="3332783"/>
                  </a:lnTo>
                  <a:lnTo>
                    <a:pt x="405039" y="3332783"/>
                  </a:lnTo>
                  <a:lnTo>
                    <a:pt x="410087" y="3370883"/>
                  </a:lnTo>
                  <a:lnTo>
                    <a:pt x="376196" y="3396283"/>
                  </a:lnTo>
                  <a:lnTo>
                    <a:pt x="390237" y="3434383"/>
                  </a:lnTo>
                  <a:lnTo>
                    <a:pt x="411233" y="3434383"/>
                  </a:lnTo>
                  <a:lnTo>
                    <a:pt x="444190" y="3459783"/>
                  </a:lnTo>
                  <a:lnTo>
                    <a:pt x="552983" y="3459783"/>
                  </a:lnTo>
                  <a:lnTo>
                    <a:pt x="538768" y="3497883"/>
                  </a:lnTo>
                  <a:lnTo>
                    <a:pt x="520170" y="3497883"/>
                  </a:lnTo>
                  <a:lnTo>
                    <a:pt x="498646" y="3535983"/>
                  </a:lnTo>
                  <a:close/>
                </a:path>
                <a:path w="5528944" h="9429115">
                  <a:moveTo>
                    <a:pt x="991527" y="3497883"/>
                  </a:moveTo>
                  <a:lnTo>
                    <a:pt x="903454" y="3497883"/>
                  </a:lnTo>
                  <a:lnTo>
                    <a:pt x="908893" y="3459783"/>
                  </a:lnTo>
                  <a:lnTo>
                    <a:pt x="911420" y="3459783"/>
                  </a:lnTo>
                  <a:lnTo>
                    <a:pt x="911742" y="3434383"/>
                  </a:lnTo>
                  <a:lnTo>
                    <a:pt x="910165" y="3396283"/>
                  </a:lnTo>
                  <a:lnTo>
                    <a:pt x="899116" y="3396283"/>
                  </a:lnTo>
                  <a:lnTo>
                    <a:pt x="888919" y="3370883"/>
                  </a:lnTo>
                  <a:lnTo>
                    <a:pt x="875618" y="3370883"/>
                  </a:lnTo>
                  <a:lnTo>
                    <a:pt x="861933" y="3332783"/>
                  </a:lnTo>
                  <a:lnTo>
                    <a:pt x="1014069" y="3332783"/>
                  </a:lnTo>
                  <a:lnTo>
                    <a:pt x="991945" y="3370883"/>
                  </a:lnTo>
                  <a:lnTo>
                    <a:pt x="978418" y="3396283"/>
                  </a:lnTo>
                  <a:lnTo>
                    <a:pt x="977083" y="3434383"/>
                  </a:lnTo>
                  <a:lnTo>
                    <a:pt x="991527" y="3497883"/>
                  </a:lnTo>
                  <a:close/>
                </a:path>
                <a:path w="5528944" h="9429115">
                  <a:moveTo>
                    <a:pt x="1200486" y="3370883"/>
                  </a:moveTo>
                  <a:lnTo>
                    <a:pt x="1140380" y="3370883"/>
                  </a:lnTo>
                  <a:lnTo>
                    <a:pt x="1121243" y="3332783"/>
                  </a:lnTo>
                  <a:lnTo>
                    <a:pt x="1206335" y="3332783"/>
                  </a:lnTo>
                  <a:lnTo>
                    <a:pt x="1200486" y="3370883"/>
                  </a:lnTo>
                  <a:close/>
                </a:path>
                <a:path w="5528944" h="9429115">
                  <a:moveTo>
                    <a:pt x="1505345" y="3370883"/>
                  </a:moveTo>
                  <a:lnTo>
                    <a:pt x="1369646" y="3370883"/>
                  </a:lnTo>
                  <a:lnTo>
                    <a:pt x="1365690" y="3332783"/>
                  </a:lnTo>
                  <a:lnTo>
                    <a:pt x="1503084" y="3332783"/>
                  </a:lnTo>
                  <a:lnTo>
                    <a:pt x="1505345" y="3370883"/>
                  </a:lnTo>
                  <a:close/>
                </a:path>
                <a:path w="5528944" h="9429115">
                  <a:moveTo>
                    <a:pt x="1752078" y="3370883"/>
                  </a:moveTo>
                  <a:lnTo>
                    <a:pt x="1594900" y="3370883"/>
                  </a:lnTo>
                  <a:lnTo>
                    <a:pt x="1607173" y="3332783"/>
                  </a:lnTo>
                  <a:lnTo>
                    <a:pt x="1735932" y="3332783"/>
                  </a:lnTo>
                  <a:lnTo>
                    <a:pt x="1752078" y="3370883"/>
                  </a:lnTo>
                  <a:close/>
                </a:path>
                <a:path w="5528944" h="9429115">
                  <a:moveTo>
                    <a:pt x="1929794" y="3434383"/>
                  </a:moveTo>
                  <a:lnTo>
                    <a:pt x="1864488" y="3434383"/>
                  </a:lnTo>
                  <a:lnTo>
                    <a:pt x="1864815" y="3396283"/>
                  </a:lnTo>
                  <a:lnTo>
                    <a:pt x="1865110" y="3332783"/>
                  </a:lnTo>
                  <a:lnTo>
                    <a:pt x="1942290" y="3332783"/>
                  </a:lnTo>
                  <a:lnTo>
                    <a:pt x="1953722" y="3370883"/>
                  </a:lnTo>
                  <a:lnTo>
                    <a:pt x="1957783" y="3370883"/>
                  </a:lnTo>
                  <a:lnTo>
                    <a:pt x="1954507" y="3396283"/>
                  </a:lnTo>
                  <a:lnTo>
                    <a:pt x="1943927" y="3396283"/>
                  </a:lnTo>
                  <a:lnTo>
                    <a:pt x="1929794" y="3434383"/>
                  </a:lnTo>
                  <a:close/>
                </a:path>
                <a:path w="5528944" h="9429115">
                  <a:moveTo>
                    <a:pt x="3646824" y="3370883"/>
                  </a:moveTo>
                  <a:lnTo>
                    <a:pt x="3577535" y="3370883"/>
                  </a:lnTo>
                  <a:lnTo>
                    <a:pt x="3580122" y="3332783"/>
                  </a:lnTo>
                  <a:lnTo>
                    <a:pt x="3641786" y="3332783"/>
                  </a:lnTo>
                  <a:lnTo>
                    <a:pt x="3646824" y="3370883"/>
                  </a:lnTo>
                  <a:close/>
                </a:path>
                <a:path w="5528944" h="9429115">
                  <a:moveTo>
                    <a:pt x="4594472" y="3370883"/>
                  </a:moveTo>
                  <a:lnTo>
                    <a:pt x="4449861" y="3370883"/>
                  </a:lnTo>
                  <a:lnTo>
                    <a:pt x="4458168" y="3332783"/>
                  </a:lnTo>
                  <a:lnTo>
                    <a:pt x="4601097" y="3332783"/>
                  </a:lnTo>
                  <a:lnTo>
                    <a:pt x="4594472" y="3370883"/>
                  </a:lnTo>
                  <a:close/>
                </a:path>
                <a:path w="5528944" h="9429115">
                  <a:moveTo>
                    <a:pt x="4762263" y="3396283"/>
                  </a:moveTo>
                  <a:lnTo>
                    <a:pt x="4658317" y="3396283"/>
                  </a:lnTo>
                  <a:lnTo>
                    <a:pt x="4685958" y="3370883"/>
                  </a:lnTo>
                  <a:lnTo>
                    <a:pt x="4709780" y="3332783"/>
                  </a:lnTo>
                  <a:lnTo>
                    <a:pt x="4859367" y="3332783"/>
                  </a:lnTo>
                  <a:lnTo>
                    <a:pt x="4861757" y="3370883"/>
                  </a:lnTo>
                  <a:lnTo>
                    <a:pt x="4751571" y="3370883"/>
                  </a:lnTo>
                  <a:lnTo>
                    <a:pt x="4762263" y="3396283"/>
                  </a:lnTo>
                  <a:close/>
                </a:path>
                <a:path w="5528944" h="9429115">
                  <a:moveTo>
                    <a:pt x="245450" y="3396283"/>
                  </a:moveTo>
                  <a:lnTo>
                    <a:pt x="212558" y="3396283"/>
                  </a:lnTo>
                  <a:lnTo>
                    <a:pt x="209077" y="3370883"/>
                  </a:lnTo>
                  <a:lnTo>
                    <a:pt x="248032" y="3370883"/>
                  </a:lnTo>
                  <a:lnTo>
                    <a:pt x="245450" y="3396283"/>
                  </a:lnTo>
                  <a:close/>
                </a:path>
                <a:path w="5528944" h="9429115">
                  <a:moveTo>
                    <a:pt x="1524528" y="3396283"/>
                  </a:moveTo>
                  <a:lnTo>
                    <a:pt x="1353239" y="3396283"/>
                  </a:lnTo>
                  <a:lnTo>
                    <a:pt x="1362749" y="3370883"/>
                  </a:lnTo>
                  <a:lnTo>
                    <a:pt x="1512944" y="3370883"/>
                  </a:lnTo>
                  <a:lnTo>
                    <a:pt x="1524528" y="3396283"/>
                  </a:lnTo>
                  <a:close/>
                </a:path>
                <a:path w="5528944" h="9429115">
                  <a:moveTo>
                    <a:pt x="1787047" y="3396283"/>
                  </a:moveTo>
                  <a:lnTo>
                    <a:pt x="1568705" y="3396283"/>
                  </a:lnTo>
                  <a:lnTo>
                    <a:pt x="1576044" y="3370883"/>
                  </a:lnTo>
                  <a:lnTo>
                    <a:pt x="1777752" y="3370883"/>
                  </a:lnTo>
                  <a:lnTo>
                    <a:pt x="1787047" y="3396283"/>
                  </a:lnTo>
                  <a:close/>
                </a:path>
                <a:path w="5528944" h="9429115">
                  <a:moveTo>
                    <a:pt x="2704687" y="3396283"/>
                  </a:moveTo>
                  <a:lnTo>
                    <a:pt x="2673923" y="3396283"/>
                  </a:lnTo>
                  <a:lnTo>
                    <a:pt x="2669308" y="3370883"/>
                  </a:lnTo>
                  <a:lnTo>
                    <a:pt x="2703901" y="3370883"/>
                  </a:lnTo>
                  <a:lnTo>
                    <a:pt x="2704687" y="3396283"/>
                  </a:lnTo>
                  <a:close/>
                </a:path>
                <a:path w="5528944" h="9429115">
                  <a:moveTo>
                    <a:pt x="2970576" y="3396283"/>
                  </a:moveTo>
                  <a:lnTo>
                    <a:pt x="2951223" y="3396283"/>
                  </a:lnTo>
                  <a:lnTo>
                    <a:pt x="2950208" y="3370883"/>
                  </a:lnTo>
                  <a:lnTo>
                    <a:pt x="2976700" y="3370883"/>
                  </a:lnTo>
                  <a:lnTo>
                    <a:pt x="2970576" y="3396283"/>
                  </a:lnTo>
                  <a:close/>
                </a:path>
                <a:path w="5528944" h="9429115">
                  <a:moveTo>
                    <a:pt x="3310222" y="3396283"/>
                  </a:moveTo>
                  <a:lnTo>
                    <a:pt x="3140488" y="3396283"/>
                  </a:lnTo>
                  <a:lnTo>
                    <a:pt x="3146284" y="3370883"/>
                  </a:lnTo>
                  <a:lnTo>
                    <a:pt x="3301396" y="3370883"/>
                  </a:lnTo>
                  <a:lnTo>
                    <a:pt x="3310222" y="3396283"/>
                  </a:lnTo>
                  <a:close/>
                </a:path>
                <a:path w="5528944" h="9429115">
                  <a:moveTo>
                    <a:pt x="3503428" y="3396283"/>
                  </a:moveTo>
                  <a:lnTo>
                    <a:pt x="3376064" y="3396283"/>
                  </a:lnTo>
                  <a:lnTo>
                    <a:pt x="3388546" y="3370883"/>
                  </a:lnTo>
                  <a:lnTo>
                    <a:pt x="3490544" y="3370883"/>
                  </a:lnTo>
                  <a:lnTo>
                    <a:pt x="3503428" y="3396283"/>
                  </a:lnTo>
                  <a:close/>
                </a:path>
                <a:path w="5528944" h="9429115">
                  <a:moveTo>
                    <a:pt x="3647899" y="3396283"/>
                  </a:moveTo>
                  <a:lnTo>
                    <a:pt x="3603888" y="3396283"/>
                  </a:lnTo>
                  <a:lnTo>
                    <a:pt x="3587589" y="3370883"/>
                  </a:lnTo>
                  <a:lnTo>
                    <a:pt x="3649919" y="3370883"/>
                  </a:lnTo>
                  <a:lnTo>
                    <a:pt x="3647899" y="3396283"/>
                  </a:lnTo>
                  <a:close/>
                </a:path>
                <a:path w="5528944" h="9429115">
                  <a:moveTo>
                    <a:pt x="4211976" y="3396283"/>
                  </a:moveTo>
                  <a:lnTo>
                    <a:pt x="4072150" y="3396283"/>
                  </a:lnTo>
                  <a:lnTo>
                    <a:pt x="4058638" y="3370883"/>
                  </a:lnTo>
                  <a:lnTo>
                    <a:pt x="4173002" y="3370883"/>
                  </a:lnTo>
                  <a:lnTo>
                    <a:pt x="4211976" y="3396283"/>
                  </a:lnTo>
                  <a:close/>
                </a:path>
                <a:path w="5528944" h="9429115">
                  <a:moveTo>
                    <a:pt x="4531565" y="3434383"/>
                  </a:moveTo>
                  <a:lnTo>
                    <a:pt x="4331193" y="3434383"/>
                  </a:lnTo>
                  <a:lnTo>
                    <a:pt x="4376807" y="3370883"/>
                  </a:lnTo>
                  <a:lnTo>
                    <a:pt x="4493053" y="3370883"/>
                  </a:lnTo>
                  <a:lnTo>
                    <a:pt x="4512492" y="3396283"/>
                  </a:lnTo>
                  <a:lnTo>
                    <a:pt x="4531565" y="3434383"/>
                  </a:lnTo>
                  <a:close/>
                </a:path>
                <a:path w="5528944" h="9429115">
                  <a:moveTo>
                    <a:pt x="5014576" y="3396283"/>
                  </a:moveTo>
                  <a:lnTo>
                    <a:pt x="4915712" y="3396283"/>
                  </a:lnTo>
                  <a:lnTo>
                    <a:pt x="4938214" y="3370883"/>
                  </a:lnTo>
                  <a:lnTo>
                    <a:pt x="5006054" y="3370883"/>
                  </a:lnTo>
                  <a:lnTo>
                    <a:pt x="5014576" y="3396283"/>
                  </a:lnTo>
                  <a:close/>
                </a:path>
                <a:path w="5528944" h="9429115">
                  <a:moveTo>
                    <a:pt x="5184456" y="3434383"/>
                  </a:moveTo>
                  <a:lnTo>
                    <a:pt x="4828505" y="3434383"/>
                  </a:lnTo>
                  <a:lnTo>
                    <a:pt x="4850355" y="3396283"/>
                  </a:lnTo>
                  <a:lnTo>
                    <a:pt x="5167782" y="3396283"/>
                  </a:lnTo>
                  <a:lnTo>
                    <a:pt x="5182393" y="3370883"/>
                  </a:lnTo>
                  <a:lnTo>
                    <a:pt x="5219464" y="3370883"/>
                  </a:lnTo>
                  <a:lnTo>
                    <a:pt x="5204236" y="3396283"/>
                  </a:lnTo>
                  <a:lnTo>
                    <a:pt x="5184456" y="3434383"/>
                  </a:lnTo>
                  <a:close/>
                </a:path>
                <a:path w="5528944" h="9429115">
                  <a:moveTo>
                    <a:pt x="95853" y="3434383"/>
                  </a:moveTo>
                  <a:lnTo>
                    <a:pt x="22440" y="3434383"/>
                  </a:lnTo>
                  <a:lnTo>
                    <a:pt x="29651" y="3396283"/>
                  </a:lnTo>
                  <a:lnTo>
                    <a:pt x="85380" y="3396283"/>
                  </a:lnTo>
                  <a:lnTo>
                    <a:pt x="95853" y="3434383"/>
                  </a:lnTo>
                  <a:close/>
                </a:path>
                <a:path w="5528944" h="9429115">
                  <a:moveTo>
                    <a:pt x="1138373" y="3434383"/>
                  </a:moveTo>
                  <a:lnTo>
                    <a:pt x="1059487" y="3434383"/>
                  </a:lnTo>
                  <a:lnTo>
                    <a:pt x="1073469" y="3396283"/>
                  </a:lnTo>
                  <a:lnTo>
                    <a:pt x="1119148" y="3396283"/>
                  </a:lnTo>
                  <a:lnTo>
                    <a:pt x="1138373" y="3434383"/>
                  </a:lnTo>
                  <a:close/>
                </a:path>
                <a:path w="5528944" h="9429115">
                  <a:moveTo>
                    <a:pt x="1663689" y="3459783"/>
                  </a:moveTo>
                  <a:lnTo>
                    <a:pt x="1044437" y="3459783"/>
                  </a:lnTo>
                  <a:lnTo>
                    <a:pt x="1034273" y="3434383"/>
                  </a:lnTo>
                  <a:lnTo>
                    <a:pt x="1202385" y="3434383"/>
                  </a:lnTo>
                  <a:lnTo>
                    <a:pt x="1315617" y="3396283"/>
                  </a:lnTo>
                  <a:lnTo>
                    <a:pt x="1680298" y="3396283"/>
                  </a:lnTo>
                  <a:lnTo>
                    <a:pt x="1665823" y="3434383"/>
                  </a:lnTo>
                  <a:lnTo>
                    <a:pt x="1663689" y="3459783"/>
                  </a:lnTo>
                  <a:close/>
                </a:path>
                <a:path w="5528944" h="9429115">
                  <a:moveTo>
                    <a:pt x="1805908" y="3434383"/>
                  </a:moveTo>
                  <a:lnTo>
                    <a:pt x="1712665" y="3434383"/>
                  </a:lnTo>
                  <a:lnTo>
                    <a:pt x="1704092" y="3396283"/>
                  </a:lnTo>
                  <a:lnTo>
                    <a:pt x="1800456" y="3396283"/>
                  </a:lnTo>
                  <a:lnTo>
                    <a:pt x="1805908" y="3434383"/>
                  </a:lnTo>
                  <a:close/>
                </a:path>
                <a:path w="5528944" h="9429115">
                  <a:moveTo>
                    <a:pt x="3448706" y="3434383"/>
                  </a:moveTo>
                  <a:lnTo>
                    <a:pt x="3160206" y="3434383"/>
                  </a:lnTo>
                  <a:lnTo>
                    <a:pt x="3147539" y="3396283"/>
                  </a:lnTo>
                  <a:lnTo>
                    <a:pt x="3469084" y="3396283"/>
                  </a:lnTo>
                  <a:lnTo>
                    <a:pt x="3448706" y="3434383"/>
                  </a:lnTo>
                  <a:close/>
                </a:path>
                <a:path w="5528944" h="9429115">
                  <a:moveTo>
                    <a:pt x="3749938" y="3434383"/>
                  </a:moveTo>
                  <a:lnTo>
                    <a:pt x="3733860" y="3434383"/>
                  </a:lnTo>
                  <a:lnTo>
                    <a:pt x="3737004" y="3396283"/>
                  </a:lnTo>
                  <a:lnTo>
                    <a:pt x="3758353" y="3396283"/>
                  </a:lnTo>
                  <a:lnTo>
                    <a:pt x="3749938" y="3434383"/>
                  </a:lnTo>
                  <a:close/>
                </a:path>
                <a:path w="5528944" h="9429115">
                  <a:moveTo>
                    <a:pt x="4037986" y="3434383"/>
                  </a:moveTo>
                  <a:lnTo>
                    <a:pt x="3946405" y="3434383"/>
                  </a:lnTo>
                  <a:lnTo>
                    <a:pt x="3951451" y="3396283"/>
                  </a:lnTo>
                  <a:lnTo>
                    <a:pt x="4006995" y="3396283"/>
                  </a:lnTo>
                  <a:lnTo>
                    <a:pt x="4037986" y="3434383"/>
                  </a:lnTo>
                  <a:close/>
                </a:path>
                <a:path w="5528944" h="9429115">
                  <a:moveTo>
                    <a:pt x="4331193" y="3434383"/>
                  </a:moveTo>
                  <a:lnTo>
                    <a:pt x="4079451" y="3434383"/>
                  </a:lnTo>
                  <a:lnTo>
                    <a:pt x="4082955" y="3396283"/>
                  </a:lnTo>
                  <a:lnTo>
                    <a:pt x="4291667" y="3396283"/>
                  </a:lnTo>
                  <a:lnTo>
                    <a:pt x="4331193" y="3434383"/>
                  </a:lnTo>
                  <a:close/>
                </a:path>
                <a:path w="5528944" h="9429115">
                  <a:moveTo>
                    <a:pt x="4788916" y="3434383"/>
                  </a:moveTo>
                  <a:lnTo>
                    <a:pt x="4631204" y="3434383"/>
                  </a:lnTo>
                  <a:lnTo>
                    <a:pt x="4631168" y="3396283"/>
                  </a:lnTo>
                  <a:lnTo>
                    <a:pt x="4774460" y="3396283"/>
                  </a:lnTo>
                  <a:lnTo>
                    <a:pt x="4788916" y="3434383"/>
                  </a:lnTo>
                  <a:close/>
                </a:path>
                <a:path w="5528944" h="9429115">
                  <a:moveTo>
                    <a:pt x="155065" y="3459783"/>
                  </a:moveTo>
                  <a:lnTo>
                    <a:pt x="18294" y="3459783"/>
                  </a:lnTo>
                  <a:lnTo>
                    <a:pt x="14300" y="3434383"/>
                  </a:lnTo>
                  <a:lnTo>
                    <a:pt x="130521" y="3434383"/>
                  </a:lnTo>
                  <a:lnTo>
                    <a:pt x="155065" y="3459783"/>
                  </a:lnTo>
                  <a:close/>
                </a:path>
                <a:path w="5528944" h="9429115">
                  <a:moveTo>
                    <a:pt x="1916913" y="3459783"/>
                  </a:moveTo>
                  <a:lnTo>
                    <a:pt x="1739136" y="3459783"/>
                  </a:lnTo>
                  <a:lnTo>
                    <a:pt x="1720149" y="3434383"/>
                  </a:lnTo>
                  <a:lnTo>
                    <a:pt x="1923017" y="3434383"/>
                  </a:lnTo>
                  <a:lnTo>
                    <a:pt x="1916913" y="3459783"/>
                  </a:lnTo>
                  <a:close/>
                </a:path>
                <a:path w="5528944" h="9429115">
                  <a:moveTo>
                    <a:pt x="2324322" y="3459783"/>
                  </a:moveTo>
                  <a:lnTo>
                    <a:pt x="2294459" y="3459783"/>
                  </a:lnTo>
                  <a:lnTo>
                    <a:pt x="2300681" y="3434383"/>
                  </a:lnTo>
                  <a:lnTo>
                    <a:pt x="2321178" y="3434383"/>
                  </a:lnTo>
                  <a:lnTo>
                    <a:pt x="2324322" y="3459783"/>
                  </a:lnTo>
                  <a:close/>
                </a:path>
                <a:path w="5528944" h="9429115">
                  <a:moveTo>
                    <a:pt x="3095868" y="3459783"/>
                  </a:moveTo>
                  <a:lnTo>
                    <a:pt x="3017696" y="3459783"/>
                  </a:lnTo>
                  <a:lnTo>
                    <a:pt x="3018744" y="3434383"/>
                  </a:lnTo>
                  <a:lnTo>
                    <a:pt x="3074103" y="3434383"/>
                  </a:lnTo>
                  <a:lnTo>
                    <a:pt x="3095868" y="3459783"/>
                  </a:lnTo>
                  <a:close/>
                </a:path>
                <a:path w="5528944" h="9429115">
                  <a:moveTo>
                    <a:pt x="3372163" y="3497883"/>
                  </a:moveTo>
                  <a:lnTo>
                    <a:pt x="3341949" y="3497883"/>
                  </a:lnTo>
                  <a:lnTo>
                    <a:pt x="3212987" y="3434383"/>
                  </a:lnTo>
                  <a:lnTo>
                    <a:pt x="3428407" y="3434383"/>
                  </a:lnTo>
                  <a:lnTo>
                    <a:pt x="3409103" y="3459783"/>
                  </a:lnTo>
                  <a:lnTo>
                    <a:pt x="3382884" y="3459783"/>
                  </a:lnTo>
                  <a:lnTo>
                    <a:pt x="3372163" y="3497883"/>
                  </a:lnTo>
                  <a:close/>
                </a:path>
                <a:path w="5528944" h="9429115">
                  <a:moveTo>
                    <a:pt x="3872204" y="3459783"/>
                  </a:moveTo>
                  <a:lnTo>
                    <a:pt x="3795020" y="3459783"/>
                  </a:lnTo>
                  <a:lnTo>
                    <a:pt x="3800431" y="3434383"/>
                  </a:lnTo>
                  <a:lnTo>
                    <a:pt x="3837866" y="3434383"/>
                  </a:lnTo>
                  <a:lnTo>
                    <a:pt x="3872204" y="3459783"/>
                  </a:lnTo>
                  <a:close/>
                </a:path>
                <a:path w="5528944" h="9429115">
                  <a:moveTo>
                    <a:pt x="4146789" y="3497883"/>
                  </a:moveTo>
                  <a:lnTo>
                    <a:pt x="3783754" y="3497883"/>
                  </a:lnTo>
                  <a:lnTo>
                    <a:pt x="3789535" y="3459783"/>
                  </a:lnTo>
                  <a:lnTo>
                    <a:pt x="3945989" y="3459783"/>
                  </a:lnTo>
                  <a:lnTo>
                    <a:pt x="3946842" y="3434383"/>
                  </a:lnTo>
                  <a:lnTo>
                    <a:pt x="4161773" y="3434383"/>
                  </a:lnTo>
                  <a:lnTo>
                    <a:pt x="4146789" y="3497883"/>
                  </a:lnTo>
                  <a:close/>
                </a:path>
                <a:path w="5528944" h="9429115">
                  <a:moveTo>
                    <a:pt x="4592842" y="3497883"/>
                  </a:moveTo>
                  <a:lnTo>
                    <a:pt x="4224724" y="3497883"/>
                  </a:lnTo>
                  <a:lnTo>
                    <a:pt x="4233648" y="3459783"/>
                  </a:lnTo>
                  <a:lnTo>
                    <a:pt x="4225113" y="3434383"/>
                  </a:lnTo>
                  <a:lnTo>
                    <a:pt x="4552413" y="3434383"/>
                  </a:lnTo>
                  <a:lnTo>
                    <a:pt x="4577175" y="3459783"/>
                  </a:lnTo>
                  <a:lnTo>
                    <a:pt x="4594128" y="3459783"/>
                  </a:lnTo>
                  <a:lnTo>
                    <a:pt x="4592842" y="3497883"/>
                  </a:lnTo>
                  <a:close/>
                </a:path>
                <a:path w="5528944" h="9429115">
                  <a:moveTo>
                    <a:pt x="5130169" y="3459783"/>
                  </a:moveTo>
                  <a:lnTo>
                    <a:pt x="4679786" y="3459783"/>
                  </a:lnTo>
                  <a:lnTo>
                    <a:pt x="4664529" y="3434383"/>
                  </a:lnTo>
                  <a:lnTo>
                    <a:pt x="5159856" y="3434383"/>
                  </a:lnTo>
                  <a:lnTo>
                    <a:pt x="5130169" y="3459783"/>
                  </a:lnTo>
                  <a:close/>
                </a:path>
                <a:path w="5528944" h="9429115">
                  <a:moveTo>
                    <a:pt x="5300297" y="3459783"/>
                  </a:moveTo>
                  <a:lnTo>
                    <a:pt x="5249004" y="3459783"/>
                  </a:lnTo>
                  <a:lnTo>
                    <a:pt x="5257539" y="3434383"/>
                  </a:lnTo>
                  <a:lnTo>
                    <a:pt x="5275720" y="3434383"/>
                  </a:lnTo>
                  <a:lnTo>
                    <a:pt x="5300297" y="3459783"/>
                  </a:lnTo>
                  <a:close/>
                </a:path>
                <a:path w="5528944" h="9429115">
                  <a:moveTo>
                    <a:pt x="203062" y="3497883"/>
                  </a:moveTo>
                  <a:lnTo>
                    <a:pt x="88992" y="3497883"/>
                  </a:lnTo>
                  <a:lnTo>
                    <a:pt x="63288" y="3459783"/>
                  </a:lnTo>
                  <a:lnTo>
                    <a:pt x="179284" y="3459783"/>
                  </a:lnTo>
                  <a:lnTo>
                    <a:pt x="203062" y="3497883"/>
                  </a:lnTo>
                  <a:close/>
                </a:path>
                <a:path w="5528944" h="9429115">
                  <a:moveTo>
                    <a:pt x="1164009" y="3662983"/>
                  </a:moveTo>
                  <a:lnTo>
                    <a:pt x="1075781" y="3662983"/>
                  </a:lnTo>
                  <a:lnTo>
                    <a:pt x="1048483" y="3624883"/>
                  </a:lnTo>
                  <a:lnTo>
                    <a:pt x="1024908" y="3599483"/>
                  </a:lnTo>
                  <a:lnTo>
                    <a:pt x="1019604" y="3599483"/>
                  </a:lnTo>
                  <a:lnTo>
                    <a:pt x="1047338" y="3561383"/>
                  </a:lnTo>
                  <a:lnTo>
                    <a:pt x="1060555" y="3535983"/>
                  </a:lnTo>
                  <a:lnTo>
                    <a:pt x="1065898" y="3497883"/>
                  </a:lnTo>
                  <a:lnTo>
                    <a:pt x="1063418" y="3497883"/>
                  </a:lnTo>
                  <a:lnTo>
                    <a:pt x="1053298" y="3459783"/>
                  </a:lnTo>
                  <a:lnTo>
                    <a:pt x="1226388" y="3459783"/>
                  </a:lnTo>
                  <a:lnTo>
                    <a:pt x="1216836" y="3497883"/>
                  </a:lnTo>
                  <a:lnTo>
                    <a:pt x="1206184" y="3535983"/>
                  </a:lnTo>
                  <a:lnTo>
                    <a:pt x="1137812" y="3535983"/>
                  </a:lnTo>
                  <a:lnTo>
                    <a:pt x="1135887" y="3561383"/>
                  </a:lnTo>
                  <a:lnTo>
                    <a:pt x="1141985" y="3599483"/>
                  </a:lnTo>
                  <a:lnTo>
                    <a:pt x="1149073" y="3624883"/>
                  </a:lnTo>
                  <a:lnTo>
                    <a:pt x="1164009" y="3662983"/>
                  </a:lnTo>
                  <a:close/>
                </a:path>
                <a:path w="5528944" h="9429115">
                  <a:moveTo>
                    <a:pt x="1506002" y="3497883"/>
                  </a:moveTo>
                  <a:lnTo>
                    <a:pt x="1342267" y="3497883"/>
                  </a:lnTo>
                  <a:lnTo>
                    <a:pt x="1326915" y="3459783"/>
                  </a:lnTo>
                  <a:lnTo>
                    <a:pt x="1508813" y="3459783"/>
                  </a:lnTo>
                  <a:lnTo>
                    <a:pt x="1506002" y="3497883"/>
                  </a:lnTo>
                  <a:close/>
                </a:path>
                <a:path w="5528944" h="9429115">
                  <a:moveTo>
                    <a:pt x="1695420" y="3497883"/>
                  </a:moveTo>
                  <a:lnTo>
                    <a:pt x="1589367" y="3497883"/>
                  </a:lnTo>
                  <a:lnTo>
                    <a:pt x="1567955" y="3459783"/>
                  </a:lnTo>
                  <a:lnTo>
                    <a:pt x="1673649" y="3459783"/>
                  </a:lnTo>
                  <a:lnTo>
                    <a:pt x="1695420" y="3497883"/>
                  </a:lnTo>
                  <a:close/>
                </a:path>
                <a:path w="5528944" h="9429115">
                  <a:moveTo>
                    <a:pt x="1919279" y="3497883"/>
                  </a:moveTo>
                  <a:lnTo>
                    <a:pt x="1845033" y="3497883"/>
                  </a:lnTo>
                  <a:lnTo>
                    <a:pt x="1835460" y="3459783"/>
                  </a:lnTo>
                  <a:lnTo>
                    <a:pt x="1913990" y="3459783"/>
                  </a:lnTo>
                  <a:lnTo>
                    <a:pt x="1919279" y="3497883"/>
                  </a:lnTo>
                  <a:close/>
                </a:path>
                <a:path w="5528944" h="9429115">
                  <a:moveTo>
                    <a:pt x="3107020" y="3497883"/>
                  </a:moveTo>
                  <a:lnTo>
                    <a:pt x="3074836" y="3497883"/>
                  </a:lnTo>
                  <a:lnTo>
                    <a:pt x="3055786" y="3459783"/>
                  </a:lnTo>
                  <a:lnTo>
                    <a:pt x="3111389" y="3459783"/>
                  </a:lnTo>
                  <a:lnTo>
                    <a:pt x="3107020" y="3497883"/>
                  </a:lnTo>
                  <a:close/>
                </a:path>
                <a:path w="5528944" h="9429115">
                  <a:moveTo>
                    <a:pt x="3636245" y="3497883"/>
                  </a:moveTo>
                  <a:lnTo>
                    <a:pt x="3475653" y="3497883"/>
                  </a:lnTo>
                  <a:lnTo>
                    <a:pt x="3527909" y="3459783"/>
                  </a:lnTo>
                  <a:lnTo>
                    <a:pt x="3581603" y="3459783"/>
                  </a:lnTo>
                  <a:lnTo>
                    <a:pt x="3636245" y="3497883"/>
                  </a:lnTo>
                  <a:close/>
                </a:path>
                <a:path w="5528944" h="9429115">
                  <a:moveTo>
                    <a:pt x="4861512" y="3497883"/>
                  </a:moveTo>
                  <a:lnTo>
                    <a:pt x="4726766" y="3497883"/>
                  </a:lnTo>
                  <a:lnTo>
                    <a:pt x="4721348" y="3459783"/>
                  </a:lnTo>
                  <a:lnTo>
                    <a:pt x="4870162" y="3459783"/>
                  </a:lnTo>
                  <a:lnTo>
                    <a:pt x="4861512" y="3497883"/>
                  </a:lnTo>
                  <a:close/>
                </a:path>
                <a:path w="5528944" h="9429115">
                  <a:moveTo>
                    <a:pt x="5348938" y="3497883"/>
                  </a:moveTo>
                  <a:lnTo>
                    <a:pt x="5238158" y="3497883"/>
                  </a:lnTo>
                  <a:lnTo>
                    <a:pt x="5238320" y="3459783"/>
                  </a:lnTo>
                  <a:lnTo>
                    <a:pt x="5324732" y="3459783"/>
                  </a:lnTo>
                  <a:lnTo>
                    <a:pt x="5348938" y="3497883"/>
                  </a:lnTo>
                  <a:close/>
                </a:path>
                <a:path w="5528944" h="9429115">
                  <a:moveTo>
                    <a:pt x="224521" y="3535983"/>
                  </a:moveTo>
                  <a:lnTo>
                    <a:pt x="136798" y="3535983"/>
                  </a:lnTo>
                  <a:lnTo>
                    <a:pt x="113250" y="3497883"/>
                  </a:lnTo>
                  <a:lnTo>
                    <a:pt x="219065" y="3497883"/>
                  </a:lnTo>
                  <a:lnTo>
                    <a:pt x="224521" y="3535983"/>
                  </a:lnTo>
                  <a:close/>
                </a:path>
                <a:path w="5528944" h="9429115">
                  <a:moveTo>
                    <a:pt x="693796" y="3535983"/>
                  </a:moveTo>
                  <a:lnTo>
                    <a:pt x="666938" y="3535983"/>
                  </a:lnTo>
                  <a:lnTo>
                    <a:pt x="673466" y="3497883"/>
                  </a:lnTo>
                  <a:lnTo>
                    <a:pt x="689783" y="3497883"/>
                  </a:lnTo>
                  <a:lnTo>
                    <a:pt x="693796" y="3535983"/>
                  </a:lnTo>
                  <a:close/>
                </a:path>
                <a:path w="5528944" h="9429115">
                  <a:moveTo>
                    <a:pt x="982483" y="3535983"/>
                  </a:moveTo>
                  <a:lnTo>
                    <a:pt x="887994" y="3535983"/>
                  </a:lnTo>
                  <a:lnTo>
                    <a:pt x="894366" y="3497883"/>
                  </a:lnTo>
                  <a:lnTo>
                    <a:pt x="996248" y="3497883"/>
                  </a:lnTo>
                  <a:lnTo>
                    <a:pt x="982483" y="3535983"/>
                  </a:lnTo>
                  <a:close/>
                </a:path>
                <a:path w="5528944" h="9429115">
                  <a:moveTo>
                    <a:pt x="1507754" y="3535983"/>
                  </a:moveTo>
                  <a:lnTo>
                    <a:pt x="1411603" y="3535983"/>
                  </a:lnTo>
                  <a:lnTo>
                    <a:pt x="1373722" y="3497883"/>
                  </a:lnTo>
                  <a:lnTo>
                    <a:pt x="1502647" y="3497883"/>
                  </a:lnTo>
                  <a:lnTo>
                    <a:pt x="1507754" y="3535983"/>
                  </a:lnTo>
                  <a:close/>
                </a:path>
                <a:path w="5528944" h="9429115">
                  <a:moveTo>
                    <a:pt x="1755458" y="3535983"/>
                  </a:moveTo>
                  <a:lnTo>
                    <a:pt x="1615648" y="3535983"/>
                  </a:lnTo>
                  <a:lnTo>
                    <a:pt x="1609728" y="3497883"/>
                  </a:lnTo>
                  <a:lnTo>
                    <a:pt x="1737438" y="3497883"/>
                  </a:lnTo>
                  <a:lnTo>
                    <a:pt x="1755458" y="3535983"/>
                  </a:lnTo>
                  <a:close/>
                </a:path>
                <a:path w="5528944" h="9429115">
                  <a:moveTo>
                    <a:pt x="1973153" y="3535983"/>
                  </a:moveTo>
                  <a:lnTo>
                    <a:pt x="1863492" y="3535983"/>
                  </a:lnTo>
                  <a:lnTo>
                    <a:pt x="1864617" y="3497883"/>
                  </a:lnTo>
                  <a:lnTo>
                    <a:pt x="1928422" y="3497883"/>
                  </a:lnTo>
                  <a:lnTo>
                    <a:pt x="1973153" y="3535983"/>
                  </a:lnTo>
                  <a:close/>
                </a:path>
                <a:path w="5528944" h="9429115">
                  <a:moveTo>
                    <a:pt x="2236142" y="3535983"/>
                  </a:moveTo>
                  <a:lnTo>
                    <a:pt x="2075147" y="3535983"/>
                  </a:lnTo>
                  <a:lnTo>
                    <a:pt x="2122277" y="3497883"/>
                  </a:lnTo>
                  <a:lnTo>
                    <a:pt x="2217932" y="3497883"/>
                  </a:lnTo>
                  <a:lnTo>
                    <a:pt x="2236142" y="3535983"/>
                  </a:lnTo>
                  <a:close/>
                </a:path>
                <a:path w="5528944" h="9429115">
                  <a:moveTo>
                    <a:pt x="2921301" y="3535983"/>
                  </a:moveTo>
                  <a:lnTo>
                    <a:pt x="2883121" y="3535983"/>
                  </a:lnTo>
                  <a:lnTo>
                    <a:pt x="2889569" y="3497883"/>
                  </a:lnTo>
                  <a:lnTo>
                    <a:pt x="2904696" y="3497883"/>
                  </a:lnTo>
                  <a:lnTo>
                    <a:pt x="2921301" y="3535983"/>
                  </a:lnTo>
                  <a:close/>
                </a:path>
                <a:path w="5528944" h="9429115">
                  <a:moveTo>
                    <a:pt x="3335453" y="3561383"/>
                  </a:moveTo>
                  <a:lnTo>
                    <a:pt x="3128116" y="3561383"/>
                  </a:lnTo>
                  <a:lnTo>
                    <a:pt x="3132178" y="3535983"/>
                  </a:lnTo>
                  <a:lnTo>
                    <a:pt x="3182844" y="3535983"/>
                  </a:lnTo>
                  <a:lnTo>
                    <a:pt x="3283869" y="3497883"/>
                  </a:lnTo>
                  <a:lnTo>
                    <a:pt x="3309568" y="3535983"/>
                  </a:lnTo>
                  <a:lnTo>
                    <a:pt x="3335453" y="3561383"/>
                  </a:lnTo>
                  <a:close/>
                </a:path>
                <a:path w="5528944" h="9429115">
                  <a:moveTo>
                    <a:pt x="3519599" y="3535983"/>
                  </a:moveTo>
                  <a:lnTo>
                    <a:pt x="3376056" y="3535983"/>
                  </a:lnTo>
                  <a:lnTo>
                    <a:pt x="3424931" y="3497883"/>
                  </a:lnTo>
                  <a:lnTo>
                    <a:pt x="3533620" y="3497883"/>
                  </a:lnTo>
                  <a:lnTo>
                    <a:pt x="3519599" y="3535983"/>
                  </a:lnTo>
                  <a:close/>
                </a:path>
                <a:path w="5528944" h="9429115">
                  <a:moveTo>
                    <a:pt x="3731895" y="3535983"/>
                  </a:moveTo>
                  <a:lnTo>
                    <a:pt x="3616469" y="3535983"/>
                  </a:lnTo>
                  <a:lnTo>
                    <a:pt x="3596198" y="3497883"/>
                  </a:lnTo>
                  <a:lnTo>
                    <a:pt x="3712288" y="3497883"/>
                  </a:lnTo>
                  <a:lnTo>
                    <a:pt x="3731895" y="3535983"/>
                  </a:lnTo>
                  <a:close/>
                </a:path>
                <a:path w="5528944" h="9429115">
                  <a:moveTo>
                    <a:pt x="3992166" y="3599483"/>
                  </a:moveTo>
                  <a:lnTo>
                    <a:pt x="3893786" y="3599483"/>
                  </a:lnTo>
                  <a:lnTo>
                    <a:pt x="3871161" y="3561383"/>
                  </a:lnTo>
                  <a:lnTo>
                    <a:pt x="3674102" y="3561383"/>
                  </a:lnTo>
                  <a:lnTo>
                    <a:pt x="3655930" y="3535983"/>
                  </a:lnTo>
                  <a:lnTo>
                    <a:pt x="3760965" y="3535983"/>
                  </a:lnTo>
                  <a:lnTo>
                    <a:pt x="3770326" y="3497883"/>
                  </a:lnTo>
                  <a:lnTo>
                    <a:pt x="3992669" y="3497883"/>
                  </a:lnTo>
                  <a:lnTo>
                    <a:pt x="3975093" y="3535983"/>
                  </a:lnTo>
                  <a:lnTo>
                    <a:pt x="3999128" y="3561383"/>
                  </a:lnTo>
                  <a:lnTo>
                    <a:pt x="3992166" y="3599483"/>
                  </a:lnTo>
                  <a:close/>
                </a:path>
                <a:path w="5528944" h="9429115">
                  <a:moveTo>
                    <a:pt x="4225919" y="3599483"/>
                  </a:moveTo>
                  <a:lnTo>
                    <a:pt x="4199691" y="3599483"/>
                  </a:lnTo>
                  <a:lnTo>
                    <a:pt x="4193731" y="3561383"/>
                  </a:lnTo>
                  <a:lnTo>
                    <a:pt x="4178014" y="3561383"/>
                  </a:lnTo>
                  <a:lnTo>
                    <a:pt x="4179291" y="3535983"/>
                  </a:lnTo>
                  <a:lnTo>
                    <a:pt x="4202331" y="3535983"/>
                  </a:lnTo>
                  <a:lnTo>
                    <a:pt x="4213825" y="3497883"/>
                  </a:lnTo>
                  <a:lnTo>
                    <a:pt x="4299427" y="3497883"/>
                  </a:lnTo>
                  <a:lnTo>
                    <a:pt x="4268197" y="3535983"/>
                  </a:lnTo>
                  <a:lnTo>
                    <a:pt x="4244521" y="3561383"/>
                  </a:lnTo>
                  <a:lnTo>
                    <a:pt x="4225919" y="3599483"/>
                  </a:lnTo>
                  <a:close/>
                </a:path>
                <a:path w="5528944" h="9429115">
                  <a:moveTo>
                    <a:pt x="4507395" y="3535983"/>
                  </a:moveTo>
                  <a:lnTo>
                    <a:pt x="4352081" y="3535983"/>
                  </a:lnTo>
                  <a:lnTo>
                    <a:pt x="4340439" y="3497883"/>
                  </a:lnTo>
                  <a:lnTo>
                    <a:pt x="4513890" y="3497883"/>
                  </a:lnTo>
                  <a:lnTo>
                    <a:pt x="4507395" y="3535983"/>
                  </a:lnTo>
                  <a:close/>
                </a:path>
                <a:path w="5528944" h="9429115">
                  <a:moveTo>
                    <a:pt x="4800376" y="3535983"/>
                  </a:moveTo>
                  <a:lnTo>
                    <a:pt x="4753332" y="3535983"/>
                  </a:lnTo>
                  <a:lnTo>
                    <a:pt x="4732344" y="3497883"/>
                  </a:lnTo>
                  <a:lnTo>
                    <a:pt x="4827196" y="3497883"/>
                  </a:lnTo>
                  <a:lnTo>
                    <a:pt x="4800376" y="3535983"/>
                  </a:lnTo>
                  <a:close/>
                </a:path>
                <a:path w="5528944" h="9429115">
                  <a:moveTo>
                    <a:pt x="5185939" y="3535983"/>
                  </a:moveTo>
                  <a:lnTo>
                    <a:pt x="5029052" y="3535983"/>
                  </a:lnTo>
                  <a:lnTo>
                    <a:pt x="5038078" y="3497883"/>
                  </a:lnTo>
                  <a:lnTo>
                    <a:pt x="5170109" y="3497883"/>
                  </a:lnTo>
                  <a:lnTo>
                    <a:pt x="5185939" y="3535983"/>
                  </a:lnTo>
                  <a:close/>
                </a:path>
                <a:path w="5528944" h="9429115">
                  <a:moveTo>
                    <a:pt x="5420290" y="3535983"/>
                  </a:moveTo>
                  <a:lnTo>
                    <a:pt x="5301165" y="3535983"/>
                  </a:lnTo>
                  <a:lnTo>
                    <a:pt x="5271606" y="3497883"/>
                  </a:lnTo>
                  <a:lnTo>
                    <a:pt x="5397060" y="3497883"/>
                  </a:lnTo>
                  <a:lnTo>
                    <a:pt x="5420290" y="3535983"/>
                  </a:lnTo>
                  <a:close/>
                </a:path>
                <a:path w="5528944" h="9429115">
                  <a:moveTo>
                    <a:pt x="939677" y="3561383"/>
                  </a:moveTo>
                  <a:lnTo>
                    <a:pt x="900027" y="3561383"/>
                  </a:lnTo>
                  <a:lnTo>
                    <a:pt x="889639" y="3535983"/>
                  </a:lnTo>
                  <a:lnTo>
                    <a:pt x="962087" y="3535983"/>
                  </a:lnTo>
                  <a:lnTo>
                    <a:pt x="939677" y="3561383"/>
                  </a:lnTo>
                  <a:close/>
                </a:path>
                <a:path w="5528944" h="9429115">
                  <a:moveTo>
                    <a:pt x="1534157" y="3599483"/>
                  </a:moveTo>
                  <a:lnTo>
                    <a:pt x="1465851" y="3599483"/>
                  </a:lnTo>
                  <a:lnTo>
                    <a:pt x="1450216" y="3561383"/>
                  </a:lnTo>
                  <a:lnTo>
                    <a:pt x="1431907" y="3535983"/>
                  </a:lnTo>
                  <a:lnTo>
                    <a:pt x="1520838" y="3535983"/>
                  </a:lnTo>
                  <a:lnTo>
                    <a:pt x="1532707" y="3561383"/>
                  </a:lnTo>
                  <a:lnTo>
                    <a:pt x="1534157" y="3599483"/>
                  </a:lnTo>
                  <a:close/>
                </a:path>
                <a:path w="5528944" h="9429115">
                  <a:moveTo>
                    <a:pt x="1774535" y="3561383"/>
                  </a:moveTo>
                  <a:lnTo>
                    <a:pt x="1628562" y="3561383"/>
                  </a:lnTo>
                  <a:lnTo>
                    <a:pt x="1626368" y="3535983"/>
                  </a:lnTo>
                  <a:lnTo>
                    <a:pt x="1767780" y="3535983"/>
                  </a:lnTo>
                  <a:lnTo>
                    <a:pt x="1774535" y="3561383"/>
                  </a:lnTo>
                  <a:close/>
                </a:path>
                <a:path w="5528944" h="9429115">
                  <a:moveTo>
                    <a:pt x="2235885" y="3561383"/>
                  </a:moveTo>
                  <a:lnTo>
                    <a:pt x="1850932" y="3561383"/>
                  </a:lnTo>
                  <a:lnTo>
                    <a:pt x="1860100" y="3535983"/>
                  </a:lnTo>
                  <a:lnTo>
                    <a:pt x="2239822" y="3535983"/>
                  </a:lnTo>
                  <a:lnTo>
                    <a:pt x="2235885" y="3561383"/>
                  </a:lnTo>
                  <a:close/>
                </a:path>
                <a:path w="5528944" h="9429115">
                  <a:moveTo>
                    <a:pt x="2495625" y="3561383"/>
                  </a:moveTo>
                  <a:lnTo>
                    <a:pt x="2369838" y="3561383"/>
                  </a:lnTo>
                  <a:lnTo>
                    <a:pt x="2372261" y="3535983"/>
                  </a:lnTo>
                  <a:lnTo>
                    <a:pt x="2492157" y="3535983"/>
                  </a:lnTo>
                  <a:lnTo>
                    <a:pt x="2495625" y="3561383"/>
                  </a:lnTo>
                  <a:close/>
                </a:path>
                <a:path w="5528944" h="9429115">
                  <a:moveTo>
                    <a:pt x="2787629" y="3599483"/>
                  </a:moveTo>
                  <a:lnTo>
                    <a:pt x="2707290" y="3599483"/>
                  </a:lnTo>
                  <a:lnTo>
                    <a:pt x="2679788" y="3561383"/>
                  </a:lnTo>
                  <a:lnTo>
                    <a:pt x="2589129" y="3561383"/>
                  </a:lnTo>
                  <a:lnTo>
                    <a:pt x="2605230" y="3535983"/>
                  </a:lnTo>
                  <a:lnTo>
                    <a:pt x="2790740" y="3535983"/>
                  </a:lnTo>
                  <a:lnTo>
                    <a:pt x="2787629" y="3599483"/>
                  </a:lnTo>
                  <a:close/>
                </a:path>
                <a:path w="5528944" h="9429115">
                  <a:moveTo>
                    <a:pt x="2984297" y="3599483"/>
                  </a:moveTo>
                  <a:lnTo>
                    <a:pt x="2909217" y="3599483"/>
                  </a:lnTo>
                  <a:lnTo>
                    <a:pt x="2895373" y="3561383"/>
                  </a:lnTo>
                  <a:lnTo>
                    <a:pt x="2885256" y="3535983"/>
                  </a:lnTo>
                  <a:lnTo>
                    <a:pt x="2975106" y="3535983"/>
                  </a:lnTo>
                  <a:lnTo>
                    <a:pt x="2979917" y="3561383"/>
                  </a:lnTo>
                  <a:lnTo>
                    <a:pt x="2988259" y="3561383"/>
                  </a:lnTo>
                  <a:lnTo>
                    <a:pt x="2984297" y="3599483"/>
                  </a:lnTo>
                  <a:close/>
                </a:path>
                <a:path w="5528944" h="9429115">
                  <a:moveTo>
                    <a:pt x="3496363" y="3561383"/>
                  </a:moveTo>
                  <a:lnTo>
                    <a:pt x="3335453" y="3561383"/>
                  </a:lnTo>
                  <a:lnTo>
                    <a:pt x="3346098" y="3535983"/>
                  </a:lnTo>
                  <a:lnTo>
                    <a:pt x="3499565" y="3535983"/>
                  </a:lnTo>
                  <a:lnTo>
                    <a:pt x="3496363" y="3561383"/>
                  </a:lnTo>
                  <a:close/>
                </a:path>
                <a:path w="5528944" h="9429115">
                  <a:moveTo>
                    <a:pt x="4446227" y="3561383"/>
                  </a:moveTo>
                  <a:lnTo>
                    <a:pt x="4401747" y="3561383"/>
                  </a:lnTo>
                  <a:lnTo>
                    <a:pt x="4381783" y="3535983"/>
                  </a:lnTo>
                  <a:lnTo>
                    <a:pt x="4463143" y="3535983"/>
                  </a:lnTo>
                  <a:lnTo>
                    <a:pt x="4446227" y="3561383"/>
                  </a:lnTo>
                  <a:close/>
                </a:path>
                <a:path w="5528944" h="9429115">
                  <a:moveTo>
                    <a:pt x="4696968" y="3561383"/>
                  </a:moveTo>
                  <a:lnTo>
                    <a:pt x="4643875" y="3561383"/>
                  </a:lnTo>
                  <a:lnTo>
                    <a:pt x="4646161" y="3535983"/>
                  </a:lnTo>
                  <a:lnTo>
                    <a:pt x="4696693" y="3535983"/>
                  </a:lnTo>
                  <a:lnTo>
                    <a:pt x="4696968" y="3561383"/>
                  </a:lnTo>
                  <a:close/>
                </a:path>
                <a:path w="5528944" h="9429115">
                  <a:moveTo>
                    <a:pt x="5044452" y="3599483"/>
                  </a:moveTo>
                  <a:lnTo>
                    <a:pt x="4938102" y="3599483"/>
                  </a:lnTo>
                  <a:lnTo>
                    <a:pt x="4892474" y="3535983"/>
                  </a:lnTo>
                  <a:lnTo>
                    <a:pt x="4979743" y="3535983"/>
                  </a:lnTo>
                  <a:lnTo>
                    <a:pt x="4996288" y="3561383"/>
                  </a:lnTo>
                  <a:lnTo>
                    <a:pt x="5028594" y="3561383"/>
                  </a:lnTo>
                  <a:lnTo>
                    <a:pt x="5044452" y="3599483"/>
                  </a:lnTo>
                  <a:close/>
                </a:path>
                <a:path w="5528944" h="9429115">
                  <a:moveTo>
                    <a:pt x="5212947" y="3561383"/>
                  </a:moveTo>
                  <a:lnTo>
                    <a:pt x="5073873" y="3561383"/>
                  </a:lnTo>
                  <a:lnTo>
                    <a:pt x="5065497" y="3535983"/>
                  </a:lnTo>
                  <a:lnTo>
                    <a:pt x="5213243" y="3535983"/>
                  </a:lnTo>
                  <a:lnTo>
                    <a:pt x="5212947" y="3561383"/>
                  </a:lnTo>
                  <a:close/>
                </a:path>
                <a:path w="5528944" h="9429115">
                  <a:moveTo>
                    <a:pt x="5425327" y="3561383"/>
                  </a:moveTo>
                  <a:lnTo>
                    <a:pt x="5384336" y="3561383"/>
                  </a:lnTo>
                  <a:lnTo>
                    <a:pt x="5357263" y="3535983"/>
                  </a:lnTo>
                  <a:lnTo>
                    <a:pt x="5424628" y="3535983"/>
                  </a:lnTo>
                  <a:lnTo>
                    <a:pt x="5425327" y="3561383"/>
                  </a:lnTo>
                  <a:close/>
                </a:path>
                <a:path w="5528944" h="9429115">
                  <a:moveTo>
                    <a:pt x="2057" y="3662983"/>
                  </a:moveTo>
                  <a:lnTo>
                    <a:pt x="0" y="3662983"/>
                  </a:lnTo>
                  <a:lnTo>
                    <a:pt x="0" y="3574083"/>
                  </a:lnTo>
                  <a:lnTo>
                    <a:pt x="4977" y="3561383"/>
                  </a:lnTo>
                  <a:lnTo>
                    <a:pt x="97441" y="3561383"/>
                  </a:lnTo>
                  <a:lnTo>
                    <a:pt x="101482" y="3599483"/>
                  </a:lnTo>
                  <a:lnTo>
                    <a:pt x="107783" y="3599483"/>
                  </a:lnTo>
                  <a:lnTo>
                    <a:pt x="111161" y="3624883"/>
                  </a:lnTo>
                  <a:lnTo>
                    <a:pt x="7197" y="3624883"/>
                  </a:lnTo>
                  <a:lnTo>
                    <a:pt x="2057" y="3662983"/>
                  </a:lnTo>
                  <a:close/>
                </a:path>
                <a:path w="5528944" h="9429115">
                  <a:moveTo>
                    <a:pt x="320105" y="3599483"/>
                  </a:moveTo>
                  <a:lnTo>
                    <a:pt x="265127" y="3599483"/>
                  </a:lnTo>
                  <a:lnTo>
                    <a:pt x="278308" y="3561383"/>
                  </a:lnTo>
                  <a:lnTo>
                    <a:pt x="306021" y="3561383"/>
                  </a:lnTo>
                  <a:lnTo>
                    <a:pt x="320105" y="3599483"/>
                  </a:lnTo>
                  <a:close/>
                </a:path>
                <a:path w="5528944" h="9429115">
                  <a:moveTo>
                    <a:pt x="1370151" y="3599483"/>
                  </a:moveTo>
                  <a:lnTo>
                    <a:pt x="1297952" y="3599483"/>
                  </a:lnTo>
                  <a:lnTo>
                    <a:pt x="1308661" y="3561383"/>
                  </a:lnTo>
                  <a:lnTo>
                    <a:pt x="1368203" y="3561383"/>
                  </a:lnTo>
                  <a:lnTo>
                    <a:pt x="1370151" y="3599483"/>
                  </a:lnTo>
                  <a:close/>
                </a:path>
                <a:path w="5528944" h="9429115">
                  <a:moveTo>
                    <a:pt x="1774325" y="3599483"/>
                  </a:moveTo>
                  <a:lnTo>
                    <a:pt x="1719993" y="3599483"/>
                  </a:lnTo>
                  <a:lnTo>
                    <a:pt x="1703895" y="3561383"/>
                  </a:lnTo>
                  <a:lnTo>
                    <a:pt x="1775815" y="3561383"/>
                  </a:lnTo>
                  <a:lnTo>
                    <a:pt x="1774325" y="3599483"/>
                  </a:lnTo>
                  <a:close/>
                </a:path>
                <a:path w="5528944" h="9429115">
                  <a:moveTo>
                    <a:pt x="1902473" y="3624883"/>
                  </a:moveTo>
                  <a:lnTo>
                    <a:pt x="1823557" y="3624883"/>
                  </a:lnTo>
                  <a:lnTo>
                    <a:pt x="1832338" y="3599483"/>
                  </a:lnTo>
                  <a:lnTo>
                    <a:pt x="1841571" y="3561383"/>
                  </a:lnTo>
                  <a:lnTo>
                    <a:pt x="2072386" y="3561383"/>
                  </a:lnTo>
                  <a:lnTo>
                    <a:pt x="2051564" y="3599483"/>
                  </a:lnTo>
                  <a:lnTo>
                    <a:pt x="1918695" y="3599483"/>
                  </a:lnTo>
                  <a:lnTo>
                    <a:pt x="1902473" y="3624883"/>
                  </a:lnTo>
                  <a:close/>
                </a:path>
                <a:path w="5528944" h="9429115">
                  <a:moveTo>
                    <a:pt x="2487919" y="3599483"/>
                  </a:moveTo>
                  <a:lnTo>
                    <a:pt x="2422500" y="3599483"/>
                  </a:lnTo>
                  <a:lnTo>
                    <a:pt x="2394025" y="3561383"/>
                  </a:lnTo>
                  <a:lnTo>
                    <a:pt x="2493053" y="3561383"/>
                  </a:lnTo>
                  <a:lnTo>
                    <a:pt x="2487919" y="3599483"/>
                  </a:lnTo>
                  <a:close/>
                </a:path>
                <a:path w="5528944" h="9429115">
                  <a:moveTo>
                    <a:pt x="3329885" y="3599483"/>
                  </a:moveTo>
                  <a:lnTo>
                    <a:pt x="3287057" y="3599483"/>
                  </a:lnTo>
                  <a:lnTo>
                    <a:pt x="3250249" y="3561383"/>
                  </a:lnTo>
                  <a:lnTo>
                    <a:pt x="3351336" y="3561383"/>
                  </a:lnTo>
                  <a:lnTo>
                    <a:pt x="3329885" y="3599483"/>
                  </a:lnTo>
                  <a:close/>
                </a:path>
                <a:path w="5528944" h="9429115">
                  <a:moveTo>
                    <a:pt x="3438441" y="3688383"/>
                  </a:moveTo>
                  <a:lnTo>
                    <a:pt x="3313969" y="3688383"/>
                  </a:lnTo>
                  <a:lnTo>
                    <a:pt x="3311538" y="3662983"/>
                  </a:lnTo>
                  <a:lnTo>
                    <a:pt x="3312730" y="3624883"/>
                  </a:lnTo>
                  <a:lnTo>
                    <a:pt x="3377728" y="3599483"/>
                  </a:lnTo>
                  <a:lnTo>
                    <a:pt x="3367085" y="3561383"/>
                  </a:lnTo>
                  <a:lnTo>
                    <a:pt x="3506585" y="3561383"/>
                  </a:lnTo>
                  <a:lnTo>
                    <a:pt x="3519911" y="3599483"/>
                  </a:lnTo>
                  <a:lnTo>
                    <a:pt x="3581721" y="3599483"/>
                  </a:lnTo>
                  <a:lnTo>
                    <a:pt x="3610037" y="3624883"/>
                  </a:lnTo>
                  <a:lnTo>
                    <a:pt x="3427599" y="3624883"/>
                  </a:lnTo>
                  <a:lnTo>
                    <a:pt x="3421901" y="3662983"/>
                  </a:lnTo>
                  <a:lnTo>
                    <a:pt x="3431628" y="3662983"/>
                  </a:lnTo>
                  <a:lnTo>
                    <a:pt x="3438441" y="3688383"/>
                  </a:lnTo>
                  <a:close/>
                </a:path>
                <a:path w="5528944" h="9429115">
                  <a:moveTo>
                    <a:pt x="3732879" y="3599483"/>
                  </a:moveTo>
                  <a:lnTo>
                    <a:pt x="3703359" y="3561383"/>
                  </a:lnTo>
                  <a:lnTo>
                    <a:pt x="3763038" y="3561383"/>
                  </a:lnTo>
                  <a:lnTo>
                    <a:pt x="3732879" y="3599483"/>
                  </a:lnTo>
                  <a:close/>
                </a:path>
                <a:path w="5528944" h="9429115">
                  <a:moveTo>
                    <a:pt x="5157224" y="3599483"/>
                  </a:moveTo>
                  <a:lnTo>
                    <a:pt x="5130875" y="3599483"/>
                  </a:lnTo>
                  <a:lnTo>
                    <a:pt x="5096114" y="3561383"/>
                  </a:lnTo>
                  <a:lnTo>
                    <a:pt x="5178870" y="3561383"/>
                  </a:lnTo>
                  <a:lnTo>
                    <a:pt x="5157224" y="3599483"/>
                  </a:lnTo>
                  <a:close/>
                </a:path>
                <a:path w="5528944" h="9429115">
                  <a:moveTo>
                    <a:pt x="303654" y="3624883"/>
                  </a:moveTo>
                  <a:lnTo>
                    <a:pt x="224687" y="3624883"/>
                  </a:lnTo>
                  <a:lnTo>
                    <a:pt x="234551" y="3599483"/>
                  </a:lnTo>
                  <a:lnTo>
                    <a:pt x="324787" y="3599483"/>
                  </a:lnTo>
                  <a:lnTo>
                    <a:pt x="303654" y="3624883"/>
                  </a:lnTo>
                  <a:close/>
                </a:path>
                <a:path w="5528944" h="9429115">
                  <a:moveTo>
                    <a:pt x="895870" y="3624883"/>
                  </a:moveTo>
                  <a:lnTo>
                    <a:pt x="767236" y="3624883"/>
                  </a:lnTo>
                  <a:lnTo>
                    <a:pt x="795473" y="3599483"/>
                  </a:lnTo>
                  <a:lnTo>
                    <a:pt x="887497" y="3599483"/>
                  </a:lnTo>
                  <a:lnTo>
                    <a:pt x="895870" y="3624883"/>
                  </a:lnTo>
                  <a:close/>
                </a:path>
                <a:path w="5528944" h="9429115">
                  <a:moveTo>
                    <a:pt x="1354973" y="3624883"/>
                  </a:moveTo>
                  <a:lnTo>
                    <a:pt x="1296082" y="3624883"/>
                  </a:lnTo>
                  <a:lnTo>
                    <a:pt x="1292579" y="3599483"/>
                  </a:lnTo>
                  <a:lnTo>
                    <a:pt x="1365518" y="3599483"/>
                  </a:lnTo>
                  <a:lnTo>
                    <a:pt x="1354973" y="3624883"/>
                  </a:lnTo>
                  <a:close/>
                </a:path>
                <a:path w="5528944" h="9429115">
                  <a:moveTo>
                    <a:pt x="2177035" y="3624883"/>
                  </a:moveTo>
                  <a:lnTo>
                    <a:pt x="2136178" y="3624883"/>
                  </a:lnTo>
                  <a:lnTo>
                    <a:pt x="2140807" y="3599483"/>
                  </a:lnTo>
                  <a:lnTo>
                    <a:pt x="2170693" y="3599483"/>
                  </a:lnTo>
                  <a:lnTo>
                    <a:pt x="2177035" y="3624883"/>
                  </a:lnTo>
                  <a:close/>
                </a:path>
                <a:path w="5528944" h="9429115">
                  <a:moveTo>
                    <a:pt x="2861120" y="3624883"/>
                  </a:moveTo>
                  <a:lnTo>
                    <a:pt x="2754885" y="3624883"/>
                  </a:lnTo>
                  <a:lnTo>
                    <a:pt x="2744082" y="3599483"/>
                  </a:lnTo>
                  <a:lnTo>
                    <a:pt x="2848204" y="3599483"/>
                  </a:lnTo>
                  <a:lnTo>
                    <a:pt x="2861120" y="3624883"/>
                  </a:lnTo>
                  <a:close/>
                </a:path>
                <a:path w="5528944" h="9429115">
                  <a:moveTo>
                    <a:pt x="4084133" y="3624883"/>
                  </a:moveTo>
                  <a:lnTo>
                    <a:pt x="4055122" y="3624883"/>
                  </a:lnTo>
                  <a:lnTo>
                    <a:pt x="4061607" y="3599483"/>
                  </a:lnTo>
                  <a:lnTo>
                    <a:pt x="4076689" y="3599483"/>
                  </a:lnTo>
                  <a:lnTo>
                    <a:pt x="4084133" y="3624883"/>
                  </a:lnTo>
                  <a:close/>
                </a:path>
                <a:path w="5528944" h="9429115">
                  <a:moveTo>
                    <a:pt x="4787559" y="3624883"/>
                  </a:moveTo>
                  <a:lnTo>
                    <a:pt x="4737435" y="3624883"/>
                  </a:lnTo>
                  <a:lnTo>
                    <a:pt x="4732569" y="3599483"/>
                  </a:lnTo>
                  <a:lnTo>
                    <a:pt x="4789720" y="3599483"/>
                  </a:lnTo>
                  <a:lnTo>
                    <a:pt x="4787559" y="3624883"/>
                  </a:lnTo>
                  <a:close/>
                </a:path>
                <a:path w="5528944" h="9429115">
                  <a:moveTo>
                    <a:pt x="5044669" y="3624883"/>
                  </a:moveTo>
                  <a:lnTo>
                    <a:pt x="4974163" y="3624883"/>
                  </a:lnTo>
                  <a:lnTo>
                    <a:pt x="4965054" y="3599483"/>
                  </a:lnTo>
                  <a:lnTo>
                    <a:pt x="5049801" y="3599483"/>
                  </a:lnTo>
                  <a:lnTo>
                    <a:pt x="5044669" y="3624883"/>
                  </a:lnTo>
                  <a:close/>
                </a:path>
                <a:path w="5528944" h="9429115">
                  <a:moveTo>
                    <a:pt x="5312689" y="3624883"/>
                  </a:moveTo>
                  <a:lnTo>
                    <a:pt x="5283777" y="3624883"/>
                  </a:lnTo>
                  <a:lnTo>
                    <a:pt x="5284103" y="3599483"/>
                  </a:lnTo>
                  <a:lnTo>
                    <a:pt x="5309317" y="3599483"/>
                  </a:lnTo>
                  <a:lnTo>
                    <a:pt x="5312689" y="3624883"/>
                  </a:lnTo>
                  <a:close/>
                </a:path>
                <a:path w="5528944" h="9429115">
                  <a:moveTo>
                    <a:pt x="5527120" y="3624883"/>
                  </a:moveTo>
                  <a:lnTo>
                    <a:pt x="5494686" y="3624883"/>
                  </a:lnTo>
                  <a:lnTo>
                    <a:pt x="5501679" y="3599483"/>
                  </a:lnTo>
                  <a:lnTo>
                    <a:pt x="5523469" y="3599483"/>
                  </a:lnTo>
                  <a:lnTo>
                    <a:pt x="5527120" y="3624883"/>
                  </a:lnTo>
                  <a:close/>
                </a:path>
                <a:path w="5528944" h="9429115">
                  <a:moveTo>
                    <a:pt x="265845" y="3662983"/>
                  </a:moveTo>
                  <a:lnTo>
                    <a:pt x="85695" y="3662983"/>
                  </a:lnTo>
                  <a:lnTo>
                    <a:pt x="78458" y="3624883"/>
                  </a:lnTo>
                  <a:lnTo>
                    <a:pt x="283994" y="3624883"/>
                  </a:lnTo>
                  <a:lnTo>
                    <a:pt x="265845" y="3662983"/>
                  </a:lnTo>
                  <a:close/>
                </a:path>
                <a:path w="5528944" h="9429115">
                  <a:moveTo>
                    <a:pt x="672120" y="3662983"/>
                  </a:moveTo>
                  <a:lnTo>
                    <a:pt x="653358" y="3662983"/>
                  </a:lnTo>
                  <a:lnTo>
                    <a:pt x="647487" y="3624883"/>
                  </a:lnTo>
                  <a:lnTo>
                    <a:pt x="662480" y="3624883"/>
                  </a:lnTo>
                  <a:lnTo>
                    <a:pt x="672120" y="3662983"/>
                  </a:lnTo>
                  <a:close/>
                </a:path>
                <a:path w="5528944" h="9429115">
                  <a:moveTo>
                    <a:pt x="979034" y="3662983"/>
                  </a:moveTo>
                  <a:lnTo>
                    <a:pt x="945221" y="3662983"/>
                  </a:lnTo>
                  <a:lnTo>
                    <a:pt x="949617" y="3624883"/>
                  </a:lnTo>
                  <a:lnTo>
                    <a:pt x="973076" y="3624883"/>
                  </a:lnTo>
                  <a:lnTo>
                    <a:pt x="979034" y="3662983"/>
                  </a:lnTo>
                  <a:close/>
                </a:path>
                <a:path w="5528944" h="9429115">
                  <a:moveTo>
                    <a:pt x="1873473" y="3662983"/>
                  </a:moveTo>
                  <a:lnTo>
                    <a:pt x="1821024" y="3662983"/>
                  </a:lnTo>
                  <a:lnTo>
                    <a:pt x="1821086" y="3624883"/>
                  </a:lnTo>
                  <a:lnTo>
                    <a:pt x="1889521" y="3624883"/>
                  </a:lnTo>
                  <a:lnTo>
                    <a:pt x="1873473" y="3662983"/>
                  </a:lnTo>
                  <a:close/>
                </a:path>
                <a:path w="5528944" h="9429115">
                  <a:moveTo>
                    <a:pt x="2199007" y="3726483"/>
                  </a:moveTo>
                  <a:lnTo>
                    <a:pt x="2137643" y="3726483"/>
                  </a:lnTo>
                  <a:lnTo>
                    <a:pt x="2135167" y="3662983"/>
                  </a:lnTo>
                  <a:lnTo>
                    <a:pt x="2134093" y="3662983"/>
                  </a:lnTo>
                  <a:lnTo>
                    <a:pt x="2133255" y="3624883"/>
                  </a:lnTo>
                  <a:lnTo>
                    <a:pt x="2194062" y="3624883"/>
                  </a:lnTo>
                  <a:lnTo>
                    <a:pt x="2203665" y="3662983"/>
                  </a:lnTo>
                  <a:lnTo>
                    <a:pt x="2205447" y="3688383"/>
                  </a:lnTo>
                  <a:lnTo>
                    <a:pt x="2199007" y="3726483"/>
                  </a:lnTo>
                  <a:close/>
                </a:path>
                <a:path w="5528944" h="9429115">
                  <a:moveTo>
                    <a:pt x="2865704" y="3662983"/>
                  </a:moveTo>
                  <a:lnTo>
                    <a:pt x="2788971" y="3662983"/>
                  </a:lnTo>
                  <a:lnTo>
                    <a:pt x="2776398" y="3624883"/>
                  </a:lnTo>
                  <a:lnTo>
                    <a:pt x="2870147" y="3624883"/>
                  </a:lnTo>
                  <a:lnTo>
                    <a:pt x="2865704" y="3662983"/>
                  </a:lnTo>
                  <a:close/>
                </a:path>
                <a:path w="5528944" h="9429115">
                  <a:moveTo>
                    <a:pt x="3662249" y="3662983"/>
                  </a:moveTo>
                  <a:lnTo>
                    <a:pt x="3490083" y="3662983"/>
                  </a:lnTo>
                  <a:lnTo>
                    <a:pt x="3469938" y="3624883"/>
                  </a:lnTo>
                  <a:lnTo>
                    <a:pt x="3636536" y="3624883"/>
                  </a:lnTo>
                  <a:lnTo>
                    <a:pt x="3662249" y="3662983"/>
                  </a:lnTo>
                  <a:close/>
                </a:path>
                <a:path w="5528944" h="9429115">
                  <a:moveTo>
                    <a:pt x="3942884" y="3662983"/>
                  </a:moveTo>
                  <a:lnTo>
                    <a:pt x="3798084" y="3662983"/>
                  </a:lnTo>
                  <a:lnTo>
                    <a:pt x="3799072" y="3624883"/>
                  </a:lnTo>
                  <a:lnTo>
                    <a:pt x="3926859" y="3624883"/>
                  </a:lnTo>
                  <a:lnTo>
                    <a:pt x="3942884" y="3662983"/>
                  </a:lnTo>
                  <a:close/>
                </a:path>
                <a:path w="5528944" h="9429115">
                  <a:moveTo>
                    <a:pt x="4094996" y="3662983"/>
                  </a:moveTo>
                  <a:lnTo>
                    <a:pt x="4061528" y="3662983"/>
                  </a:lnTo>
                  <a:lnTo>
                    <a:pt x="4054750" y="3624883"/>
                  </a:lnTo>
                  <a:lnTo>
                    <a:pt x="4098901" y="3624883"/>
                  </a:lnTo>
                  <a:lnTo>
                    <a:pt x="4094996" y="3662983"/>
                  </a:lnTo>
                  <a:close/>
                </a:path>
                <a:path w="5528944" h="9429115">
                  <a:moveTo>
                    <a:pt x="4355666" y="3662983"/>
                  </a:moveTo>
                  <a:lnTo>
                    <a:pt x="4245986" y="3662983"/>
                  </a:lnTo>
                  <a:lnTo>
                    <a:pt x="4240391" y="3624883"/>
                  </a:lnTo>
                  <a:lnTo>
                    <a:pt x="4328307" y="3624883"/>
                  </a:lnTo>
                  <a:lnTo>
                    <a:pt x="4355666" y="3662983"/>
                  </a:lnTo>
                  <a:close/>
                </a:path>
                <a:path w="5528944" h="9429115">
                  <a:moveTo>
                    <a:pt x="4585251" y="3662983"/>
                  </a:moveTo>
                  <a:lnTo>
                    <a:pt x="4552455" y="3662983"/>
                  </a:lnTo>
                  <a:lnTo>
                    <a:pt x="4554284" y="3624883"/>
                  </a:lnTo>
                  <a:lnTo>
                    <a:pt x="4597082" y="3624883"/>
                  </a:lnTo>
                  <a:lnTo>
                    <a:pt x="4585251" y="3662983"/>
                  </a:lnTo>
                  <a:close/>
                </a:path>
                <a:path w="5528944" h="9429115">
                  <a:moveTo>
                    <a:pt x="5015983" y="3662983"/>
                  </a:moveTo>
                  <a:lnTo>
                    <a:pt x="5003347" y="3662983"/>
                  </a:lnTo>
                  <a:lnTo>
                    <a:pt x="4985274" y="3624883"/>
                  </a:lnTo>
                  <a:lnTo>
                    <a:pt x="5022710" y="3624883"/>
                  </a:lnTo>
                  <a:lnTo>
                    <a:pt x="5015983" y="3662983"/>
                  </a:lnTo>
                  <a:close/>
                </a:path>
                <a:path w="5528944" h="9429115">
                  <a:moveTo>
                    <a:pt x="5313476" y="3662983"/>
                  </a:moveTo>
                  <a:lnTo>
                    <a:pt x="5225982" y="3662983"/>
                  </a:lnTo>
                  <a:lnTo>
                    <a:pt x="5231482" y="3624883"/>
                  </a:lnTo>
                  <a:lnTo>
                    <a:pt x="5275164" y="3624883"/>
                  </a:lnTo>
                  <a:lnTo>
                    <a:pt x="5313476" y="3662983"/>
                  </a:lnTo>
                  <a:close/>
                </a:path>
                <a:path w="5528944" h="9429115">
                  <a:moveTo>
                    <a:pt x="5528110" y="3662983"/>
                  </a:moveTo>
                  <a:lnTo>
                    <a:pt x="5476316" y="3662983"/>
                  </a:lnTo>
                  <a:lnTo>
                    <a:pt x="5476046" y="3624883"/>
                  </a:lnTo>
                  <a:lnTo>
                    <a:pt x="5528658" y="3624883"/>
                  </a:lnTo>
                  <a:lnTo>
                    <a:pt x="5528110" y="3662983"/>
                  </a:lnTo>
                  <a:close/>
                </a:path>
                <a:path w="5528944" h="9429115">
                  <a:moveTo>
                    <a:pt x="227184" y="3688383"/>
                  </a:moveTo>
                  <a:lnTo>
                    <a:pt x="119279" y="3688383"/>
                  </a:lnTo>
                  <a:lnTo>
                    <a:pt x="109307" y="3662983"/>
                  </a:lnTo>
                  <a:lnTo>
                    <a:pt x="249244" y="3662983"/>
                  </a:lnTo>
                  <a:lnTo>
                    <a:pt x="227184" y="3688383"/>
                  </a:lnTo>
                  <a:close/>
                </a:path>
                <a:path w="5528944" h="9429115">
                  <a:moveTo>
                    <a:pt x="358483" y="3688383"/>
                  </a:moveTo>
                  <a:lnTo>
                    <a:pt x="326496" y="3688383"/>
                  </a:lnTo>
                  <a:lnTo>
                    <a:pt x="324393" y="3662983"/>
                  </a:lnTo>
                  <a:lnTo>
                    <a:pt x="352939" y="3662983"/>
                  </a:lnTo>
                  <a:lnTo>
                    <a:pt x="358483" y="3688383"/>
                  </a:lnTo>
                  <a:close/>
                </a:path>
                <a:path w="5528944" h="9429115">
                  <a:moveTo>
                    <a:pt x="1149840" y="3688383"/>
                  </a:moveTo>
                  <a:lnTo>
                    <a:pt x="1141513" y="3688383"/>
                  </a:lnTo>
                  <a:lnTo>
                    <a:pt x="1106794" y="3662983"/>
                  </a:lnTo>
                  <a:lnTo>
                    <a:pt x="1156482" y="3662983"/>
                  </a:lnTo>
                  <a:lnTo>
                    <a:pt x="1149840" y="3688383"/>
                  </a:lnTo>
                  <a:close/>
                </a:path>
                <a:path w="5528944" h="9429115">
                  <a:moveTo>
                    <a:pt x="2468819" y="3688383"/>
                  </a:moveTo>
                  <a:lnTo>
                    <a:pt x="2382968" y="3688383"/>
                  </a:lnTo>
                  <a:lnTo>
                    <a:pt x="2384113" y="3662983"/>
                  </a:lnTo>
                  <a:lnTo>
                    <a:pt x="2458216" y="3662983"/>
                  </a:lnTo>
                  <a:lnTo>
                    <a:pt x="2468819" y="3688383"/>
                  </a:lnTo>
                  <a:close/>
                </a:path>
                <a:path w="5528944" h="9429115">
                  <a:moveTo>
                    <a:pt x="2718234" y="3726483"/>
                  </a:moveTo>
                  <a:lnTo>
                    <a:pt x="2663134" y="3726483"/>
                  </a:lnTo>
                  <a:lnTo>
                    <a:pt x="2669978" y="3662983"/>
                  </a:lnTo>
                  <a:lnTo>
                    <a:pt x="2686088" y="3662983"/>
                  </a:lnTo>
                  <a:lnTo>
                    <a:pt x="2705563" y="3688383"/>
                  </a:lnTo>
                  <a:lnTo>
                    <a:pt x="2716316" y="3688383"/>
                  </a:lnTo>
                  <a:lnTo>
                    <a:pt x="2718234" y="3726483"/>
                  </a:lnTo>
                  <a:close/>
                </a:path>
                <a:path w="5528944" h="9429115">
                  <a:moveTo>
                    <a:pt x="3656126" y="3726483"/>
                  </a:moveTo>
                  <a:lnTo>
                    <a:pt x="3580354" y="3726483"/>
                  </a:lnTo>
                  <a:lnTo>
                    <a:pt x="3552390" y="3662983"/>
                  </a:lnTo>
                  <a:lnTo>
                    <a:pt x="3673753" y="3662983"/>
                  </a:lnTo>
                  <a:lnTo>
                    <a:pt x="3676231" y="3688383"/>
                  </a:lnTo>
                  <a:lnTo>
                    <a:pt x="3670188" y="3688383"/>
                  </a:lnTo>
                  <a:lnTo>
                    <a:pt x="3656126" y="3726483"/>
                  </a:lnTo>
                  <a:close/>
                </a:path>
                <a:path w="5528944" h="9429115">
                  <a:moveTo>
                    <a:pt x="3977235" y="3688383"/>
                  </a:moveTo>
                  <a:lnTo>
                    <a:pt x="3826569" y="3688383"/>
                  </a:lnTo>
                  <a:lnTo>
                    <a:pt x="3801774" y="3662983"/>
                  </a:lnTo>
                  <a:lnTo>
                    <a:pt x="3957214" y="3662983"/>
                  </a:lnTo>
                  <a:lnTo>
                    <a:pt x="3977235" y="3688383"/>
                  </a:lnTo>
                  <a:close/>
                </a:path>
                <a:path w="5528944" h="9429115">
                  <a:moveTo>
                    <a:pt x="4393604" y="3688383"/>
                  </a:moveTo>
                  <a:lnTo>
                    <a:pt x="4280086" y="3688383"/>
                  </a:lnTo>
                  <a:lnTo>
                    <a:pt x="4256633" y="3662983"/>
                  </a:lnTo>
                  <a:lnTo>
                    <a:pt x="4389774" y="3662983"/>
                  </a:lnTo>
                  <a:lnTo>
                    <a:pt x="4393604" y="3688383"/>
                  </a:lnTo>
                  <a:close/>
                </a:path>
                <a:path w="5528944" h="9429115">
                  <a:moveTo>
                    <a:pt x="4738967" y="3688383"/>
                  </a:moveTo>
                  <a:lnTo>
                    <a:pt x="4692689" y="3688383"/>
                  </a:lnTo>
                  <a:lnTo>
                    <a:pt x="4714763" y="3662983"/>
                  </a:lnTo>
                  <a:lnTo>
                    <a:pt x="4738967" y="3688383"/>
                  </a:lnTo>
                  <a:close/>
                </a:path>
                <a:path w="5528944" h="9429115">
                  <a:moveTo>
                    <a:pt x="5172271" y="3688383"/>
                  </a:moveTo>
                  <a:lnTo>
                    <a:pt x="5128172" y="3688383"/>
                  </a:lnTo>
                  <a:lnTo>
                    <a:pt x="5154780" y="3662983"/>
                  </a:lnTo>
                  <a:lnTo>
                    <a:pt x="5172271" y="3688383"/>
                  </a:lnTo>
                  <a:close/>
                </a:path>
                <a:path w="5528944" h="9429115">
                  <a:moveTo>
                    <a:pt x="5407585" y="3688383"/>
                  </a:moveTo>
                  <a:lnTo>
                    <a:pt x="5252135" y="3688383"/>
                  </a:lnTo>
                  <a:lnTo>
                    <a:pt x="5243532" y="3662983"/>
                  </a:lnTo>
                  <a:lnTo>
                    <a:pt x="5387557" y="3662983"/>
                  </a:lnTo>
                  <a:lnTo>
                    <a:pt x="5407585" y="3688383"/>
                  </a:lnTo>
                  <a:close/>
                </a:path>
                <a:path w="5528944" h="9429115">
                  <a:moveTo>
                    <a:pt x="5517640" y="3688383"/>
                  </a:moveTo>
                  <a:lnTo>
                    <a:pt x="5509093" y="3688383"/>
                  </a:lnTo>
                  <a:lnTo>
                    <a:pt x="5501398" y="3662983"/>
                  </a:lnTo>
                  <a:lnTo>
                    <a:pt x="5525498" y="3662983"/>
                  </a:lnTo>
                  <a:lnTo>
                    <a:pt x="5517640" y="3688383"/>
                  </a:lnTo>
                  <a:close/>
                </a:path>
                <a:path w="5528944" h="9429115">
                  <a:moveTo>
                    <a:pt x="1377266" y="3726483"/>
                  </a:moveTo>
                  <a:lnTo>
                    <a:pt x="1317875" y="3726483"/>
                  </a:lnTo>
                  <a:lnTo>
                    <a:pt x="1328030" y="3688383"/>
                  </a:lnTo>
                  <a:lnTo>
                    <a:pt x="1384871" y="3688383"/>
                  </a:lnTo>
                  <a:lnTo>
                    <a:pt x="1377266" y="3726483"/>
                  </a:lnTo>
                  <a:close/>
                </a:path>
                <a:path w="5528944" h="9429115">
                  <a:moveTo>
                    <a:pt x="1679280" y="3828083"/>
                  </a:moveTo>
                  <a:lnTo>
                    <a:pt x="1589845" y="3828083"/>
                  </a:lnTo>
                  <a:lnTo>
                    <a:pt x="1569584" y="3789983"/>
                  </a:lnTo>
                  <a:lnTo>
                    <a:pt x="1565589" y="3726483"/>
                  </a:lnTo>
                  <a:lnTo>
                    <a:pt x="1580620" y="3726483"/>
                  </a:lnTo>
                  <a:lnTo>
                    <a:pt x="1611194" y="3688383"/>
                  </a:lnTo>
                  <a:lnTo>
                    <a:pt x="1634342" y="3688383"/>
                  </a:lnTo>
                  <a:lnTo>
                    <a:pt x="1649834" y="3726483"/>
                  </a:lnTo>
                  <a:lnTo>
                    <a:pt x="1657439" y="3764583"/>
                  </a:lnTo>
                  <a:lnTo>
                    <a:pt x="1658814" y="3764583"/>
                  </a:lnTo>
                  <a:lnTo>
                    <a:pt x="1683865" y="3789983"/>
                  </a:lnTo>
                  <a:lnTo>
                    <a:pt x="1679280" y="3828083"/>
                  </a:lnTo>
                  <a:close/>
                </a:path>
                <a:path w="5528944" h="9429115">
                  <a:moveTo>
                    <a:pt x="1972281" y="3726483"/>
                  </a:moveTo>
                  <a:lnTo>
                    <a:pt x="1847699" y="3726483"/>
                  </a:lnTo>
                  <a:lnTo>
                    <a:pt x="1856226" y="3688383"/>
                  </a:lnTo>
                  <a:lnTo>
                    <a:pt x="1954912" y="3688383"/>
                  </a:lnTo>
                  <a:lnTo>
                    <a:pt x="1972281" y="3726483"/>
                  </a:lnTo>
                  <a:close/>
                </a:path>
                <a:path w="5528944" h="9429115">
                  <a:moveTo>
                    <a:pt x="2308571" y="3726483"/>
                  </a:moveTo>
                  <a:lnTo>
                    <a:pt x="2285414" y="3726483"/>
                  </a:lnTo>
                  <a:lnTo>
                    <a:pt x="2293144" y="3688383"/>
                  </a:lnTo>
                  <a:lnTo>
                    <a:pt x="2301458" y="3688383"/>
                  </a:lnTo>
                  <a:lnTo>
                    <a:pt x="2308571" y="3726483"/>
                  </a:lnTo>
                  <a:close/>
                </a:path>
                <a:path w="5528944" h="9429115">
                  <a:moveTo>
                    <a:pt x="2483310" y="3726483"/>
                  </a:moveTo>
                  <a:lnTo>
                    <a:pt x="2403307" y="3726483"/>
                  </a:lnTo>
                  <a:lnTo>
                    <a:pt x="2392374" y="3688383"/>
                  </a:lnTo>
                  <a:lnTo>
                    <a:pt x="2493777" y="3688383"/>
                  </a:lnTo>
                  <a:lnTo>
                    <a:pt x="2483310" y="3726483"/>
                  </a:lnTo>
                  <a:close/>
                </a:path>
                <a:path w="5528944" h="9429115">
                  <a:moveTo>
                    <a:pt x="3028896" y="3726483"/>
                  </a:moveTo>
                  <a:lnTo>
                    <a:pt x="2907575" y="3726483"/>
                  </a:lnTo>
                  <a:lnTo>
                    <a:pt x="2908148" y="3688383"/>
                  </a:lnTo>
                  <a:lnTo>
                    <a:pt x="3002831" y="3688383"/>
                  </a:lnTo>
                  <a:lnTo>
                    <a:pt x="3028896" y="3726483"/>
                  </a:lnTo>
                  <a:close/>
                </a:path>
                <a:path w="5528944" h="9429115">
                  <a:moveTo>
                    <a:pt x="3423242" y="3828083"/>
                  </a:moveTo>
                  <a:lnTo>
                    <a:pt x="3318655" y="3828083"/>
                  </a:lnTo>
                  <a:lnTo>
                    <a:pt x="3293985" y="3789983"/>
                  </a:lnTo>
                  <a:lnTo>
                    <a:pt x="3267769" y="3789983"/>
                  </a:lnTo>
                  <a:lnTo>
                    <a:pt x="3239195" y="3764583"/>
                  </a:lnTo>
                  <a:lnTo>
                    <a:pt x="3186460" y="3764583"/>
                  </a:lnTo>
                  <a:lnTo>
                    <a:pt x="3180851" y="3726483"/>
                  </a:lnTo>
                  <a:lnTo>
                    <a:pt x="3178114" y="3726483"/>
                  </a:lnTo>
                  <a:lnTo>
                    <a:pt x="3178532" y="3688383"/>
                  </a:lnTo>
                  <a:lnTo>
                    <a:pt x="3237546" y="3688383"/>
                  </a:lnTo>
                  <a:lnTo>
                    <a:pt x="3278653" y="3726483"/>
                  </a:lnTo>
                  <a:lnTo>
                    <a:pt x="3323468" y="3764583"/>
                  </a:lnTo>
                  <a:lnTo>
                    <a:pt x="3371746" y="3789983"/>
                  </a:lnTo>
                  <a:lnTo>
                    <a:pt x="3423242" y="3828083"/>
                  </a:lnTo>
                  <a:close/>
                </a:path>
                <a:path w="5528944" h="9429115">
                  <a:moveTo>
                    <a:pt x="3504223" y="3726483"/>
                  </a:moveTo>
                  <a:lnTo>
                    <a:pt x="3349118" y="3726483"/>
                  </a:lnTo>
                  <a:lnTo>
                    <a:pt x="3318984" y="3688383"/>
                  </a:lnTo>
                  <a:lnTo>
                    <a:pt x="3491601" y="3688383"/>
                  </a:lnTo>
                  <a:lnTo>
                    <a:pt x="3504223" y="3726483"/>
                  </a:lnTo>
                  <a:close/>
                </a:path>
                <a:path w="5528944" h="9429115">
                  <a:moveTo>
                    <a:pt x="4022127" y="3726483"/>
                  </a:moveTo>
                  <a:lnTo>
                    <a:pt x="3871665" y="3726483"/>
                  </a:lnTo>
                  <a:lnTo>
                    <a:pt x="3849885" y="3688383"/>
                  </a:lnTo>
                  <a:lnTo>
                    <a:pt x="3998910" y="3688383"/>
                  </a:lnTo>
                  <a:lnTo>
                    <a:pt x="4022127" y="3726483"/>
                  </a:lnTo>
                  <a:close/>
                </a:path>
                <a:path w="5528944" h="9429115">
                  <a:moveTo>
                    <a:pt x="4227916" y="3726483"/>
                  </a:moveTo>
                  <a:lnTo>
                    <a:pt x="4188229" y="3726483"/>
                  </a:lnTo>
                  <a:lnTo>
                    <a:pt x="4194559" y="3688383"/>
                  </a:lnTo>
                  <a:lnTo>
                    <a:pt x="4210682" y="3688383"/>
                  </a:lnTo>
                  <a:lnTo>
                    <a:pt x="4227916" y="3726483"/>
                  </a:lnTo>
                  <a:close/>
                </a:path>
                <a:path w="5528944" h="9429115">
                  <a:moveTo>
                    <a:pt x="4388534" y="3726483"/>
                  </a:moveTo>
                  <a:lnTo>
                    <a:pt x="4351298" y="3726483"/>
                  </a:lnTo>
                  <a:lnTo>
                    <a:pt x="4327384" y="3688383"/>
                  </a:lnTo>
                  <a:lnTo>
                    <a:pt x="4396301" y="3688383"/>
                  </a:lnTo>
                  <a:lnTo>
                    <a:pt x="4388534" y="3726483"/>
                  </a:lnTo>
                  <a:close/>
                </a:path>
                <a:path w="5528944" h="9429115">
                  <a:moveTo>
                    <a:pt x="4727886" y="3726483"/>
                  </a:moveTo>
                  <a:lnTo>
                    <a:pt x="4648678" y="3726483"/>
                  </a:lnTo>
                  <a:lnTo>
                    <a:pt x="4653731" y="3688383"/>
                  </a:lnTo>
                  <a:lnTo>
                    <a:pt x="4738167" y="3688383"/>
                  </a:lnTo>
                  <a:lnTo>
                    <a:pt x="4727886" y="3726483"/>
                  </a:lnTo>
                  <a:close/>
                </a:path>
                <a:path w="5528944" h="9429115">
                  <a:moveTo>
                    <a:pt x="4901675" y="3726483"/>
                  </a:moveTo>
                  <a:lnTo>
                    <a:pt x="4862922" y="3726483"/>
                  </a:lnTo>
                  <a:lnTo>
                    <a:pt x="4864668" y="3688383"/>
                  </a:lnTo>
                  <a:lnTo>
                    <a:pt x="4897802" y="3688383"/>
                  </a:lnTo>
                  <a:lnTo>
                    <a:pt x="4901675" y="3726483"/>
                  </a:lnTo>
                  <a:close/>
                </a:path>
                <a:path w="5528944" h="9429115">
                  <a:moveTo>
                    <a:pt x="5184886" y="3726483"/>
                  </a:moveTo>
                  <a:lnTo>
                    <a:pt x="5140615" y="3726483"/>
                  </a:lnTo>
                  <a:lnTo>
                    <a:pt x="5131149" y="3688383"/>
                  </a:lnTo>
                  <a:lnTo>
                    <a:pt x="5181891" y="3688383"/>
                  </a:lnTo>
                  <a:lnTo>
                    <a:pt x="5184886" y="3726483"/>
                  </a:lnTo>
                  <a:close/>
                </a:path>
                <a:path w="5528944" h="9429115">
                  <a:moveTo>
                    <a:pt x="5396041" y="3726483"/>
                  </a:moveTo>
                  <a:lnTo>
                    <a:pt x="5368454" y="3726483"/>
                  </a:lnTo>
                  <a:lnTo>
                    <a:pt x="5343890" y="3688383"/>
                  </a:lnTo>
                  <a:lnTo>
                    <a:pt x="5402369" y="3688383"/>
                  </a:lnTo>
                  <a:lnTo>
                    <a:pt x="5396041" y="3726483"/>
                  </a:lnTo>
                  <a:close/>
                </a:path>
                <a:path w="5528944" h="9429115">
                  <a:moveTo>
                    <a:pt x="368173" y="3764583"/>
                  </a:moveTo>
                  <a:lnTo>
                    <a:pt x="249651" y="3764583"/>
                  </a:lnTo>
                  <a:lnTo>
                    <a:pt x="263685" y="3726483"/>
                  </a:lnTo>
                  <a:lnTo>
                    <a:pt x="345718" y="3726483"/>
                  </a:lnTo>
                  <a:lnTo>
                    <a:pt x="368173" y="3764583"/>
                  </a:lnTo>
                  <a:close/>
                </a:path>
                <a:path w="5528944" h="9429115">
                  <a:moveTo>
                    <a:pt x="1353655" y="3764583"/>
                  </a:moveTo>
                  <a:lnTo>
                    <a:pt x="1315996" y="3764583"/>
                  </a:lnTo>
                  <a:lnTo>
                    <a:pt x="1314852" y="3726483"/>
                  </a:lnTo>
                  <a:lnTo>
                    <a:pt x="1367864" y="3726483"/>
                  </a:lnTo>
                  <a:lnTo>
                    <a:pt x="1353655" y="3764583"/>
                  </a:lnTo>
                  <a:close/>
                </a:path>
                <a:path w="5528944" h="9429115">
                  <a:moveTo>
                    <a:pt x="1917770" y="3764583"/>
                  </a:moveTo>
                  <a:lnTo>
                    <a:pt x="1846344" y="3764583"/>
                  </a:lnTo>
                  <a:lnTo>
                    <a:pt x="1845951" y="3726483"/>
                  </a:lnTo>
                  <a:lnTo>
                    <a:pt x="1928281" y="3726483"/>
                  </a:lnTo>
                  <a:lnTo>
                    <a:pt x="1917770" y="3764583"/>
                  </a:lnTo>
                  <a:close/>
                </a:path>
                <a:path w="5528944" h="9429115">
                  <a:moveTo>
                    <a:pt x="2027062" y="3764583"/>
                  </a:moveTo>
                  <a:lnTo>
                    <a:pt x="2012283" y="3726483"/>
                  </a:lnTo>
                  <a:lnTo>
                    <a:pt x="2048020" y="3726483"/>
                  </a:lnTo>
                  <a:lnTo>
                    <a:pt x="2027062" y="3764583"/>
                  </a:lnTo>
                  <a:close/>
                </a:path>
                <a:path w="5528944" h="9429115">
                  <a:moveTo>
                    <a:pt x="2329711" y="3764583"/>
                  </a:moveTo>
                  <a:lnTo>
                    <a:pt x="2275283" y="3764583"/>
                  </a:lnTo>
                  <a:lnTo>
                    <a:pt x="2274427" y="3726483"/>
                  </a:lnTo>
                  <a:lnTo>
                    <a:pt x="2327452" y="3726483"/>
                  </a:lnTo>
                  <a:lnTo>
                    <a:pt x="2329711" y="3764583"/>
                  </a:lnTo>
                  <a:close/>
                </a:path>
                <a:path w="5528944" h="9429115">
                  <a:moveTo>
                    <a:pt x="2438896" y="3764583"/>
                  </a:moveTo>
                  <a:lnTo>
                    <a:pt x="2418052" y="3726483"/>
                  </a:lnTo>
                  <a:lnTo>
                    <a:pt x="2454871" y="3726483"/>
                  </a:lnTo>
                  <a:lnTo>
                    <a:pt x="2438896" y="3764583"/>
                  </a:lnTo>
                  <a:close/>
                </a:path>
                <a:path w="5528944" h="9429115">
                  <a:moveTo>
                    <a:pt x="2702636" y="3764583"/>
                  </a:moveTo>
                  <a:lnTo>
                    <a:pt x="2625547" y="3764583"/>
                  </a:lnTo>
                  <a:lnTo>
                    <a:pt x="2621838" y="3726483"/>
                  </a:lnTo>
                  <a:lnTo>
                    <a:pt x="2711203" y="3726483"/>
                  </a:lnTo>
                  <a:lnTo>
                    <a:pt x="2702636" y="3764583"/>
                  </a:lnTo>
                  <a:close/>
                </a:path>
                <a:path w="5528944" h="9429115">
                  <a:moveTo>
                    <a:pt x="3013309" y="3764583"/>
                  </a:moveTo>
                  <a:lnTo>
                    <a:pt x="2962621" y="3764583"/>
                  </a:lnTo>
                  <a:lnTo>
                    <a:pt x="2942023" y="3726483"/>
                  </a:lnTo>
                  <a:lnTo>
                    <a:pt x="3017770" y="3726483"/>
                  </a:lnTo>
                  <a:lnTo>
                    <a:pt x="3013309" y="3764583"/>
                  </a:lnTo>
                  <a:close/>
                </a:path>
                <a:path w="5528944" h="9429115">
                  <a:moveTo>
                    <a:pt x="3533481" y="3764583"/>
                  </a:moveTo>
                  <a:lnTo>
                    <a:pt x="3422565" y="3764583"/>
                  </a:lnTo>
                  <a:lnTo>
                    <a:pt x="3402723" y="3726483"/>
                  </a:lnTo>
                  <a:lnTo>
                    <a:pt x="3527504" y="3726483"/>
                  </a:lnTo>
                  <a:lnTo>
                    <a:pt x="3533481" y="3764583"/>
                  </a:lnTo>
                  <a:close/>
                </a:path>
                <a:path w="5528944" h="9429115">
                  <a:moveTo>
                    <a:pt x="3711168" y="3764583"/>
                  </a:moveTo>
                  <a:lnTo>
                    <a:pt x="3695451" y="3764583"/>
                  </a:lnTo>
                  <a:lnTo>
                    <a:pt x="3695909" y="3726483"/>
                  </a:lnTo>
                  <a:lnTo>
                    <a:pt x="3712904" y="3726483"/>
                  </a:lnTo>
                  <a:lnTo>
                    <a:pt x="3711168" y="3764583"/>
                  </a:lnTo>
                  <a:close/>
                </a:path>
                <a:path w="5528944" h="9429115">
                  <a:moveTo>
                    <a:pt x="4063991" y="3764583"/>
                  </a:moveTo>
                  <a:lnTo>
                    <a:pt x="3912112" y="3764583"/>
                  </a:lnTo>
                  <a:lnTo>
                    <a:pt x="3901249" y="3726483"/>
                  </a:lnTo>
                  <a:lnTo>
                    <a:pt x="4046772" y="3726483"/>
                  </a:lnTo>
                  <a:lnTo>
                    <a:pt x="4063991" y="3764583"/>
                  </a:lnTo>
                  <a:close/>
                </a:path>
                <a:path w="5528944" h="9429115">
                  <a:moveTo>
                    <a:pt x="4706712" y="3764583"/>
                  </a:moveTo>
                  <a:lnTo>
                    <a:pt x="4664924" y="3764583"/>
                  </a:lnTo>
                  <a:lnTo>
                    <a:pt x="4652487" y="3726483"/>
                  </a:lnTo>
                  <a:lnTo>
                    <a:pt x="4717537" y="3726483"/>
                  </a:lnTo>
                  <a:lnTo>
                    <a:pt x="4706712" y="3764583"/>
                  </a:lnTo>
                  <a:close/>
                </a:path>
                <a:path w="5528944" h="9429115">
                  <a:moveTo>
                    <a:pt x="380236" y="3789983"/>
                  </a:moveTo>
                  <a:lnTo>
                    <a:pt x="246191" y="3789983"/>
                  </a:lnTo>
                  <a:lnTo>
                    <a:pt x="243780" y="3764583"/>
                  </a:lnTo>
                  <a:lnTo>
                    <a:pt x="374703" y="3764583"/>
                  </a:lnTo>
                  <a:lnTo>
                    <a:pt x="380236" y="3789983"/>
                  </a:lnTo>
                  <a:close/>
                </a:path>
                <a:path w="5528944" h="9429115">
                  <a:moveTo>
                    <a:pt x="657114" y="3789983"/>
                  </a:moveTo>
                  <a:lnTo>
                    <a:pt x="619559" y="3789983"/>
                  </a:lnTo>
                  <a:lnTo>
                    <a:pt x="639694" y="3764583"/>
                  </a:lnTo>
                  <a:lnTo>
                    <a:pt x="653545" y="3764583"/>
                  </a:lnTo>
                  <a:lnTo>
                    <a:pt x="657114" y="3789983"/>
                  </a:lnTo>
                  <a:close/>
                </a:path>
                <a:path w="5528944" h="9429115">
                  <a:moveTo>
                    <a:pt x="1903452" y="3789983"/>
                  </a:moveTo>
                  <a:lnTo>
                    <a:pt x="1854086" y="3789983"/>
                  </a:lnTo>
                  <a:lnTo>
                    <a:pt x="1850667" y="3764583"/>
                  </a:lnTo>
                  <a:lnTo>
                    <a:pt x="1909555" y="3764583"/>
                  </a:lnTo>
                  <a:lnTo>
                    <a:pt x="1903452" y="3789983"/>
                  </a:lnTo>
                  <a:close/>
                </a:path>
                <a:path w="5528944" h="9429115">
                  <a:moveTo>
                    <a:pt x="2315055" y="3789983"/>
                  </a:moveTo>
                  <a:lnTo>
                    <a:pt x="2294655" y="3789983"/>
                  </a:lnTo>
                  <a:lnTo>
                    <a:pt x="2282174" y="3764583"/>
                  </a:lnTo>
                  <a:lnTo>
                    <a:pt x="2323372" y="3764583"/>
                  </a:lnTo>
                  <a:lnTo>
                    <a:pt x="2315055" y="3789983"/>
                  </a:lnTo>
                  <a:close/>
                </a:path>
                <a:path w="5528944" h="9429115">
                  <a:moveTo>
                    <a:pt x="3525197" y="3789983"/>
                  </a:moveTo>
                  <a:lnTo>
                    <a:pt x="3469899" y="3789983"/>
                  </a:lnTo>
                  <a:lnTo>
                    <a:pt x="3458118" y="3764583"/>
                  </a:lnTo>
                  <a:lnTo>
                    <a:pt x="3532412" y="3764583"/>
                  </a:lnTo>
                  <a:lnTo>
                    <a:pt x="3525197" y="3789983"/>
                  </a:lnTo>
                  <a:close/>
                </a:path>
                <a:path w="5528944" h="9429115">
                  <a:moveTo>
                    <a:pt x="3823483" y="3828083"/>
                  </a:moveTo>
                  <a:lnTo>
                    <a:pt x="3741572" y="3828083"/>
                  </a:lnTo>
                  <a:lnTo>
                    <a:pt x="3737204" y="3789983"/>
                  </a:lnTo>
                  <a:lnTo>
                    <a:pt x="3746171" y="3789983"/>
                  </a:lnTo>
                  <a:lnTo>
                    <a:pt x="3764689" y="3764583"/>
                  </a:lnTo>
                  <a:lnTo>
                    <a:pt x="3846142" y="3764583"/>
                  </a:lnTo>
                  <a:lnTo>
                    <a:pt x="3823483" y="3828083"/>
                  </a:lnTo>
                  <a:close/>
                </a:path>
                <a:path w="5528944" h="9429115">
                  <a:moveTo>
                    <a:pt x="4093434" y="3828083"/>
                  </a:moveTo>
                  <a:lnTo>
                    <a:pt x="4035148" y="3828083"/>
                  </a:lnTo>
                  <a:lnTo>
                    <a:pt x="4013812" y="3789983"/>
                  </a:lnTo>
                  <a:lnTo>
                    <a:pt x="3990254" y="3764583"/>
                  </a:lnTo>
                  <a:lnTo>
                    <a:pt x="4076340" y="3764583"/>
                  </a:lnTo>
                  <a:lnTo>
                    <a:pt x="4085572" y="3789983"/>
                  </a:lnTo>
                  <a:lnTo>
                    <a:pt x="4093434" y="3828083"/>
                  </a:lnTo>
                  <a:close/>
                </a:path>
                <a:path w="5528944" h="9429115">
                  <a:moveTo>
                    <a:pt x="4315274" y="3789983"/>
                  </a:moveTo>
                  <a:lnTo>
                    <a:pt x="4232508" y="3789983"/>
                  </a:lnTo>
                  <a:lnTo>
                    <a:pt x="4248502" y="3764583"/>
                  </a:lnTo>
                  <a:lnTo>
                    <a:pt x="4310295" y="3764583"/>
                  </a:lnTo>
                  <a:lnTo>
                    <a:pt x="4315274" y="3789983"/>
                  </a:lnTo>
                  <a:close/>
                </a:path>
                <a:path w="5528944" h="9429115">
                  <a:moveTo>
                    <a:pt x="4811729" y="3789983"/>
                  </a:moveTo>
                  <a:lnTo>
                    <a:pt x="4744339" y="3789983"/>
                  </a:lnTo>
                  <a:lnTo>
                    <a:pt x="4748973" y="3764583"/>
                  </a:lnTo>
                  <a:lnTo>
                    <a:pt x="4793936" y="3764583"/>
                  </a:lnTo>
                  <a:lnTo>
                    <a:pt x="4811729" y="3789983"/>
                  </a:lnTo>
                  <a:close/>
                </a:path>
                <a:path w="5528944" h="9429115">
                  <a:moveTo>
                    <a:pt x="5311516" y="3853483"/>
                  </a:moveTo>
                  <a:lnTo>
                    <a:pt x="5249730" y="3853483"/>
                  </a:lnTo>
                  <a:lnTo>
                    <a:pt x="5218450" y="3828083"/>
                  </a:lnTo>
                  <a:lnTo>
                    <a:pt x="5218450" y="3764583"/>
                  </a:lnTo>
                  <a:lnTo>
                    <a:pt x="5310234" y="3764583"/>
                  </a:lnTo>
                  <a:lnTo>
                    <a:pt x="5324732" y="3789983"/>
                  </a:lnTo>
                  <a:lnTo>
                    <a:pt x="5335009" y="3789983"/>
                  </a:lnTo>
                  <a:lnTo>
                    <a:pt x="5341044" y="3828083"/>
                  </a:lnTo>
                  <a:lnTo>
                    <a:pt x="5342815" y="3828083"/>
                  </a:lnTo>
                  <a:lnTo>
                    <a:pt x="5311516" y="3853483"/>
                  </a:lnTo>
                  <a:close/>
                </a:path>
                <a:path w="5528944" h="9429115">
                  <a:moveTo>
                    <a:pt x="386585" y="3828083"/>
                  </a:moveTo>
                  <a:lnTo>
                    <a:pt x="281118" y="3828083"/>
                  </a:lnTo>
                  <a:lnTo>
                    <a:pt x="257004" y="3789983"/>
                  </a:lnTo>
                  <a:lnTo>
                    <a:pt x="388541" y="3789983"/>
                  </a:lnTo>
                  <a:lnTo>
                    <a:pt x="386585" y="3828083"/>
                  </a:lnTo>
                  <a:close/>
                </a:path>
                <a:path w="5528944" h="9429115">
                  <a:moveTo>
                    <a:pt x="689610" y="3828083"/>
                  </a:moveTo>
                  <a:lnTo>
                    <a:pt x="571159" y="3828083"/>
                  </a:lnTo>
                  <a:lnTo>
                    <a:pt x="585860" y="3789983"/>
                  </a:lnTo>
                  <a:lnTo>
                    <a:pt x="672433" y="3789983"/>
                  </a:lnTo>
                  <a:lnTo>
                    <a:pt x="689610" y="3828083"/>
                  </a:lnTo>
                  <a:close/>
                </a:path>
                <a:path w="5528944" h="9429115">
                  <a:moveTo>
                    <a:pt x="1890190" y="3828083"/>
                  </a:moveTo>
                  <a:lnTo>
                    <a:pt x="1865850" y="3828083"/>
                  </a:lnTo>
                  <a:lnTo>
                    <a:pt x="1864354" y="3789983"/>
                  </a:lnTo>
                  <a:lnTo>
                    <a:pt x="1894955" y="3789983"/>
                  </a:lnTo>
                  <a:lnTo>
                    <a:pt x="1890190" y="3828083"/>
                  </a:lnTo>
                  <a:close/>
                </a:path>
                <a:path w="5528944" h="9429115">
                  <a:moveTo>
                    <a:pt x="2626656" y="3828083"/>
                  </a:moveTo>
                  <a:lnTo>
                    <a:pt x="2555306" y="3828083"/>
                  </a:lnTo>
                  <a:lnTo>
                    <a:pt x="2552064" y="3789983"/>
                  </a:lnTo>
                  <a:lnTo>
                    <a:pt x="2611758" y="3789983"/>
                  </a:lnTo>
                  <a:lnTo>
                    <a:pt x="2626656" y="3828083"/>
                  </a:lnTo>
                  <a:close/>
                </a:path>
                <a:path w="5528944" h="9429115">
                  <a:moveTo>
                    <a:pt x="3143870" y="3828083"/>
                  </a:moveTo>
                  <a:lnTo>
                    <a:pt x="3117947" y="3828083"/>
                  </a:lnTo>
                  <a:lnTo>
                    <a:pt x="3125525" y="3789983"/>
                  </a:lnTo>
                  <a:lnTo>
                    <a:pt x="3135241" y="3789983"/>
                  </a:lnTo>
                  <a:lnTo>
                    <a:pt x="3143870" y="3828083"/>
                  </a:lnTo>
                  <a:close/>
                </a:path>
                <a:path w="5528944" h="9429115">
                  <a:moveTo>
                    <a:pt x="4240744" y="3853483"/>
                  </a:moveTo>
                  <a:lnTo>
                    <a:pt x="4190941" y="3853483"/>
                  </a:lnTo>
                  <a:lnTo>
                    <a:pt x="4204493" y="3828083"/>
                  </a:lnTo>
                  <a:lnTo>
                    <a:pt x="4218782" y="3789983"/>
                  </a:lnTo>
                  <a:lnTo>
                    <a:pt x="4310663" y="3789983"/>
                  </a:lnTo>
                  <a:lnTo>
                    <a:pt x="4303802" y="3828083"/>
                  </a:lnTo>
                  <a:lnTo>
                    <a:pt x="4258938" y="3828083"/>
                  </a:lnTo>
                  <a:lnTo>
                    <a:pt x="4240744" y="3853483"/>
                  </a:lnTo>
                  <a:close/>
                </a:path>
                <a:path w="5528944" h="9429115">
                  <a:moveTo>
                    <a:pt x="4837528" y="3828083"/>
                  </a:moveTo>
                  <a:lnTo>
                    <a:pt x="4787637" y="3828083"/>
                  </a:lnTo>
                  <a:lnTo>
                    <a:pt x="4766591" y="3789983"/>
                  </a:lnTo>
                  <a:lnTo>
                    <a:pt x="4835755" y="3789983"/>
                  </a:lnTo>
                  <a:lnTo>
                    <a:pt x="4837528" y="3828083"/>
                  </a:lnTo>
                  <a:close/>
                </a:path>
                <a:path w="5528944" h="9429115">
                  <a:moveTo>
                    <a:pt x="5001814" y="3853483"/>
                  </a:moveTo>
                  <a:lnTo>
                    <a:pt x="4952915" y="3853483"/>
                  </a:lnTo>
                  <a:lnTo>
                    <a:pt x="4975131" y="3828083"/>
                  </a:lnTo>
                  <a:lnTo>
                    <a:pt x="4995229" y="3789983"/>
                  </a:lnTo>
                  <a:lnTo>
                    <a:pt x="5064551" y="3789983"/>
                  </a:lnTo>
                  <a:lnTo>
                    <a:pt x="5080464" y="3828083"/>
                  </a:lnTo>
                  <a:lnTo>
                    <a:pt x="5024192" y="3828083"/>
                  </a:lnTo>
                  <a:lnTo>
                    <a:pt x="5001814" y="3853483"/>
                  </a:lnTo>
                  <a:close/>
                </a:path>
                <a:path w="5528944" h="9429115">
                  <a:moveTo>
                    <a:pt x="756123" y="3853483"/>
                  </a:moveTo>
                  <a:lnTo>
                    <a:pt x="558872" y="3853483"/>
                  </a:lnTo>
                  <a:lnTo>
                    <a:pt x="561467" y="3828083"/>
                  </a:lnTo>
                  <a:lnTo>
                    <a:pt x="743165" y="3828083"/>
                  </a:lnTo>
                  <a:lnTo>
                    <a:pt x="756123" y="3853483"/>
                  </a:lnTo>
                  <a:close/>
                </a:path>
                <a:path w="5528944" h="9429115">
                  <a:moveTo>
                    <a:pt x="980733" y="3853483"/>
                  </a:moveTo>
                  <a:lnTo>
                    <a:pt x="859668" y="3853483"/>
                  </a:lnTo>
                  <a:lnTo>
                    <a:pt x="866452" y="3828083"/>
                  </a:lnTo>
                  <a:lnTo>
                    <a:pt x="956000" y="3828083"/>
                  </a:lnTo>
                  <a:lnTo>
                    <a:pt x="980733" y="3853483"/>
                  </a:lnTo>
                  <a:close/>
                </a:path>
                <a:path w="5528944" h="9429115">
                  <a:moveTo>
                    <a:pt x="1128424" y="3853483"/>
                  </a:moveTo>
                  <a:lnTo>
                    <a:pt x="1106179" y="3853483"/>
                  </a:lnTo>
                  <a:lnTo>
                    <a:pt x="1108438" y="3828083"/>
                  </a:lnTo>
                  <a:lnTo>
                    <a:pt x="1119532" y="3828083"/>
                  </a:lnTo>
                  <a:lnTo>
                    <a:pt x="1128424" y="3853483"/>
                  </a:lnTo>
                  <a:close/>
                </a:path>
                <a:path w="5528944" h="9429115">
                  <a:moveTo>
                    <a:pt x="1867498" y="3853483"/>
                  </a:moveTo>
                  <a:lnTo>
                    <a:pt x="1866924" y="3828083"/>
                  </a:lnTo>
                  <a:lnTo>
                    <a:pt x="1876307" y="3828083"/>
                  </a:lnTo>
                  <a:lnTo>
                    <a:pt x="1867498" y="3853483"/>
                  </a:lnTo>
                  <a:close/>
                </a:path>
                <a:path w="5528944" h="9429115">
                  <a:moveTo>
                    <a:pt x="2196945" y="3853483"/>
                  </a:moveTo>
                  <a:lnTo>
                    <a:pt x="2162628" y="3853483"/>
                  </a:lnTo>
                  <a:lnTo>
                    <a:pt x="2160303" y="3828083"/>
                  </a:lnTo>
                  <a:lnTo>
                    <a:pt x="2196613" y="3828083"/>
                  </a:lnTo>
                  <a:lnTo>
                    <a:pt x="2196945" y="3853483"/>
                  </a:lnTo>
                  <a:close/>
                </a:path>
                <a:path w="5528944" h="9429115">
                  <a:moveTo>
                    <a:pt x="3144235" y="3853483"/>
                  </a:moveTo>
                  <a:lnTo>
                    <a:pt x="3117871" y="3853483"/>
                  </a:lnTo>
                  <a:lnTo>
                    <a:pt x="3111362" y="3828083"/>
                  </a:lnTo>
                  <a:lnTo>
                    <a:pt x="3150203" y="3828083"/>
                  </a:lnTo>
                  <a:lnTo>
                    <a:pt x="3144235" y="3853483"/>
                  </a:lnTo>
                  <a:close/>
                </a:path>
                <a:path w="5528944" h="9429115">
                  <a:moveTo>
                    <a:pt x="3403944" y="3853483"/>
                  </a:moveTo>
                  <a:lnTo>
                    <a:pt x="3367575" y="3853483"/>
                  </a:lnTo>
                  <a:lnTo>
                    <a:pt x="3354549" y="3828083"/>
                  </a:lnTo>
                  <a:lnTo>
                    <a:pt x="3409485" y="3828083"/>
                  </a:lnTo>
                  <a:lnTo>
                    <a:pt x="3403944" y="3853483"/>
                  </a:lnTo>
                  <a:close/>
                </a:path>
                <a:path w="5528944" h="9429115">
                  <a:moveTo>
                    <a:pt x="3915068" y="3853483"/>
                  </a:moveTo>
                  <a:lnTo>
                    <a:pt x="3801270" y="3853483"/>
                  </a:lnTo>
                  <a:lnTo>
                    <a:pt x="3776316" y="3828083"/>
                  </a:lnTo>
                  <a:lnTo>
                    <a:pt x="3889386" y="3828083"/>
                  </a:lnTo>
                  <a:lnTo>
                    <a:pt x="3915068" y="3853483"/>
                  </a:lnTo>
                  <a:close/>
                </a:path>
                <a:path w="5528944" h="9429115">
                  <a:moveTo>
                    <a:pt x="4665546" y="3853483"/>
                  </a:moveTo>
                  <a:lnTo>
                    <a:pt x="4606385" y="3853483"/>
                  </a:lnTo>
                  <a:lnTo>
                    <a:pt x="4596296" y="3828083"/>
                  </a:lnTo>
                  <a:lnTo>
                    <a:pt x="4667909" y="3828083"/>
                  </a:lnTo>
                  <a:lnTo>
                    <a:pt x="4665546" y="3853483"/>
                  </a:lnTo>
                  <a:close/>
                </a:path>
                <a:path w="5528944" h="9429115">
                  <a:moveTo>
                    <a:pt x="5126011" y="3853483"/>
                  </a:moveTo>
                  <a:lnTo>
                    <a:pt x="5077053" y="3853483"/>
                  </a:lnTo>
                  <a:lnTo>
                    <a:pt x="5056887" y="3828083"/>
                  </a:lnTo>
                  <a:lnTo>
                    <a:pt x="5124079" y="3828083"/>
                  </a:lnTo>
                  <a:lnTo>
                    <a:pt x="5126011" y="3853483"/>
                  </a:lnTo>
                  <a:close/>
                </a:path>
                <a:path w="5528944" h="9429115">
                  <a:moveTo>
                    <a:pt x="418241" y="3891583"/>
                  </a:moveTo>
                  <a:lnTo>
                    <a:pt x="410578" y="3891583"/>
                  </a:lnTo>
                  <a:lnTo>
                    <a:pt x="405633" y="3853483"/>
                  </a:lnTo>
                  <a:lnTo>
                    <a:pt x="422366" y="3853483"/>
                  </a:lnTo>
                  <a:lnTo>
                    <a:pt x="418241" y="3891583"/>
                  </a:lnTo>
                  <a:close/>
                </a:path>
                <a:path w="5528944" h="9429115">
                  <a:moveTo>
                    <a:pt x="615513" y="3891583"/>
                  </a:moveTo>
                  <a:lnTo>
                    <a:pt x="590184" y="3891583"/>
                  </a:lnTo>
                  <a:lnTo>
                    <a:pt x="574802" y="3853483"/>
                  </a:lnTo>
                  <a:lnTo>
                    <a:pt x="628164" y="3853483"/>
                  </a:lnTo>
                  <a:lnTo>
                    <a:pt x="615513" y="3891583"/>
                  </a:lnTo>
                  <a:close/>
                </a:path>
                <a:path w="5528944" h="9429115">
                  <a:moveTo>
                    <a:pt x="787472" y="3891583"/>
                  </a:moveTo>
                  <a:lnTo>
                    <a:pt x="743854" y="3891583"/>
                  </a:lnTo>
                  <a:lnTo>
                    <a:pt x="710649" y="3853483"/>
                  </a:lnTo>
                  <a:lnTo>
                    <a:pt x="789646" y="3853483"/>
                  </a:lnTo>
                  <a:lnTo>
                    <a:pt x="787472" y="3891583"/>
                  </a:lnTo>
                  <a:close/>
                </a:path>
                <a:path w="5528944" h="9429115">
                  <a:moveTo>
                    <a:pt x="961147" y="3891583"/>
                  </a:moveTo>
                  <a:lnTo>
                    <a:pt x="871853" y="3891583"/>
                  </a:lnTo>
                  <a:lnTo>
                    <a:pt x="856433" y="3853483"/>
                  </a:lnTo>
                  <a:lnTo>
                    <a:pt x="972799" y="3853483"/>
                  </a:lnTo>
                  <a:lnTo>
                    <a:pt x="961147" y="3891583"/>
                  </a:lnTo>
                  <a:close/>
                </a:path>
                <a:path w="5528944" h="9429115">
                  <a:moveTo>
                    <a:pt x="1472332" y="3891583"/>
                  </a:moveTo>
                  <a:lnTo>
                    <a:pt x="1398244" y="3891583"/>
                  </a:lnTo>
                  <a:lnTo>
                    <a:pt x="1403935" y="3853483"/>
                  </a:lnTo>
                  <a:lnTo>
                    <a:pt x="1465967" y="3853483"/>
                  </a:lnTo>
                  <a:lnTo>
                    <a:pt x="1472332" y="3891583"/>
                  </a:lnTo>
                  <a:close/>
                </a:path>
                <a:path w="5528944" h="9429115">
                  <a:moveTo>
                    <a:pt x="2435754" y="3891583"/>
                  </a:moveTo>
                  <a:lnTo>
                    <a:pt x="2388275" y="3891583"/>
                  </a:lnTo>
                  <a:lnTo>
                    <a:pt x="2374912" y="3853483"/>
                  </a:lnTo>
                  <a:lnTo>
                    <a:pt x="2437194" y="3853483"/>
                  </a:lnTo>
                  <a:lnTo>
                    <a:pt x="2435754" y="3891583"/>
                  </a:lnTo>
                  <a:close/>
                </a:path>
                <a:path w="5528944" h="9429115">
                  <a:moveTo>
                    <a:pt x="2701086" y="3891583"/>
                  </a:moveTo>
                  <a:lnTo>
                    <a:pt x="2665558" y="3891583"/>
                  </a:lnTo>
                  <a:lnTo>
                    <a:pt x="2667922" y="3853483"/>
                  </a:lnTo>
                  <a:lnTo>
                    <a:pt x="2700300" y="3853483"/>
                  </a:lnTo>
                  <a:lnTo>
                    <a:pt x="2701086" y="3891583"/>
                  </a:lnTo>
                  <a:close/>
                </a:path>
                <a:path w="5528944" h="9429115">
                  <a:moveTo>
                    <a:pt x="2975193" y="3891583"/>
                  </a:moveTo>
                  <a:lnTo>
                    <a:pt x="2927385" y="3891583"/>
                  </a:lnTo>
                  <a:lnTo>
                    <a:pt x="2930526" y="3853483"/>
                  </a:lnTo>
                  <a:lnTo>
                    <a:pt x="2973687" y="3853483"/>
                  </a:lnTo>
                  <a:lnTo>
                    <a:pt x="2975193" y="3891583"/>
                  </a:lnTo>
                  <a:close/>
                </a:path>
                <a:path w="5528944" h="9429115">
                  <a:moveTo>
                    <a:pt x="3268204" y="3891583"/>
                  </a:moveTo>
                  <a:lnTo>
                    <a:pt x="3189542" y="3891583"/>
                  </a:lnTo>
                  <a:lnTo>
                    <a:pt x="3216953" y="3853483"/>
                  </a:lnTo>
                  <a:lnTo>
                    <a:pt x="3243116" y="3853483"/>
                  </a:lnTo>
                  <a:lnTo>
                    <a:pt x="3268204" y="3891583"/>
                  </a:lnTo>
                  <a:close/>
                </a:path>
                <a:path w="5528944" h="9429115">
                  <a:moveTo>
                    <a:pt x="3957033" y="3891583"/>
                  </a:moveTo>
                  <a:lnTo>
                    <a:pt x="3901842" y="3891583"/>
                  </a:lnTo>
                  <a:lnTo>
                    <a:pt x="3878922" y="3853483"/>
                  </a:lnTo>
                  <a:lnTo>
                    <a:pt x="3939728" y="3853483"/>
                  </a:lnTo>
                  <a:lnTo>
                    <a:pt x="3957033" y="3891583"/>
                  </a:lnTo>
                  <a:close/>
                </a:path>
                <a:path w="5528944" h="9429115">
                  <a:moveTo>
                    <a:pt x="4210496" y="3891583"/>
                  </a:moveTo>
                  <a:lnTo>
                    <a:pt x="4158630" y="3891583"/>
                  </a:lnTo>
                  <a:lnTo>
                    <a:pt x="4176271" y="3853483"/>
                  </a:lnTo>
                  <a:lnTo>
                    <a:pt x="4224724" y="3853483"/>
                  </a:lnTo>
                  <a:lnTo>
                    <a:pt x="4210496" y="3891583"/>
                  </a:lnTo>
                  <a:close/>
                </a:path>
                <a:path w="5528944" h="9429115">
                  <a:moveTo>
                    <a:pt x="4542552" y="3916983"/>
                  </a:moveTo>
                  <a:lnTo>
                    <a:pt x="4415358" y="3916983"/>
                  </a:lnTo>
                  <a:lnTo>
                    <a:pt x="4383585" y="3891583"/>
                  </a:lnTo>
                  <a:lnTo>
                    <a:pt x="4374515" y="3891583"/>
                  </a:lnTo>
                  <a:lnTo>
                    <a:pt x="4373731" y="3853483"/>
                  </a:lnTo>
                  <a:lnTo>
                    <a:pt x="4447889" y="3853483"/>
                  </a:lnTo>
                  <a:lnTo>
                    <a:pt x="4479102" y="3891583"/>
                  </a:lnTo>
                  <a:lnTo>
                    <a:pt x="4542552" y="3916983"/>
                  </a:lnTo>
                  <a:close/>
                </a:path>
                <a:path w="5528944" h="9429115">
                  <a:moveTo>
                    <a:pt x="4948946" y="3916983"/>
                  </a:moveTo>
                  <a:lnTo>
                    <a:pt x="4895252" y="3916983"/>
                  </a:lnTo>
                  <a:lnTo>
                    <a:pt x="4889823" y="3891583"/>
                  </a:lnTo>
                  <a:lnTo>
                    <a:pt x="4882456" y="3891583"/>
                  </a:lnTo>
                  <a:lnTo>
                    <a:pt x="4888743" y="3853483"/>
                  </a:lnTo>
                  <a:lnTo>
                    <a:pt x="4979983" y="3853483"/>
                  </a:lnTo>
                  <a:lnTo>
                    <a:pt x="4948946" y="3916983"/>
                  </a:lnTo>
                  <a:close/>
                </a:path>
                <a:path w="5528944" h="9429115">
                  <a:moveTo>
                    <a:pt x="268910" y="3916983"/>
                  </a:moveTo>
                  <a:lnTo>
                    <a:pt x="247120" y="3916983"/>
                  </a:lnTo>
                  <a:lnTo>
                    <a:pt x="258254" y="3891583"/>
                  </a:lnTo>
                  <a:lnTo>
                    <a:pt x="268910" y="3916983"/>
                  </a:lnTo>
                  <a:close/>
                </a:path>
                <a:path w="5528944" h="9429115">
                  <a:moveTo>
                    <a:pt x="932419" y="3916983"/>
                  </a:moveTo>
                  <a:lnTo>
                    <a:pt x="931927" y="3916983"/>
                  </a:lnTo>
                  <a:lnTo>
                    <a:pt x="903701" y="3891583"/>
                  </a:lnTo>
                  <a:lnTo>
                    <a:pt x="947206" y="3891583"/>
                  </a:lnTo>
                  <a:lnTo>
                    <a:pt x="932419" y="3916983"/>
                  </a:lnTo>
                  <a:close/>
                </a:path>
                <a:path w="5528944" h="9429115">
                  <a:moveTo>
                    <a:pt x="1054003" y="3916983"/>
                  </a:moveTo>
                  <a:lnTo>
                    <a:pt x="1014895" y="3916983"/>
                  </a:lnTo>
                  <a:lnTo>
                    <a:pt x="1022708" y="3891583"/>
                  </a:lnTo>
                  <a:lnTo>
                    <a:pt x="1043523" y="3891583"/>
                  </a:lnTo>
                  <a:lnTo>
                    <a:pt x="1054003" y="3916983"/>
                  </a:lnTo>
                  <a:close/>
                </a:path>
                <a:path w="5528944" h="9429115">
                  <a:moveTo>
                    <a:pt x="1337292" y="3955083"/>
                  </a:moveTo>
                  <a:lnTo>
                    <a:pt x="1260500" y="3955083"/>
                  </a:lnTo>
                  <a:lnTo>
                    <a:pt x="1241982" y="3916983"/>
                  </a:lnTo>
                  <a:lnTo>
                    <a:pt x="1258258" y="3916983"/>
                  </a:lnTo>
                  <a:lnTo>
                    <a:pt x="1276129" y="3891583"/>
                  </a:lnTo>
                  <a:lnTo>
                    <a:pt x="1337709" y="3891583"/>
                  </a:lnTo>
                  <a:lnTo>
                    <a:pt x="1343804" y="3916983"/>
                  </a:lnTo>
                  <a:lnTo>
                    <a:pt x="1337292" y="3955083"/>
                  </a:lnTo>
                  <a:close/>
                </a:path>
                <a:path w="5528944" h="9429115">
                  <a:moveTo>
                    <a:pt x="1499051" y="4056683"/>
                  </a:moveTo>
                  <a:lnTo>
                    <a:pt x="1434347" y="4056683"/>
                  </a:lnTo>
                  <a:lnTo>
                    <a:pt x="1438268" y="3993183"/>
                  </a:lnTo>
                  <a:lnTo>
                    <a:pt x="1434969" y="3955083"/>
                  </a:lnTo>
                  <a:lnTo>
                    <a:pt x="1420608" y="3916983"/>
                  </a:lnTo>
                  <a:lnTo>
                    <a:pt x="1391484" y="3891583"/>
                  </a:lnTo>
                  <a:lnTo>
                    <a:pt x="1494066" y="3891583"/>
                  </a:lnTo>
                  <a:lnTo>
                    <a:pt x="1513637" y="3916983"/>
                  </a:lnTo>
                  <a:lnTo>
                    <a:pt x="1532157" y="3916983"/>
                  </a:lnTo>
                  <a:lnTo>
                    <a:pt x="1550689" y="3955083"/>
                  </a:lnTo>
                  <a:lnTo>
                    <a:pt x="1545092" y="3955083"/>
                  </a:lnTo>
                  <a:lnTo>
                    <a:pt x="1534448" y="3993183"/>
                  </a:lnTo>
                  <a:lnTo>
                    <a:pt x="1511036" y="3993183"/>
                  </a:lnTo>
                  <a:lnTo>
                    <a:pt x="1506238" y="4018583"/>
                  </a:lnTo>
                  <a:lnTo>
                    <a:pt x="1502948" y="4018583"/>
                  </a:lnTo>
                  <a:lnTo>
                    <a:pt x="1499051" y="4056683"/>
                  </a:lnTo>
                  <a:close/>
                </a:path>
                <a:path w="5528944" h="9429115">
                  <a:moveTo>
                    <a:pt x="2036934" y="3916983"/>
                  </a:moveTo>
                  <a:lnTo>
                    <a:pt x="1995912" y="3916983"/>
                  </a:lnTo>
                  <a:lnTo>
                    <a:pt x="2000696" y="3891583"/>
                  </a:lnTo>
                  <a:lnTo>
                    <a:pt x="2027795" y="3891583"/>
                  </a:lnTo>
                  <a:lnTo>
                    <a:pt x="2036934" y="3916983"/>
                  </a:lnTo>
                  <a:close/>
                </a:path>
                <a:path w="5528944" h="9429115">
                  <a:moveTo>
                    <a:pt x="3299048" y="3916983"/>
                  </a:moveTo>
                  <a:lnTo>
                    <a:pt x="3198774" y="3916983"/>
                  </a:lnTo>
                  <a:lnTo>
                    <a:pt x="3187837" y="3891583"/>
                  </a:lnTo>
                  <a:lnTo>
                    <a:pt x="3298364" y="3891583"/>
                  </a:lnTo>
                  <a:lnTo>
                    <a:pt x="3299048" y="3916983"/>
                  </a:lnTo>
                  <a:close/>
                </a:path>
                <a:path w="5528944" h="9429115">
                  <a:moveTo>
                    <a:pt x="4014516" y="3916983"/>
                  </a:moveTo>
                  <a:lnTo>
                    <a:pt x="3954993" y="3916983"/>
                  </a:lnTo>
                  <a:lnTo>
                    <a:pt x="3942937" y="3891583"/>
                  </a:lnTo>
                  <a:lnTo>
                    <a:pt x="4013764" y="3891583"/>
                  </a:lnTo>
                  <a:lnTo>
                    <a:pt x="4014516" y="3916983"/>
                  </a:lnTo>
                  <a:close/>
                </a:path>
                <a:path w="5528944" h="9429115">
                  <a:moveTo>
                    <a:pt x="4180937" y="3916983"/>
                  </a:moveTo>
                  <a:lnTo>
                    <a:pt x="4175577" y="3916983"/>
                  </a:lnTo>
                  <a:lnTo>
                    <a:pt x="4164914" y="3891583"/>
                  </a:lnTo>
                  <a:lnTo>
                    <a:pt x="4189268" y="3891583"/>
                  </a:lnTo>
                  <a:lnTo>
                    <a:pt x="4180937" y="3916983"/>
                  </a:lnTo>
                  <a:close/>
                </a:path>
                <a:path w="5528944" h="9429115">
                  <a:moveTo>
                    <a:pt x="276848" y="3955083"/>
                  </a:moveTo>
                  <a:lnTo>
                    <a:pt x="236442" y="3955083"/>
                  </a:lnTo>
                  <a:lnTo>
                    <a:pt x="231723" y="3916983"/>
                  </a:lnTo>
                  <a:lnTo>
                    <a:pt x="283011" y="3916983"/>
                  </a:lnTo>
                  <a:lnTo>
                    <a:pt x="276848" y="3955083"/>
                  </a:lnTo>
                  <a:close/>
                </a:path>
                <a:path w="5528944" h="9429115">
                  <a:moveTo>
                    <a:pt x="681039" y="3993183"/>
                  </a:moveTo>
                  <a:lnTo>
                    <a:pt x="512068" y="3993183"/>
                  </a:lnTo>
                  <a:lnTo>
                    <a:pt x="506315" y="3955083"/>
                  </a:lnTo>
                  <a:lnTo>
                    <a:pt x="509434" y="3955083"/>
                  </a:lnTo>
                  <a:lnTo>
                    <a:pt x="516168" y="3916983"/>
                  </a:lnTo>
                  <a:lnTo>
                    <a:pt x="601563" y="3916983"/>
                  </a:lnTo>
                  <a:lnTo>
                    <a:pt x="642412" y="3955083"/>
                  </a:lnTo>
                  <a:lnTo>
                    <a:pt x="681039" y="3993183"/>
                  </a:lnTo>
                  <a:close/>
                </a:path>
                <a:path w="5528944" h="9429115">
                  <a:moveTo>
                    <a:pt x="1064592" y="3955083"/>
                  </a:moveTo>
                  <a:lnTo>
                    <a:pt x="1028704" y="3955083"/>
                  </a:lnTo>
                  <a:lnTo>
                    <a:pt x="1018285" y="3916983"/>
                  </a:lnTo>
                  <a:lnTo>
                    <a:pt x="1073510" y="3916983"/>
                  </a:lnTo>
                  <a:lnTo>
                    <a:pt x="1064592" y="3955083"/>
                  </a:lnTo>
                  <a:close/>
                </a:path>
                <a:path w="5528944" h="9429115">
                  <a:moveTo>
                    <a:pt x="2037403" y="3955083"/>
                  </a:moveTo>
                  <a:lnTo>
                    <a:pt x="2012016" y="3955083"/>
                  </a:lnTo>
                  <a:lnTo>
                    <a:pt x="2003059" y="3916983"/>
                  </a:lnTo>
                  <a:lnTo>
                    <a:pt x="2042305" y="3916983"/>
                  </a:lnTo>
                  <a:lnTo>
                    <a:pt x="2037403" y="3955083"/>
                  </a:lnTo>
                  <a:close/>
                </a:path>
                <a:path w="5528944" h="9429115">
                  <a:moveTo>
                    <a:pt x="2824403" y="3955083"/>
                  </a:moveTo>
                  <a:lnTo>
                    <a:pt x="2750465" y="3955083"/>
                  </a:lnTo>
                  <a:lnTo>
                    <a:pt x="2752826" y="3916983"/>
                  </a:lnTo>
                  <a:lnTo>
                    <a:pt x="2812140" y="3916983"/>
                  </a:lnTo>
                  <a:lnTo>
                    <a:pt x="2824403" y="3955083"/>
                  </a:lnTo>
                  <a:close/>
                </a:path>
                <a:path w="5528944" h="9429115">
                  <a:moveTo>
                    <a:pt x="3274015" y="3955083"/>
                  </a:moveTo>
                  <a:lnTo>
                    <a:pt x="3245842" y="3955083"/>
                  </a:lnTo>
                  <a:lnTo>
                    <a:pt x="3231634" y="3916983"/>
                  </a:lnTo>
                  <a:lnTo>
                    <a:pt x="3287596" y="3916983"/>
                  </a:lnTo>
                  <a:lnTo>
                    <a:pt x="3274015" y="3955083"/>
                  </a:lnTo>
                  <a:close/>
                </a:path>
                <a:path w="5528944" h="9429115">
                  <a:moveTo>
                    <a:pt x="4578222" y="3955083"/>
                  </a:moveTo>
                  <a:lnTo>
                    <a:pt x="4479645" y="3955083"/>
                  </a:lnTo>
                  <a:lnTo>
                    <a:pt x="4447313" y="3916983"/>
                  </a:lnTo>
                  <a:lnTo>
                    <a:pt x="4570178" y="3916983"/>
                  </a:lnTo>
                  <a:lnTo>
                    <a:pt x="4578222" y="3955083"/>
                  </a:lnTo>
                  <a:close/>
                </a:path>
                <a:path w="5528944" h="9429115">
                  <a:moveTo>
                    <a:pt x="5022255" y="3955083"/>
                  </a:moveTo>
                  <a:lnTo>
                    <a:pt x="4996022" y="3955083"/>
                  </a:lnTo>
                  <a:lnTo>
                    <a:pt x="5003331" y="3916983"/>
                  </a:lnTo>
                  <a:lnTo>
                    <a:pt x="5011489" y="3916983"/>
                  </a:lnTo>
                  <a:lnTo>
                    <a:pt x="5022255" y="3955083"/>
                  </a:lnTo>
                  <a:close/>
                </a:path>
                <a:path w="5528944" h="9429115">
                  <a:moveTo>
                    <a:pt x="931878" y="3993183"/>
                  </a:moveTo>
                  <a:lnTo>
                    <a:pt x="861533" y="3993183"/>
                  </a:lnTo>
                  <a:lnTo>
                    <a:pt x="868503" y="3955083"/>
                  </a:lnTo>
                  <a:lnTo>
                    <a:pt x="882760" y="3955083"/>
                  </a:lnTo>
                  <a:lnTo>
                    <a:pt x="931878" y="3993183"/>
                  </a:lnTo>
                  <a:close/>
                </a:path>
                <a:path w="5528944" h="9429115">
                  <a:moveTo>
                    <a:pt x="1030472" y="4082083"/>
                  </a:moveTo>
                  <a:lnTo>
                    <a:pt x="974422" y="4082083"/>
                  </a:lnTo>
                  <a:lnTo>
                    <a:pt x="959670" y="4056683"/>
                  </a:lnTo>
                  <a:lnTo>
                    <a:pt x="928374" y="4056683"/>
                  </a:lnTo>
                  <a:lnTo>
                    <a:pt x="912480" y="4018583"/>
                  </a:lnTo>
                  <a:lnTo>
                    <a:pt x="861475" y="4018583"/>
                  </a:lnTo>
                  <a:lnTo>
                    <a:pt x="859856" y="3993183"/>
                  </a:lnTo>
                  <a:lnTo>
                    <a:pt x="931878" y="3993183"/>
                  </a:lnTo>
                  <a:lnTo>
                    <a:pt x="977589" y="3955083"/>
                  </a:lnTo>
                  <a:lnTo>
                    <a:pt x="1030472" y="4082083"/>
                  </a:lnTo>
                  <a:close/>
                </a:path>
                <a:path w="5528944" h="9429115">
                  <a:moveTo>
                    <a:pt x="2056975" y="4082083"/>
                  </a:moveTo>
                  <a:lnTo>
                    <a:pt x="1679360" y="4082083"/>
                  </a:lnTo>
                  <a:lnTo>
                    <a:pt x="1668637" y="4056683"/>
                  </a:lnTo>
                  <a:lnTo>
                    <a:pt x="1706261" y="3993183"/>
                  </a:lnTo>
                  <a:lnTo>
                    <a:pt x="1706261" y="3955083"/>
                  </a:lnTo>
                  <a:lnTo>
                    <a:pt x="1735709" y="3955083"/>
                  </a:lnTo>
                  <a:lnTo>
                    <a:pt x="1742739" y="3993183"/>
                  </a:lnTo>
                  <a:lnTo>
                    <a:pt x="1755068" y="3993183"/>
                  </a:lnTo>
                  <a:lnTo>
                    <a:pt x="1778932" y="4018583"/>
                  </a:lnTo>
                  <a:lnTo>
                    <a:pt x="1791165" y="4018583"/>
                  </a:lnTo>
                  <a:lnTo>
                    <a:pt x="1796514" y="4056683"/>
                  </a:lnTo>
                  <a:lnTo>
                    <a:pt x="2059612" y="4056683"/>
                  </a:lnTo>
                  <a:lnTo>
                    <a:pt x="2056975" y="4082083"/>
                  </a:lnTo>
                  <a:close/>
                </a:path>
                <a:path w="5528944" h="9429115">
                  <a:moveTo>
                    <a:pt x="2409197" y="3993183"/>
                  </a:moveTo>
                  <a:lnTo>
                    <a:pt x="2373047" y="3993183"/>
                  </a:lnTo>
                  <a:lnTo>
                    <a:pt x="2378401" y="3955083"/>
                  </a:lnTo>
                  <a:lnTo>
                    <a:pt x="2404908" y="3955083"/>
                  </a:lnTo>
                  <a:lnTo>
                    <a:pt x="2409197" y="3993183"/>
                  </a:lnTo>
                  <a:close/>
                </a:path>
                <a:path w="5528944" h="9429115">
                  <a:moveTo>
                    <a:pt x="3418624" y="3993183"/>
                  </a:moveTo>
                  <a:lnTo>
                    <a:pt x="3348713" y="3993183"/>
                  </a:lnTo>
                  <a:lnTo>
                    <a:pt x="3361063" y="3955083"/>
                  </a:lnTo>
                  <a:lnTo>
                    <a:pt x="3409445" y="3955083"/>
                  </a:lnTo>
                  <a:lnTo>
                    <a:pt x="3418624" y="3993183"/>
                  </a:lnTo>
                  <a:close/>
                </a:path>
                <a:path w="5528944" h="9429115">
                  <a:moveTo>
                    <a:pt x="3633104" y="3993183"/>
                  </a:moveTo>
                  <a:lnTo>
                    <a:pt x="3561328" y="3993183"/>
                  </a:lnTo>
                  <a:lnTo>
                    <a:pt x="3562273" y="3955083"/>
                  </a:lnTo>
                  <a:lnTo>
                    <a:pt x="3620841" y="3955083"/>
                  </a:lnTo>
                  <a:lnTo>
                    <a:pt x="3633104" y="3993183"/>
                  </a:lnTo>
                  <a:close/>
                </a:path>
                <a:path w="5528944" h="9429115">
                  <a:moveTo>
                    <a:pt x="3840293" y="3993183"/>
                  </a:moveTo>
                  <a:lnTo>
                    <a:pt x="3781737" y="3993183"/>
                  </a:lnTo>
                  <a:lnTo>
                    <a:pt x="3799841" y="3955083"/>
                  </a:lnTo>
                  <a:lnTo>
                    <a:pt x="3834452" y="3955083"/>
                  </a:lnTo>
                  <a:lnTo>
                    <a:pt x="3840293" y="3993183"/>
                  </a:lnTo>
                  <a:close/>
                </a:path>
                <a:path w="5528944" h="9429115">
                  <a:moveTo>
                    <a:pt x="4077486" y="3993183"/>
                  </a:moveTo>
                  <a:lnTo>
                    <a:pt x="4040441" y="3993183"/>
                  </a:lnTo>
                  <a:lnTo>
                    <a:pt x="4039894" y="3955083"/>
                  </a:lnTo>
                  <a:lnTo>
                    <a:pt x="4076349" y="3955083"/>
                  </a:lnTo>
                  <a:lnTo>
                    <a:pt x="4077486" y="3993183"/>
                  </a:lnTo>
                  <a:close/>
                </a:path>
                <a:path w="5528944" h="9429115">
                  <a:moveTo>
                    <a:pt x="4415316" y="4018583"/>
                  </a:moveTo>
                  <a:lnTo>
                    <a:pt x="4346612" y="4018583"/>
                  </a:lnTo>
                  <a:lnTo>
                    <a:pt x="4341337" y="3993183"/>
                  </a:lnTo>
                  <a:lnTo>
                    <a:pt x="4231924" y="3993183"/>
                  </a:lnTo>
                  <a:lnTo>
                    <a:pt x="4259081" y="3955083"/>
                  </a:lnTo>
                  <a:lnTo>
                    <a:pt x="4383807" y="3955083"/>
                  </a:lnTo>
                  <a:lnTo>
                    <a:pt x="4407784" y="3993183"/>
                  </a:lnTo>
                  <a:lnTo>
                    <a:pt x="4415316" y="4018583"/>
                  </a:lnTo>
                  <a:close/>
                </a:path>
                <a:path w="5528944" h="9429115">
                  <a:moveTo>
                    <a:pt x="4557361" y="3993183"/>
                  </a:moveTo>
                  <a:lnTo>
                    <a:pt x="4541968" y="3993183"/>
                  </a:lnTo>
                  <a:lnTo>
                    <a:pt x="4526766" y="3955083"/>
                  </a:lnTo>
                  <a:lnTo>
                    <a:pt x="4572229" y="3955083"/>
                  </a:lnTo>
                  <a:lnTo>
                    <a:pt x="4557361" y="3993183"/>
                  </a:lnTo>
                  <a:close/>
                </a:path>
                <a:path w="5528944" h="9429115">
                  <a:moveTo>
                    <a:pt x="5042861" y="3993183"/>
                  </a:moveTo>
                  <a:lnTo>
                    <a:pt x="4983292" y="3993183"/>
                  </a:lnTo>
                  <a:lnTo>
                    <a:pt x="4981164" y="3955083"/>
                  </a:lnTo>
                  <a:lnTo>
                    <a:pt x="5044279" y="3955083"/>
                  </a:lnTo>
                  <a:lnTo>
                    <a:pt x="5042861" y="3993183"/>
                  </a:lnTo>
                  <a:close/>
                </a:path>
                <a:path w="5528944" h="9429115">
                  <a:moveTo>
                    <a:pt x="35960" y="4018583"/>
                  </a:moveTo>
                  <a:lnTo>
                    <a:pt x="0" y="4018583"/>
                  </a:lnTo>
                  <a:lnTo>
                    <a:pt x="0" y="3993183"/>
                  </a:lnTo>
                  <a:lnTo>
                    <a:pt x="15982" y="3993183"/>
                  </a:lnTo>
                  <a:lnTo>
                    <a:pt x="35960" y="4018583"/>
                  </a:lnTo>
                  <a:close/>
                </a:path>
                <a:path w="5528944" h="9429115">
                  <a:moveTo>
                    <a:pt x="447916" y="4018583"/>
                  </a:moveTo>
                  <a:lnTo>
                    <a:pt x="413168" y="4018583"/>
                  </a:lnTo>
                  <a:lnTo>
                    <a:pt x="416407" y="3993183"/>
                  </a:lnTo>
                  <a:lnTo>
                    <a:pt x="424855" y="3993183"/>
                  </a:lnTo>
                  <a:lnTo>
                    <a:pt x="447916" y="4018583"/>
                  </a:lnTo>
                  <a:close/>
                </a:path>
                <a:path w="5528944" h="9429115">
                  <a:moveTo>
                    <a:pt x="786391" y="4056683"/>
                  </a:moveTo>
                  <a:lnTo>
                    <a:pt x="679222" y="4056683"/>
                  </a:lnTo>
                  <a:lnTo>
                    <a:pt x="652406" y="4018583"/>
                  </a:lnTo>
                  <a:lnTo>
                    <a:pt x="629466" y="4018583"/>
                  </a:lnTo>
                  <a:lnTo>
                    <a:pt x="610026" y="3993183"/>
                  </a:lnTo>
                  <a:lnTo>
                    <a:pt x="717803" y="3993183"/>
                  </a:lnTo>
                  <a:lnTo>
                    <a:pt x="752838" y="4018583"/>
                  </a:lnTo>
                  <a:lnTo>
                    <a:pt x="786391" y="4056683"/>
                  </a:lnTo>
                  <a:close/>
                </a:path>
                <a:path w="5528944" h="9429115">
                  <a:moveTo>
                    <a:pt x="2291945" y="4018583"/>
                  </a:moveTo>
                  <a:lnTo>
                    <a:pt x="2248516" y="4018583"/>
                  </a:lnTo>
                  <a:lnTo>
                    <a:pt x="2257061" y="3993183"/>
                  </a:lnTo>
                  <a:lnTo>
                    <a:pt x="2278806" y="3993183"/>
                  </a:lnTo>
                  <a:lnTo>
                    <a:pt x="2291945" y="4018583"/>
                  </a:lnTo>
                  <a:close/>
                </a:path>
                <a:path w="5528944" h="9429115">
                  <a:moveTo>
                    <a:pt x="2422029" y="4018583"/>
                  </a:moveTo>
                  <a:lnTo>
                    <a:pt x="2369319" y="4018583"/>
                  </a:lnTo>
                  <a:lnTo>
                    <a:pt x="2365220" y="3993183"/>
                  </a:lnTo>
                  <a:lnTo>
                    <a:pt x="2416933" y="3993183"/>
                  </a:lnTo>
                  <a:lnTo>
                    <a:pt x="2422029" y="4018583"/>
                  </a:lnTo>
                  <a:close/>
                </a:path>
                <a:path w="5528944" h="9429115">
                  <a:moveTo>
                    <a:pt x="3143630" y="4018583"/>
                  </a:moveTo>
                  <a:lnTo>
                    <a:pt x="3111135" y="4018583"/>
                  </a:lnTo>
                  <a:lnTo>
                    <a:pt x="3107897" y="3993183"/>
                  </a:lnTo>
                  <a:lnTo>
                    <a:pt x="3150109" y="3993183"/>
                  </a:lnTo>
                  <a:lnTo>
                    <a:pt x="3143630" y="4018583"/>
                  </a:lnTo>
                  <a:close/>
                </a:path>
                <a:path w="5528944" h="9429115">
                  <a:moveTo>
                    <a:pt x="3508098" y="4056683"/>
                  </a:moveTo>
                  <a:lnTo>
                    <a:pt x="3384995" y="4056683"/>
                  </a:lnTo>
                  <a:lnTo>
                    <a:pt x="3387671" y="4018583"/>
                  </a:lnTo>
                  <a:lnTo>
                    <a:pt x="3336074" y="3993183"/>
                  </a:lnTo>
                  <a:lnTo>
                    <a:pt x="3435324" y="3993183"/>
                  </a:lnTo>
                  <a:lnTo>
                    <a:pt x="3457379" y="4018583"/>
                  </a:lnTo>
                  <a:lnTo>
                    <a:pt x="3481375" y="4018583"/>
                  </a:lnTo>
                  <a:lnTo>
                    <a:pt x="3508098" y="4056683"/>
                  </a:lnTo>
                  <a:close/>
                </a:path>
                <a:path w="5528944" h="9429115">
                  <a:moveTo>
                    <a:pt x="3776265" y="4158283"/>
                  </a:moveTo>
                  <a:lnTo>
                    <a:pt x="3733468" y="4158283"/>
                  </a:lnTo>
                  <a:lnTo>
                    <a:pt x="3725447" y="4120183"/>
                  </a:lnTo>
                  <a:lnTo>
                    <a:pt x="3704620" y="4120183"/>
                  </a:lnTo>
                  <a:lnTo>
                    <a:pt x="3677893" y="4082083"/>
                  </a:lnTo>
                  <a:lnTo>
                    <a:pt x="3645650" y="4056683"/>
                  </a:lnTo>
                  <a:lnTo>
                    <a:pt x="3575506" y="3993183"/>
                  </a:lnTo>
                  <a:lnTo>
                    <a:pt x="3653805" y="3993183"/>
                  </a:lnTo>
                  <a:lnTo>
                    <a:pt x="3674217" y="4018583"/>
                  </a:lnTo>
                  <a:lnTo>
                    <a:pt x="3694923" y="4056683"/>
                  </a:lnTo>
                  <a:lnTo>
                    <a:pt x="3715163" y="4056683"/>
                  </a:lnTo>
                  <a:lnTo>
                    <a:pt x="3730360" y="4082083"/>
                  </a:lnTo>
                  <a:lnTo>
                    <a:pt x="3745326" y="4082083"/>
                  </a:lnTo>
                  <a:lnTo>
                    <a:pt x="3775611" y="4120183"/>
                  </a:lnTo>
                  <a:lnTo>
                    <a:pt x="3776265" y="4158283"/>
                  </a:lnTo>
                  <a:close/>
                </a:path>
                <a:path w="5528944" h="9429115">
                  <a:moveTo>
                    <a:pt x="3815489" y="4018583"/>
                  </a:moveTo>
                  <a:lnTo>
                    <a:pt x="3793473" y="4018583"/>
                  </a:lnTo>
                  <a:lnTo>
                    <a:pt x="3782519" y="3993183"/>
                  </a:lnTo>
                  <a:lnTo>
                    <a:pt x="3826332" y="3993183"/>
                  </a:lnTo>
                  <a:lnTo>
                    <a:pt x="3815489" y="4018583"/>
                  </a:lnTo>
                  <a:close/>
                </a:path>
                <a:path w="5528944" h="9429115">
                  <a:moveTo>
                    <a:pt x="4275653" y="4018583"/>
                  </a:moveTo>
                  <a:lnTo>
                    <a:pt x="4151198" y="4018583"/>
                  </a:lnTo>
                  <a:lnTo>
                    <a:pt x="4159925" y="3993183"/>
                  </a:lnTo>
                  <a:lnTo>
                    <a:pt x="4281912" y="3993183"/>
                  </a:lnTo>
                  <a:lnTo>
                    <a:pt x="4275653" y="4018583"/>
                  </a:lnTo>
                  <a:close/>
                </a:path>
                <a:path w="5528944" h="9429115">
                  <a:moveTo>
                    <a:pt x="4735080" y="4018583"/>
                  </a:moveTo>
                  <a:lnTo>
                    <a:pt x="4623476" y="4018583"/>
                  </a:lnTo>
                  <a:lnTo>
                    <a:pt x="4625771" y="3993183"/>
                  </a:lnTo>
                  <a:lnTo>
                    <a:pt x="4734481" y="3993183"/>
                  </a:lnTo>
                  <a:lnTo>
                    <a:pt x="4735080" y="4018583"/>
                  </a:lnTo>
                  <a:close/>
                </a:path>
                <a:path w="5528944" h="9429115">
                  <a:moveTo>
                    <a:pt x="509762" y="4056683"/>
                  </a:moveTo>
                  <a:lnTo>
                    <a:pt x="412739" y="4056683"/>
                  </a:lnTo>
                  <a:lnTo>
                    <a:pt x="404121" y="4018583"/>
                  </a:lnTo>
                  <a:lnTo>
                    <a:pt x="490332" y="4018583"/>
                  </a:lnTo>
                  <a:lnTo>
                    <a:pt x="509762" y="4056683"/>
                  </a:lnTo>
                  <a:close/>
                </a:path>
                <a:path w="5528944" h="9429115">
                  <a:moveTo>
                    <a:pt x="1945397" y="4056683"/>
                  </a:moveTo>
                  <a:lnTo>
                    <a:pt x="1817004" y="4056683"/>
                  </a:lnTo>
                  <a:lnTo>
                    <a:pt x="1840410" y="4018583"/>
                  </a:lnTo>
                  <a:lnTo>
                    <a:pt x="1932789" y="4018583"/>
                  </a:lnTo>
                  <a:lnTo>
                    <a:pt x="1945397" y="4056683"/>
                  </a:lnTo>
                  <a:close/>
                </a:path>
                <a:path w="5528944" h="9429115">
                  <a:moveTo>
                    <a:pt x="2052866" y="4056683"/>
                  </a:moveTo>
                  <a:lnTo>
                    <a:pt x="1945397" y="4056683"/>
                  </a:lnTo>
                  <a:lnTo>
                    <a:pt x="1967965" y="4018583"/>
                  </a:lnTo>
                  <a:lnTo>
                    <a:pt x="2036276" y="4018583"/>
                  </a:lnTo>
                  <a:lnTo>
                    <a:pt x="2052866" y="4056683"/>
                  </a:lnTo>
                  <a:close/>
                </a:path>
                <a:path w="5528944" h="9429115">
                  <a:moveTo>
                    <a:pt x="2301662" y="4056683"/>
                  </a:moveTo>
                  <a:lnTo>
                    <a:pt x="2242898" y="4056683"/>
                  </a:lnTo>
                  <a:lnTo>
                    <a:pt x="2238141" y="4018583"/>
                  </a:lnTo>
                  <a:lnTo>
                    <a:pt x="2303987" y="4018583"/>
                  </a:lnTo>
                  <a:lnTo>
                    <a:pt x="2301662" y="4056683"/>
                  </a:lnTo>
                  <a:close/>
                </a:path>
                <a:path w="5528944" h="9429115">
                  <a:moveTo>
                    <a:pt x="2426808" y="4056683"/>
                  </a:moveTo>
                  <a:lnTo>
                    <a:pt x="2388392" y="4056683"/>
                  </a:lnTo>
                  <a:lnTo>
                    <a:pt x="2377221" y="4018583"/>
                  </a:lnTo>
                  <a:lnTo>
                    <a:pt x="2431598" y="4018583"/>
                  </a:lnTo>
                  <a:lnTo>
                    <a:pt x="2426808" y="4056683"/>
                  </a:lnTo>
                  <a:close/>
                </a:path>
                <a:path w="5528944" h="9429115">
                  <a:moveTo>
                    <a:pt x="2834521" y="4120183"/>
                  </a:moveTo>
                  <a:lnTo>
                    <a:pt x="2778821" y="4120183"/>
                  </a:lnTo>
                  <a:lnTo>
                    <a:pt x="2764395" y="4082083"/>
                  </a:lnTo>
                  <a:lnTo>
                    <a:pt x="2549706" y="4082083"/>
                  </a:lnTo>
                  <a:lnTo>
                    <a:pt x="2561793" y="4056683"/>
                  </a:lnTo>
                  <a:lnTo>
                    <a:pt x="2619480" y="4056683"/>
                  </a:lnTo>
                  <a:lnTo>
                    <a:pt x="2632593" y="4018583"/>
                  </a:lnTo>
                  <a:lnTo>
                    <a:pt x="2708420" y="4018583"/>
                  </a:lnTo>
                  <a:lnTo>
                    <a:pt x="2753891" y="4056683"/>
                  </a:lnTo>
                  <a:lnTo>
                    <a:pt x="2796335" y="4082083"/>
                  </a:lnTo>
                  <a:lnTo>
                    <a:pt x="2834521" y="4120183"/>
                  </a:lnTo>
                  <a:close/>
                </a:path>
                <a:path w="5528944" h="9429115">
                  <a:moveTo>
                    <a:pt x="4249331" y="4056683"/>
                  </a:moveTo>
                  <a:lnTo>
                    <a:pt x="4169218" y="4056683"/>
                  </a:lnTo>
                  <a:lnTo>
                    <a:pt x="4157570" y="4018583"/>
                  </a:lnTo>
                  <a:lnTo>
                    <a:pt x="4260604" y="4018583"/>
                  </a:lnTo>
                  <a:lnTo>
                    <a:pt x="4249331" y="4056683"/>
                  </a:lnTo>
                  <a:close/>
                </a:path>
                <a:path w="5528944" h="9429115">
                  <a:moveTo>
                    <a:pt x="4406416" y="4056683"/>
                  </a:moveTo>
                  <a:lnTo>
                    <a:pt x="4337873" y="4056683"/>
                  </a:lnTo>
                  <a:lnTo>
                    <a:pt x="4344595" y="4018583"/>
                  </a:lnTo>
                  <a:lnTo>
                    <a:pt x="4414655" y="4018583"/>
                  </a:lnTo>
                  <a:lnTo>
                    <a:pt x="4406416" y="4056683"/>
                  </a:lnTo>
                  <a:close/>
                </a:path>
                <a:path w="5528944" h="9429115">
                  <a:moveTo>
                    <a:pt x="4692688" y="4056683"/>
                  </a:moveTo>
                  <a:lnTo>
                    <a:pt x="4637194" y="4056683"/>
                  </a:lnTo>
                  <a:lnTo>
                    <a:pt x="4632836" y="4018583"/>
                  </a:lnTo>
                  <a:lnTo>
                    <a:pt x="4710200" y="4018583"/>
                  </a:lnTo>
                  <a:lnTo>
                    <a:pt x="4692688" y="4056683"/>
                  </a:lnTo>
                  <a:close/>
                </a:path>
                <a:path w="5528944" h="9429115">
                  <a:moveTo>
                    <a:pt x="4912481" y="4056683"/>
                  </a:moveTo>
                  <a:lnTo>
                    <a:pt x="4868210" y="4056683"/>
                  </a:lnTo>
                  <a:lnTo>
                    <a:pt x="4867640" y="4018583"/>
                  </a:lnTo>
                  <a:lnTo>
                    <a:pt x="4910941" y="4018583"/>
                  </a:lnTo>
                  <a:lnTo>
                    <a:pt x="4912481" y="4056683"/>
                  </a:lnTo>
                  <a:close/>
                </a:path>
                <a:path w="5528944" h="9429115">
                  <a:moveTo>
                    <a:pt x="294038" y="4082083"/>
                  </a:moveTo>
                  <a:lnTo>
                    <a:pt x="222756" y="4082083"/>
                  </a:lnTo>
                  <a:lnTo>
                    <a:pt x="223190" y="4056683"/>
                  </a:lnTo>
                  <a:lnTo>
                    <a:pt x="284980" y="4056683"/>
                  </a:lnTo>
                  <a:lnTo>
                    <a:pt x="294038" y="4082083"/>
                  </a:lnTo>
                  <a:close/>
                </a:path>
                <a:path w="5528944" h="9429115">
                  <a:moveTo>
                    <a:pt x="506259" y="4082083"/>
                  </a:moveTo>
                  <a:lnTo>
                    <a:pt x="494012" y="4082083"/>
                  </a:lnTo>
                  <a:lnTo>
                    <a:pt x="477368" y="4056683"/>
                  </a:lnTo>
                  <a:lnTo>
                    <a:pt x="511433" y="4056683"/>
                  </a:lnTo>
                  <a:lnTo>
                    <a:pt x="506259" y="4082083"/>
                  </a:lnTo>
                  <a:close/>
                </a:path>
                <a:path w="5528944" h="9429115">
                  <a:moveTo>
                    <a:pt x="815070" y="4120183"/>
                  </a:moveTo>
                  <a:lnTo>
                    <a:pt x="700623" y="4120183"/>
                  </a:lnTo>
                  <a:lnTo>
                    <a:pt x="708470" y="4082083"/>
                  </a:lnTo>
                  <a:lnTo>
                    <a:pt x="710226" y="4056683"/>
                  </a:lnTo>
                  <a:lnTo>
                    <a:pt x="808482" y="4056683"/>
                  </a:lnTo>
                  <a:lnTo>
                    <a:pt x="817331" y="4082083"/>
                  </a:lnTo>
                  <a:lnTo>
                    <a:pt x="823033" y="4082083"/>
                  </a:lnTo>
                  <a:lnTo>
                    <a:pt x="815070" y="4120183"/>
                  </a:lnTo>
                  <a:close/>
                </a:path>
                <a:path w="5528944" h="9429115">
                  <a:moveTo>
                    <a:pt x="3408952" y="4082083"/>
                  </a:moveTo>
                  <a:lnTo>
                    <a:pt x="3366298" y="4082083"/>
                  </a:lnTo>
                  <a:lnTo>
                    <a:pt x="3374832" y="4056683"/>
                  </a:lnTo>
                  <a:lnTo>
                    <a:pt x="3421309" y="4056683"/>
                  </a:lnTo>
                  <a:lnTo>
                    <a:pt x="3408952" y="4082083"/>
                  </a:lnTo>
                  <a:close/>
                </a:path>
                <a:path w="5528944" h="9429115">
                  <a:moveTo>
                    <a:pt x="3559386" y="4082083"/>
                  </a:moveTo>
                  <a:lnTo>
                    <a:pt x="3474127" y="4082083"/>
                  </a:lnTo>
                  <a:lnTo>
                    <a:pt x="3469706" y="4056683"/>
                  </a:lnTo>
                  <a:lnTo>
                    <a:pt x="3554876" y="4056683"/>
                  </a:lnTo>
                  <a:lnTo>
                    <a:pt x="3559386" y="4082083"/>
                  </a:lnTo>
                  <a:close/>
                </a:path>
                <a:path w="5528944" h="9429115">
                  <a:moveTo>
                    <a:pt x="4349092" y="4120183"/>
                  </a:moveTo>
                  <a:lnTo>
                    <a:pt x="4271420" y="4120183"/>
                  </a:lnTo>
                  <a:lnTo>
                    <a:pt x="4269199" y="4082083"/>
                  </a:lnTo>
                  <a:lnTo>
                    <a:pt x="4287450" y="4082083"/>
                  </a:lnTo>
                  <a:lnTo>
                    <a:pt x="4304717" y="4056683"/>
                  </a:lnTo>
                  <a:lnTo>
                    <a:pt x="4353689" y="4056683"/>
                  </a:lnTo>
                  <a:lnTo>
                    <a:pt x="4347975" y="4082083"/>
                  </a:lnTo>
                  <a:lnTo>
                    <a:pt x="4349092" y="4120183"/>
                  </a:lnTo>
                  <a:close/>
                </a:path>
                <a:path w="5528944" h="9429115">
                  <a:moveTo>
                    <a:pt x="47334" y="4120183"/>
                  </a:moveTo>
                  <a:lnTo>
                    <a:pt x="4104" y="4120183"/>
                  </a:lnTo>
                  <a:lnTo>
                    <a:pt x="1561" y="4082083"/>
                  </a:lnTo>
                  <a:lnTo>
                    <a:pt x="48288" y="4082083"/>
                  </a:lnTo>
                  <a:lnTo>
                    <a:pt x="47334" y="4120183"/>
                  </a:lnTo>
                  <a:close/>
                </a:path>
                <a:path w="5528944" h="9429115">
                  <a:moveTo>
                    <a:pt x="283102" y="4120183"/>
                  </a:moveTo>
                  <a:lnTo>
                    <a:pt x="261171" y="4120183"/>
                  </a:lnTo>
                  <a:lnTo>
                    <a:pt x="247844" y="4082083"/>
                  </a:lnTo>
                  <a:lnTo>
                    <a:pt x="289127" y="4082083"/>
                  </a:lnTo>
                  <a:lnTo>
                    <a:pt x="283102" y="4120183"/>
                  </a:lnTo>
                  <a:close/>
                </a:path>
                <a:path w="5528944" h="9429115">
                  <a:moveTo>
                    <a:pt x="1103170" y="4120183"/>
                  </a:moveTo>
                  <a:lnTo>
                    <a:pt x="1078331" y="4120183"/>
                  </a:lnTo>
                  <a:lnTo>
                    <a:pt x="1087219" y="4082083"/>
                  </a:lnTo>
                  <a:lnTo>
                    <a:pt x="1096071" y="4082083"/>
                  </a:lnTo>
                  <a:lnTo>
                    <a:pt x="1103170" y="4120183"/>
                  </a:lnTo>
                  <a:close/>
                </a:path>
                <a:path w="5528944" h="9429115">
                  <a:moveTo>
                    <a:pt x="1347275" y="4120183"/>
                  </a:moveTo>
                  <a:lnTo>
                    <a:pt x="1295079" y="4120183"/>
                  </a:lnTo>
                  <a:lnTo>
                    <a:pt x="1294335" y="4082083"/>
                  </a:lnTo>
                  <a:lnTo>
                    <a:pt x="1343564" y="4082083"/>
                  </a:lnTo>
                  <a:lnTo>
                    <a:pt x="1347275" y="4120183"/>
                  </a:lnTo>
                  <a:close/>
                </a:path>
                <a:path w="5528944" h="9429115">
                  <a:moveTo>
                    <a:pt x="1876972" y="4120183"/>
                  </a:moveTo>
                  <a:lnTo>
                    <a:pt x="1710200" y="4120183"/>
                  </a:lnTo>
                  <a:lnTo>
                    <a:pt x="1693491" y="4082083"/>
                  </a:lnTo>
                  <a:lnTo>
                    <a:pt x="1895233" y="4082083"/>
                  </a:lnTo>
                  <a:lnTo>
                    <a:pt x="1876972" y="4120183"/>
                  </a:lnTo>
                  <a:close/>
                </a:path>
                <a:path w="5528944" h="9429115">
                  <a:moveTo>
                    <a:pt x="2024346" y="4120183"/>
                  </a:moveTo>
                  <a:lnTo>
                    <a:pt x="1960886" y="4120183"/>
                  </a:lnTo>
                  <a:lnTo>
                    <a:pt x="1948698" y="4082083"/>
                  </a:lnTo>
                  <a:lnTo>
                    <a:pt x="2038218" y="4082083"/>
                  </a:lnTo>
                  <a:lnTo>
                    <a:pt x="2024346" y="4120183"/>
                  </a:lnTo>
                  <a:close/>
                </a:path>
                <a:path w="5528944" h="9429115">
                  <a:moveTo>
                    <a:pt x="2644010" y="4120183"/>
                  </a:moveTo>
                  <a:lnTo>
                    <a:pt x="2501243" y="4120183"/>
                  </a:lnTo>
                  <a:lnTo>
                    <a:pt x="2511467" y="4082083"/>
                  </a:lnTo>
                  <a:lnTo>
                    <a:pt x="2661690" y="4082083"/>
                  </a:lnTo>
                  <a:lnTo>
                    <a:pt x="2644010" y="4120183"/>
                  </a:lnTo>
                  <a:close/>
                </a:path>
                <a:path w="5528944" h="9429115">
                  <a:moveTo>
                    <a:pt x="3224547" y="4120183"/>
                  </a:moveTo>
                  <a:lnTo>
                    <a:pt x="3183516" y="4120183"/>
                  </a:lnTo>
                  <a:lnTo>
                    <a:pt x="3182730" y="4082083"/>
                  </a:lnTo>
                  <a:lnTo>
                    <a:pt x="3233845" y="4082083"/>
                  </a:lnTo>
                  <a:lnTo>
                    <a:pt x="3224547" y="4120183"/>
                  </a:lnTo>
                  <a:close/>
                </a:path>
                <a:path w="5528944" h="9429115">
                  <a:moveTo>
                    <a:pt x="3518725" y="4158283"/>
                  </a:moveTo>
                  <a:lnTo>
                    <a:pt x="3476980" y="4158283"/>
                  </a:lnTo>
                  <a:lnTo>
                    <a:pt x="3455266" y="4120183"/>
                  </a:lnTo>
                  <a:lnTo>
                    <a:pt x="3478220" y="4082083"/>
                  </a:lnTo>
                  <a:lnTo>
                    <a:pt x="3553481" y="4082083"/>
                  </a:lnTo>
                  <a:lnTo>
                    <a:pt x="3544548" y="4120183"/>
                  </a:lnTo>
                  <a:lnTo>
                    <a:pt x="3539978" y="4120183"/>
                  </a:lnTo>
                  <a:lnTo>
                    <a:pt x="3518725" y="4158283"/>
                  </a:lnTo>
                  <a:close/>
                </a:path>
                <a:path w="5528944" h="9429115">
                  <a:moveTo>
                    <a:pt x="4062783" y="4120183"/>
                  </a:moveTo>
                  <a:lnTo>
                    <a:pt x="3991590" y="4120183"/>
                  </a:lnTo>
                  <a:lnTo>
                    <a:pt x="3985604" y="4082083"/>
                  </a:lnTo>
                  <a:lnTo>
                    <a:pt x="4052862" y="4082083"/>
                  </a:lnTo>
                  <a:lnTo>
                    <a:pt x="4062783" y="4120183"/>
                  </a:lnTo>
                  <a:close/>
                </a:path>
                <a:path w="5528944" h="9429115">
                  <a:moveTo>
                    <a:pt x="4590445" y="4120183"/>
                  </a:moveTo>
                  <a:lnTo>
                    <a:pt x="4513113" y="4120183"/>
                  </a:lnTo>
                  <a:lnTo>
                    <a:pt x="4522742" y="4082083"/>
                  </a:lnTo>
                  <a:lnTo>
                    <a:pt x="4574357" y="4082083"/>
                  </a:lnTo>
                  <a:lnTo>
                    <a:pt x="4590445" y="4120183"/>
                  </a:lnTo>
                  <a:close/>
                </a:path>
                <a:path w="5528944" h="9429115">
                  <a:moveTo>
                    <a:pt x="4853507" y="4120183"/>
                  </a:moveTo>
                  <a:lnTo>
                    <a:pt x="4711411" y="4120183"/>
                  </a:lnTo>
                  <a:lnTo>
                    <a:pt x="4733660" y="4082083"/>
                  </a:lnTo>
                  <a:lnTo>
                    <a:pt x="4851975" y="4082083"/>
                  </a:lnTo>
                  <a:lnTo>
                    <a:pt x="4853507" y="4120183"/>
                  </a:lnTo>
                  <a:close/>
                </a:path>
                <a:path w="5528944" h="9429115">
                  <a:moveTo>
                    <a:pt x="5320352" y="4120183"/>
                  </a:moveTo>
                  <a:lnTo>
                    <a:pt x="5261018" y="4120183"/>
                  </a:lnTo>
                  <a:lnTo>
                    <a:pt x="5275033" y="4082083"/>
                  </a:lnTo>
                  <a:lnTo>
                    <a:pt x="5316130" y="4082083"/>
                  </a:lnTo>
                  <a:lnTo>
                    <a:pt x="5320352" y="4120183"/>
                  </a:lnTo>
                  <a:close/>
                </a:path>
                <a:path w="5528944" h="9429115">
                  <a:moveTo>
                    <a:pt x="787570" y="4183683"/>
                  </a:moveTo>
                  <a:lnTo>
                    <a:pt x="529605" y="4183683"/>
                  </a:lnTo>
                  <a:lnTo>
                    <a:pt x="552321" y="4158283"/>
                  </a:lnTo>
                  <a:lnTo>
                    <a:pt x="572648" y="4158283"/>
                  </a:lnTo>
                  <a:lnTo>
                    <a:pt x="591133" y="4120183"/>
                  </a:lnTo>
                  <a:lnTo>
                    <a:pt x="807021" y="4120183"/>
                  </a:lnTo>
                  <a:lnTo>
                    <a:pt x="798112" y="4158283"/>
                  </a:lnTo>
                  <a:lnTo>
                    <a:pt x="787570" y="4183683"/>
                  </a:lnTo>
                  <a:close/>
                </a:path>
                <a:path w="5528944" h="9429115">
                  <a:moveTo>
                    <a:pt x="1810783" y="4158283"/>
                  </a:moveTo>
                  <a:lnTo>
                    <a:pt x="1768776" y="4158283"/>
                  </a:lnTo>
                  <a:lnTo>
                    <a:pt x="1748182" y="4120183"/>
                  </a:lnTo>
                  <a:lnTo>
                    <a:pt x="1837480" y="4120183"/>
                  </a:lnTo>
                  <a:lnTo>
                    <a:pt x="1810783" y="4158283"/>
                  </a:lnTo>
                  <a:close/>
                </a:path>
                <a:path w="5528944" h="9429115">
                  <a:moveTo>
                    <a:pt x="2151953" y="4158283"/>
                  </a:moveTo>
                  <a:lnTo>
                    <a:pt x="2120456" y="4158283"/>
                  </a:lnTo>
                  <a:lnTo>
                    <a:pt x="2135286" y="4120183"/>
                  </a:lnTo>
                  <a:lnTo>
                    <a:pt x="2151953" y="4158283"/>
                  </a:lnTo>
                  <a:close/>
                </a:path>
                <a:path w="5528944" h="9429115">
                  <a:moveTo>
                    <a:pt x="2548294" y="4158283"/>
                  </a:moveTo>
                  <a:lnTo>
                    <a:pt x="2531524" y="4120183"/>
                  </a:lnTo>
                  <a:lnTo>
                    <a:pt x="2565586" y="4120183"/>
                  </a:lnTo>
                  <a:lnTo>
                    <a:pt x="2548294" y="4158283"/>
                  </a:lnTo>
                  <a:close/>
                </a:path>
                <a:path w="5528944" h="9429115">
                  <a:moveTo>
                    <a:pt x="2835175" y="4158283"/>
                  </a:moveTo>
                  <a:lnTo>
                    <a:pt x="2819288" y="4158283"/>
                  </a:lnTo>
                  <a:lnTo>
                    <a:pt x="2805991" y="4120183"/>
                  </a:lnTo>
                  <a:lnTo>
                    <a:pt x="2841602" y="4120183"/>
                  </a:lnTo>
                  <a:lnTo>
                    <a:pt x="2835175" y="4158283"/>
                  </a:lnTo>
                  <a:close/>
                </a:path>
                <a:path w="5528944" h="9429115">
                  <a:moveTo>
                    <a:pt x="3400550" y="4158283"/>
                  </a:moveTo>
                  <a:lnTo>
                    <a:pt x="3366525" y="4158283"/>
                  </a:lnTo>
                  <a:lnTo>
                    <a:pt x="3366790" y="4120183"/>
                  </a:lnTo>
                  <a:lnTo>
                    <a:pt x="3398544" y="4120183"/>
                  </a:lnTo>
                  <a:lnTo>
                    <a:pt x="3400550" y="4158283"/>
                  </a:lnTo>
                  <a:close/>
                </a:path>
                <a:path w="5528944" h="9429115">
                  <a:moveTo>
                    <a:pt x="3896112" y="4158283"/>
                  </a:moveTo>
                  <a:lnTo>
                    <a:pt x="3889825" y="4120183"/>
                  </a:lnTo>
                  <a:lnTo>
                    <a:pt x="3902955" y="4120183"/>
                  </a:lnTo>
                  <a:lnTo>
                    <a:pt x="3896112" y="4158283"/>
                  </a:lnTo>
                  <a:close/>
                </a:path>
                <a:path w="5528944" h="9429115">
                  <a:moveTo>
                    <a:pt x="4059280" y="4158283"/>
                  </a:moveTo>
                  <a:lnTo>
                    <a:pt x="4014332" y="4158283"/>
                  </a:lnTo>
                  <a:lnTo>
                    <a:pt x="4001325" y="4120183"/>
                  </a:lnTo>
                  <a:lnTo>
                    <a:pt x="4063838" y="4120183"/>
                  </a:lnTo>
                  <a:lnTo>
                    <a:pt x="4059280" y="4158283"/>
                  </a:lnTo>
                  <a:close/>
                </a:path>
                <a:path w="5528944" h="9429115">
                  <a:moveTo>
                    <a:pt x="4330767" y="4158283"/>
                  </a:moveTo>
                  <a:lnTo>
                    <a:pt x="4302754" y="4158283"/>
                  </a:lnTo>
                  <a:lnTo>
                    <a:pt x="4290255" y="4120183"/>
                  </a:lnTo>
                  <a:lnTo>
                    <a:pt x="4346777" y="4120183"/>
                  </a:lnTo>
                  <a:lnTo>
                    <a:pt x="4330767" y="4158283"/>
                  </a:lnTo>
                  <a:close/>
                </a:path>
                <a:path w="5528944" h="9429115">
                  <a:moveTo>
                    <a:pt x="4824856" y="4158283"/>
                  </a:moveTo>
                  <a:lnTo>
                    <a:pt x="4539834" y="4158283"/>
                  </a:lnTo>
                  <a:lnTo>
                    <a:pt x="4507623" y="4120183"/>
                  </a:lnTo>
                  <a:lnTo>
                    <a:pt x="4831144" y="4120183"/>
                  </a:lnTo>
                  <a:lnTo>
                    <a:pt x="4824856" y="4158283"/>
                  </a:lnTo>
                  <a:close/>
                </a:path>
                <a:path w="5528944" h="9429115">
                  <a:moveTo>
                    <a:pt x="5100437" y="4158283"/>
                  </a:moveTo>
                  <a:lnTo>
                    <a:pt x="4984621" y="4158283"/>
                  </a:lnTo>
                  <a:lnTo>
                    <a:pt x="5004957" y="4120183"/>
                  </a:lnTo>
                  <a:lnTo>
                    <a:pt x="5078204" y="4120183"/>
                  </a:lnTo>
                  <a:lnTo>
                    <a:pt x="5100437" y="4158283"/>
                  </a:lnTo>
                  <a:close/>
                </a:path>
                <a:path w="5528944" h="9429115">
                  <a:moveTo>
                    <a:pt x="5313541" y="4158283"/>
                  </a:moveTo>
                  <a:lnTo>
                    <a:pt x="5225559" y="4158283"/>
                  </a:lnTo>
                  <a:lnTo>
                    <a:pt x="5244228" y="4120183"/>
                  </a:lnTo>
                  <a:lnTo>
                    <a:pt x="5319341" y="4120183"/>
                  </a:lnTo>
                  <a:lnTo>
                    <a:pt x="5313541" y="4158283"/>
                  </a:lnTo>
                  <a:close/>
                </a:path>
                <a:path w="5528944" h="9429115">
                  <a:moveTo>
                    <a:pt x="219184" y="4183683"/>
                  </a:moveTo>
                  <a:lnTo>
                    <a:pt x="187193" y="4183683"/>
                  </a:lnTo>
                  <a:lnTo>
                    <a:pt x="194627" y="4158283"/>
                  </a:lnTo>
                  <a:lnTo>
                    <a:pt x="213814" y="4158283"/>
                  </a:lnTo>
                  <a:lnTo>
                    <a:pt x="219184" y="4183683"/>
                  </a:lnTo>
                  <a:close/>
                </a:path>
                <a:path w="5528944" h="9429115">
                  <a:moveTo>
                    <a:pt x="450476" y="4183683"/>
                  </a:moveTo>
                  <a:lnTo>
                    <a:pt x="390259" y="4183683"/>
                  </a:lnTo>
                  <a:lnTo>
                    <a:pt x="395516" y="4158283"/>
                  </a:lnTo>
                  <a:lnTo>
                    <a:pt x="446221" y="4158283"/>
                  </a:lnTo>
                  <a:lnTo>
                    <a:pt x="450476" y="4183683"/>
                  </a:lnTo>
                  <a:close/>
                </a:path>
                <a:path w="5528944" h="9429115">
                  <a:moveTo>
                    <a:pt x="951369" y="4183683"/>
                  </a:moveTo>
                  <a:lnTo>
                    <a:pt x="869079" y="4183683"/>
                  </a:lnTo>
                  <a:lnTo>
                    <a:pt x="875719" y="4158283"/>
                  </a:lnTo>
                  <a:lnTo>
                    <a:pt x="942796" y="4158283"/>
                  </a:lnTo>
                  <a:lnTo>
                    <a:pt x="951369" y="4183683"/>
                  </a:lnTo>
                  <a:close/>
                </a:path>
                <a:path w="5528944" h="9429115">
                  <a:moveTo>
                    <a:pt x="1238058" y="4183683"/>
                  </a:moveTo>
                  <a:lnTo>
                    <a:pt x="1170280" y="4183683"/>
                  </a:lnTo>
                  <a:lnTo>
                    <a:pt x="1176326" y="4158283"/>
                  </a:lnTo>
                  <a:lnTo>
                    <a:pt x="1240557" y="4158283"/>
                  </a:lnTo>
                  <a:lnTo>
                    <a:pt x="1238058" y="4183683"/>
                  </a:lnTo>
                  <a:close/>
                </a:path>
                <a:path w="5528944" h="9429115">
                  <a:moveTo>
                    <a:pt x="1476515" y="4183683"/>
                  </a:moveTo>
                  <a:lnTo>
                    <a:pt x="1428416" y="4183683"/>
                  </a:lnTo>
                  <a:lnTo>
                    <a:pt x="1436685" y="4158283"/>
                  </a:lnTo>
                  <a:lnTo>
                    <a:pt x="1464670" y="4158283"/>
                  </a:lnTo>
                  <a:lnTo>
                    <a:pt x="1476515" y="4183683"/>
                  </a:lnTo>
                  <a:close/>
                </a:path>
                <a:path w="5528944" h="9429115">
                  <a:moveTo>
                    <a:pt x="2184927" y="4183683"/>
                  </a:moveTo>
                  <a:lnTo>
                    <a:pt x="2095252" y="4183683"/>
                  </a:lnTo>
                  <a:lnTo>
                    <a:pt x="2107043" y="4158283"/>
                  </a:lnTo>
                  <a:lnTo>
                    <a:pt x="2172589" y="4158283"/>
                  </a:lnTo>
                  <a:lnTo>
                    <a:pt x="2184927" y="4183683"/>
                  </a:lnTo>
                  <a:close/>
                </a:path>
                <a:path w="5528944" h="9429115">
                  <a:moveTo>
                    <a:pt x="3673035" y="4183683"/>
                  </a:moveTo>
                  <a:lnTo>
                    <a:pt x="3607443" y="4183683"/>
                  </a:lnTo>
                  <a:lnTo>
                    <a:pt x="3612605" y="4158283"/>
                  </a:lnTo>
                  <a:lnTo>
                    <a:pt x="3675475" y="4158283"/>
                  </a:lnTo>
                  <a:lnTo>
                    <a:pt x="3673035" y="4183683"/>
                  </a:lnTo>
                  <a:close/>
                </a:path>
                <a:path w="5528944" h="9429115">
                  <a:moveTo>
                    <a:pt x="4737623" y="4183683"/>
                  </a:moveTo>
                  <a:lnTo>
                    <a:pt x="4624096" y="4183683"/>
                  </a:lnTo>
                  <a:lnTo>
                    <a:pt x="4597872" y="4158283"/>
                  </a:lnTo>
                  <a:lnTo>
                    <a:pt x="4756232" y="4158283"/>
                  </a:lnTo>
                  <a:lnTo>
                    <a:pt x="4737623" y="4183683"/>
                  </a:lnTo>
                  <a:close/>
                </a:path>
                <a:path w="5528944" h="9429115">
                  <a:moveTo>
                    <a:pt x="5241382" y="4183683"/>
                  </a:moveTo>
                  <a:lnTo>
                    <a:pt x="4981427" y="4183683"/>
                  </a:lnTo>
                  <a:lnTo>
                    <a:pt x="4968377" y="4158283"/>
                  </a:lnTo>
                  <a:lnTo>
                    <a:pt x="5262328" y="4158283"/>
                  </a:lnTo>
                  <a:lnTo>
                    <a:pt x="5241382" y="4183683"/>
                  </a:lnTo>
                  <a:close/>
                </a:path>
                <a:path w="5528944" h="9429115">
                  <a:moveTo>
                    <a:pt x="5409327" y="4183683"/>
                  </a:moveTo>
                  <a:lnTo>
                    <a:pt x="5375504" y="4183683"/>
                  </a:lnTo>
                  <a:lnTo>
                    <a:pt x="5383595" y="4158283"/>
                  </a:lnTo>
                  <a:lnTo>
                    <a:pt x="5399693" y="4158283"/>
                  </a:lnTo>
                  <a:lnTo>
                    <a:pt x="5409327" y="4183683"/>
                  </a:lnTo>
                  <a:close/>
                </a:path>
                <a:path w="5528944" h="9429115">
                  <a:moveTo>
                    <a:pt x="206531" y="4221783"/>
                  </a:moveTo>
                  <a:lnTo>
                    <a:pt x="191679" y="4221783"/>
                  </a:lnTo>
                  <a:lnTo>
                    <a:pt x="184245" y="4183683"/>
                  </a:lnTo>
                  <a:lnTo>
                    <a:pt x="214957" y="4183683"/>
                  </a:lnTo>
                  <a:lnTo>
                    <a:pt x="206531" y="4221783"/>
                  </a:lnTo>
                  <a:close/>
                </a:path>
                <a:path w="5528944" h="9429115">
                  <a:moveTo>
                    <a:pt x="756875" y="4221783"/>
                  </a:moveTo>
                  <a:lnTo>
                    <a:pt x="693526" y="4221783"/>
                  </a:lnTo>
                  <a:lnTo>
                    <a:pt x="652595" y="4183683"/>
                  </a:lnTo>
                  <a:lnTo>
                    <a:pt x="768848" y="4183683"/>
                  </a:lnTo>
                  <a:lnTo>
                    <a:pt x="756875" y="4221783"/>
                  </a:lnTo>
                  <a:close/>
                </a:path>
                <a:path w="5528944" h="9429115">
                  <a:moveTo>
                    <a:pt x="965645" y="4221783"/>
                  </a:moveTo>
                  <a:lnTo>
                    <a:pt x="886674" y="4221783"/>
                  </a:lnTo>
                  <a:lnTo>
                    <a:pt x="864258" y="4183683"/>
                  </a:lnTo>
                  <a:lnTo>
                    <a:pt x="965637" y="4183683"/>
                  </a:lnTo>
                  <a:lnTo>
                    <a:pt x="965645" y="4221783"/>
                  </a:lnTo>
                  <a:close/>
                </a:path>
                <a:path w="5528944" h="9429115">
                  <a:moveTo>
                    <a:pt x="1340169" y="4221783"/>
                  </a:moveTo>
                  <a:lnTo>
                    <a:pt x="1301907" y="4221783"/>
                  </a:lnTo>
                  <a:lnTo>
                    <a:pt x="1311275" y="4183683"/>
                  </a:lnTo>
                  <a:lnTo>
                    <a:pt x="1332209" y="4183683"/>
                  </a:lnTo>
                  <a:lnTo>
                    <a:pt x="1340169" y="4221783"/>
                  </a:lnTo>
                  <a:close/>
                </a:path>
                <a:path w="5528944" h="9429115">
                  <a:moveTo>
                    <a:pt x="1488306" y="4221783"/>
                  </a:moveTo>
                  <a:lnTo>
                    <a:pt x="1415017" y="4221783"/>
                  </a:lnTo>
                  <a:lnTo>
                    <a:pt x="1422626" y="4183683"/>
                  </a:lnTo>
                  <a:lnTo>
                    <a:pt x="1483986" y="4183683"/>
                  </a:lnTo>
                  <a:lnTo>
                    <a:pt x="1488306" y="4221783"/>
                  </a:lnTo>
                  <a:close/>
                </a:path>
                <a:path w="5528944" h="9429115">
                  <a:moveTo>
                    <a:pt x="1635390" y="4221783"/>
                  </a:moveTo>
                  <a:lnTo>
                    <a:pt x="1588035" y="4221783"/>
                  </a:lnTo>
                  <a:lnTo>
                    <a:pt x="1594704" y="4183683"/>
                  </a:lnTo>
                  <a:lnTo>
                    <a:pt x="1627924" y="4183683"/>
                  </a:lnTo>
                  <a:lnTo>
                    <a:pt x="1635390" y="4221783"/>
                  </a:lnTo>
                  <a:close/>
                </a:path>
                <a:path w="5528944" h="9429115">
                  <a:moveTo>
                    <a:pt x="1760193" y="4221783"/>
                  </a:moveTo>
                  <a:lnTo>
                    <a:pt x="1689693" y="4221783"/>
                  </a:lnTo>
                  <a:lnTo>
                    <a:pt x="1693863" y="4183683"/>
                  </a:lnTo>
                  <a:lnTo>
                    <a:pt x="1745551" y="4183683"/>
                  </a:lnTo>
                  <a:lnTo>
                    <a:pt x="1760193" y="4221783"/>
                  </a:lnTo>
                  <a:close/>
                </a:path>
                <a:path w="5528944" h="9429115">
                  <a:moveTo>
                    <a:pt x="1933871" y="4221783"/>
                  </a:moveTo>
                  <a:lnTo>
                    <a:pt x="1840516" y="4221783"/>
                  </a:lnTo>
                  <a:lnTo>
                    <a:pt x="1844216" y="4183683"/>
                  </a:lnTo>
                  <a:lnTo>
                    <a:pt x="1935869" y="4183683"/>
                  </a:lnTo>
                  <a:lnTo>
                    <a:pt x="1933871" y="4221783"/>
                  </a:lnTo>
                  <a:close/>
                </a:path>
                <a:path w="5528944" h="9429115">
                  <a:moveTo>
                    <a:pt x="2042847" y="4221783"/>
                  </a:moveTo>
                  <a:lnTo>
                    <a:pt x="1986263" y="4221783"/>
                  </a:lnTo>
                  <a:lnTo>
                    <a:pt x="1993365" y="4183683"/>
                  </a:lnTo>
                  <a:lnTo>
                    <a:pt x="2042964" y="4183683"/>
                  </a:lnTo>
                  <a:lnTo>
                    <a:pt x="2042847" y="4221783"/>
                  </a:lnTo>
                  <a:close/>
                </a:path>
                <a:path w="5528944" h="9429115">
                  <a:moveTo>
                    <a:pt x="2308932" y="4247183"/>
                  </a:moveTo>
                  <a:lnTo>
                    <a:pt x="2143014" y="4247183"/>
                  </a:lnTo>
                  <a:lnTo>
                    <a:pt x="2085285" y="4183683"/>
                  </a:lnTo>
                  <a:lnTo>
                    <a:pt x="2271014" y="4183683"/>
                  </a:lnTo>
                  <a:lnTo>
                    <a:pt x="2308932" y="4247183"/>
                  </a:lnTo>
                  <a:close/>
                </a:path>
                <a:path w="5528944" h="9429115">
                  <a:moveTo>
                    <a:pt x="2787402" y="4221783"/>
                  </a:moveTo>
                  <a:lnTo>
                    <a:pt x="2750870" y="4221783"/>
                  </a:lnTo>
                  <a:lnTo>
                    <a:pt x="2743384" y="4183683"/>
                  </a:lnTo>
                  <a:lnTo>
                    <a:pt x="2778596" y="4183683"/>
                  </a:lnTo>
                  <a:lnTo>
                    <a:pt x="2787402" y="4221783"/>
                  </a:lnTo>
                  <a:close/>
                </a:path>
                <a:path w="5528944" h="9429115">
                  <a:moveTo>
                    <a:pt x="3037081" y="4221783"/>
                  </a:moveTo>
                  <a:lnTo>
                    <a:pt x="2930488" y="4221783"/>
                  </a:lnTo>
                  <a:lnTo>
                    <a:pt x="2932593" y="4183683"/>
                  </a:lnTo>
                  <a:lnTo>
                    <a:pt x="3039603" y="4183683"/>
                  </a:lnTo>
                  <a:lnTo>
                    <a:pt x="3037081" y="4221783"/>
                  </a:lnTo>
                  <a:close/>
                </a:path>
                <a:path w="5528944" h="9429115">
                  <a:moveTo>
                    <a:pt x="3236510" y="4221783"/>
                  </a:moveTo>
                  <a:lnTo>
                    <a:pt x="3198448" y="4221783"/>
                  </a:lnTo>
                  <a:lnTo>
                    <a:pt x="3200413" y="4183683"/>
                  </a:lnTo>
                  <a:lnTo>
                    <a:pt x="3226138" y="4183683"/>
                  </a:lnTo>
                  <a:lnTo>
                    <a:pt x="3236510" y="4221783"/>
                  </a:lnTo>
                  <a:close/>
                </a:path>
                <a:path w="5528944" h="9429115">
                  <a:moveTo>
                    <a:pt x="3509631" y="4247183"/>
                  </a:moveTo>
                  <a:lnTo>
                    <a:pt x="3427732" y="4247183"/>
                  </a:lnTo>
                  <a:lnTo>
                    <a:pt x="3422843" y="4221783"/>
                  </a:lnTo>
                  <a:lnTo>
                    <a:pt x="3419546" y="4221783"/>
                  </a:lnTo>
                  <a:lnTo>
                    <a:pt x="3421370" y="4183683"/>
                  </a:lnTo>
                  <a:lnTo>
                    <a:pt x="3563816" y="4183683"/>
                  </a:lnTo>
                  <a:lnTo>
                    <a:pt x="3539772" y="4221783"/>
                  </a:lnTo>
                  <a:lnTo>
                    <a:pt x="3509631" y="4247183"/>
                  </a:lnTo>
                  <a:close/>
                </a:path>
                <a:path w="5528944" h="9429115">
                  <a:moveTo>
                    <a:pt x="3653345" y="4221783"/>
                  </a:moveTo>
                  <a:lnTo>
                    <a:pt x="3615193" y="4221783"/>
                  </a:lnTo>
                  <a:lnTo>
                    <a:pt x="3608488" y="4183683"/>
                  </a:lnTo>
                  <a:lnTo>
                    <a:pt x="3665136" y="4183683"/>
                  </a:lnTo>
                  <a:lnTo>
                    <a:pt x="3653345" y="4221783"/>
                  </a:lnTo>
                  <a:close/>
                </a:path>
                <a:path w="5528944" h="9429115">
                  <a:moveTo>
                    <a:pt x="5214356" y="4221783"/>
                  </a:moveTo>
                  <a:lnTo>
                    <a:pt x="5132601" y="4221783"/>
                  </a:lnTo>
                  <a:lnTo>
                    <a:pt x="5099180" y="4183683"/>
                  </a:lnTo>
                  <a:lnTo>
                    <a:pt x="5216128" y="4183683"/>
                  </a:lnTo>
                  <a:lnTo>
                    <a:pt x="5214356" y="4221783"/>
                  </a:lnTo>
                  <a:close/>
                </a:path>
                <a:path w="5528944" h="9429115">
                  <a:moveTo>
                    <a:pt x="5441901" y="4221783"/>
                  </a:moveTo>
                  <a:lnTo>
                    <a:pt x="5341122" y="4221783"/>
                  </a:lnTo>
                  <a:lnTo>
                    <a:pt x="5343982" y="4183683"/>
                  </a:lnTo>
                  <a:lnTo>
                    <a:pt x="5430425" y="4183683"/>
                  </a:lnTo>
                  <a:lnTo>
                    <a:pt x="5441901" y="4221783"/>
                  </a:lnTo>
                  <a:close/>
                </a:path>
                <a:path w="5528944" h="9429115">
                  <a:moveTo>
                    <a:pt x="106934" y="4247183"/>
                  </a:moveTo>
                  <a:lnTo>
                    <a:pt x="68397" y="4247183"/>
                  </a:lnTo>
                  <a:lnTo>
                    <a:pt x="65446" y="4221783"/>
                  </a:lnTo>
                  <a:lnTo>
                    <a:pt x="103538" y="4221783"/>
                  </a:lnTo>
                  <a:lnTo>
                    <a:pt x="106934" y="4247183"/>
                  </a:lnTo>
                  <a:close/>
                </a:path>
                <a:path w="5528944" h="9429115">
                  <a:moveTo>
                    <a:pt x="1057740" y="4247183"/>
                  </a:moveTo>
                  <a:lnTo>
                    <a:pt x="1031856" y="4247183"/>
                  </a:lnTo>
                  <a:lnTo>
                    <a:pt x="1039321" y="4221783"/>
                  </a:lnTo>
                  <a:lnTo>
                    <a:pt x="1047860" y="4221783"/>
                  </a:lnTo>
                  <a:lnTo>
                    <a:pt x="1057740" y="4247183"/>
                  </a:lnTo>
                  <a:close/>
                </a:path>
                <a:path w="5528944" h="9429115">
                  <a:moveTo>
                    <a:pt x="1344833" y="4247183"/>
                  </a:moveTo>
                  <a:lnTo>
                    <a:pt x="1293950" y="4247183"/>
                  </a:lnTo>
                  <a:lnTo>
                    <a:pt x="1292235" y="4221783"/>
                  </a:lnTo>
                  <a:lnTo>
                    <a:pt x="1347050" y="4221783"/>
                  </a:lnTo>
                  <a:lnTo>
                    <a:pt x="1344833" y="4247183"/>
                  </a:lnTo>
                  <a:close/>
                </a:path>
                <a:path w="5528944" h="9429115">
                  <a:moveTo>
                    <a:pt x="1473784" y="4247183"/>
                  </a:moveTo>
                  <a:lnTo>
                    <a:pt x="1408655" y="4247183"/>
                  </a:lnTo>
                  <a:lnTo>
                    <a:pt x="1408987" y="4221783"/>
                  </a:lnTo>
                  <a:lnTo>
                    <a:pt x="1490703" y="4221783"/>
                  </a:lnTo>
                  <a:lnTo>
                    <a:pt x="1473784" y="4247183"/>
                  </a:lnTo>
                  <a:close/>
                </a:path>
                <a:path w="5528944" h="9429115">
                  <a:moveTo>
                    <a:pt x="1637456" y="4247183"/>
                  </a:moveTo>
                  <a:lnTo>
                    <a:pt x="1573596" y="4247183"/>
                  </a:lnTo>
                  <a:lnTo>
                    <a:pt x="1574514" y="4221783"/>
                  </a:lnTo>
                  <a:lnTo>
                    <a:pt x="1641656" y="4221783"/>
                  </a:lnTo>
                  <a:lnTo>
                    <a:pt x="1637456" y="4247183"/>
                  </a:lnTo>
                  <a:close/>
                </a:path>
                <a:path w="5528944" h="9429115">
                  <a:moveTo>
                    <a:pt x="3258052" y="4247183"/>
                  </a:moveTo>
                  <a:lnTo>
                    <a:pt x="3200965" y="4247183"/>
                  </a:lnTo>
                  <a:lnTo>
                    <a:pt x="3196864" y="4221783"/>
                  </a:lnTo>
                  <a:lnTo>
                    <a:pt x="3259027" y="4221783"/>
                  </a:lnTo>
                  <a:lnTo>
                    <a:pt x="3258052" y="4247183"/>
                  </a:lnTo>
                  <a:close/>
                </a:path>
                <a:path w="5528944" h="9429115">
                  <a:moveTo>
                    <a:pt x="3779179" y="4247183"/>
                  </a:moveTo>
                  <a:lnTo>
                    <a:pt x="3665963" y="4247183"/>
                  </a:lnTo>
                  <a:lnTo>
                    <a:pt x="3674207" y="4221783"/>
                  </a:lnTo>
                  <a:lnTo>
                    <a:pt x="3757930" y="4221783"/>
                  </a:lnTo>
                  <a:lnTo>
                    <a:pt x="3779179" y="4247183"/>
                  </a:lnTo>
                  <a:close/>
                </a:path>
                <a:path w="5528944" h="9429115">
                  <a:moveTo>
                    <a:pt x="3952466" y="4247183"/>
                  </a:moveTo>
                  <a:lnTo>
                    <a:pt x="3916711" y="4247183"/>
                  </a:lnTo>
                  <a:lnTo>
                    <a:pt x="3937631" y="4221783"/>
                  </a:lnTo>
                  <a:lnTo>
                    <a:pt x="3942806" y="4221783"/>
                  </a:lnTo>
                  <a:lnTo>
                    <a:pt x="3952466" y="4247183"/>
                  </a:lnTo>
                  <a:close/>
                </a:path>
                <a:path w="5528944" h="9429115">
                  <a:moveTo>
                    <a:pt x="4660880" y="4310683"/>
                  </a:moveTo>
                  <a:lnTo>
                    <a:pt x="4422018" y="4310683"/>
                  </a:lnTo>
                  <a:lnTo>
                    <a:pt x="4457612" y="4285283"/>
                  </a:lnTo>
                  <a:lnTo>
                    <a:pt x="4489413" y="4285283"/>
                  </a:lnTo>
                  <a:lnTo>
                    <a:pt x="4520323" y="4247183"/>
                  </a:lnTo>
                  <a:lnTo>
                    <a:pt x="4553662" y="4221783"/>
                  </a:lnTo>
                  <a:lnTo>
                    <a:pt x="4660880" y="4310683"/>
                  </a:lnTo>
                  <a:close/>
                </a:path>
                <a:path w="5528944" h="9429115">
                  <a:moveTo>
                    <a:pt x="5207906" y="4247183"/>
                  </a:moveTo>
                  <a:lnTo>
                    <a:pt x="5166450" y="4247183"/>
                  </a:lnTo>
                  <a:lnTo>
                    <a:pt x="5161703" y="4221783"/>
                  </a:lnTo>
                  <a:lnTo>
                    <a:pt x="5210886" y="4221783"/>
                  </a:lnTo>
                  <a:lnTo>
                    <a:pt x="5207906" y="4247183"/>
                  </a:lnTo>
                  <a:close/>
                </a:path>
                <a:path w="5528944" h="9429115">
                  <a:moveTo>
                    <a:pt x="5413904" y="4247183"/>
                  </a:moveTo>
                  <a:lnTo>
                    <a:pt x="5354349" y="4247183"/>
                  </a:lnTo>
                  <a:lnTo>
                    <a:pt x="5345075" y="4221783"/>
                  </a:lnTo>
                  <a:lnTo>
                    <a:pt x="5425332" y="4221783"/>
                  </a:lnTo>
                  <a:lnTo>
                    <a:pt x="5413904" y="4247183"/>
                  </a:lnTo>
                  <a:close/>
                </a:path>
                <a:path w="5528944" h="9429115">
                  <a:moveTo>
                    <a:pt x="842503" y="4285283"/>
                  </a:moveTo>
                  <a:lnTo>
                    <a:pt x="787692" y="4285283"/>
                  </a:lnTo>
                  <a:lnTo>
                    <a:pt x="780105" y="4247183"/>
                  </a:lnTo>
                  <a:lnTo>
                    <a:pt x="836306" y="4247183"/>
                  </a:lnTo>
                  <a:lnTo>
                    <a:pt x="842503" y="4285283"/>
                  </a:lnTo>
                  <a:close/>
                </a:path>
                <a:path w="5528944" h="9429115">
                  <a:moveTo>
                    <a:pt x="1060852" y="4285283"/>
                  </a:moveTo>
                  <a:lnTo>
                    <a:pt x="1032878" y="4285283"/>
                  </a:lnTo>
                  <a:lnTo>
                    <a:pt x="1026260" y="4247183"/>
                  </a:lnTo>
                  <a:lnTo>
                    <a:pt x="1067616" y="4247183"/>
                  </a:lnTo>
                  <a:lnTo>
                    <a:pt x="1060852" y="4285283"/>
                  </a:lnTo>
                  <a:close/>
                </a:path>
                <a:path w="5528944" h="9429115">
                  <a:moveTo>
                    <a:pt x="1613940" y="4285283"/>
                  </a:moveTo>
                  <a:lnTo>
                    <a:pt x="1594176" y="4285283"/>
                  </a:lnTo>
                  <a:lnTo>
                    <a:pt x="1580144" y="4247183"/>
                  </a:lnTo>
                  <a:lnTo>
                    <a:pt x="1628292" y="4247183"/>
                  </a:lnTo>
                  <a:lnTo>
                    <a:pt x="1613940" y="4285283"/>
                  </a:lnTo>
                  <a:close/>
                </a:path>
                <a:path w="5528944" h="9429115">
                  <a:moveTo>
                    <a:pt x="1862865" y="4285283"/>
                  </a:moveTo>
                  <a:lnTo>
                    <a:pt x="1832690" y="4285283"/>
                  </a:lnTo>
                  <a:lnTo>
                    <a:pt x="1834917" y="4247183"/>
                  </a:lnTo>
                  <a:lnTo>
                    <a:pt x="1850512" y="4247183"/>
                  </a:lnTo>
                  <a:lnTo>
                    <a:pt x="1862865" y="4285283"/>
                  </a:lnTo>
                  <a:close/>
                </a:path>
                <a:path w="5528944" h="9429115">
                  <a:moveTo>
                    <a:pt x="2300807" y="4285283"/>
                  </a:moveTo>
                  <a:lnTo>
                    <a:pt x="2175183" y="4285283"/>
                  </a:lnTo>
                  <a:lnTo>
                    <a:pt x="2169832" y="4247183"/>
                  </a:lnTo>
                  <a:lnTo>
                    <a:pt x="2305863" y="4247183"/>
                  </a:lnTo>
                  <a:lnTo>
                    <a:pt x="2300807" y="4285283"/>
                  </a:lnTo>
                  <a:close/>
                </a:path>
                <a:path w="5528944" h="9429115">
                  <a:moveTo>
                    <a:pt x="2589327" y="4285283"/>
                  </a:moveTo>
                  <a:lnTo>
                    <a:pt x="2578193" y="4285283"/>
                  </a:lnTo>
                  <a:lnTo>
                    <a:pt x="2583072" y="4247183"/>
                  </a:lnTo>
                  <a:lnTo>
                    <a:pt x="2589327" y="4285283"/>
                  </a:lnTo>
                  <a:close/>
                </a:path>
                <a:path w="5528944" h="9429115">
                  <a:moveTo>
                    <a:pt x="3799219" y="4285283"/>
                  </a:moveTo>
                  <a:lnTo>
                    <a:pt x="3657043" y="4285283"/>
                  </a:lnTo>
                  <a:lnTo>
                    <a:pt x="3653631" y="4247183"/>
                  </a:lnTo>
                  <a:lnTo>
                    <a:pt x="3801181" y="4247183"/>
                  </a:lnTo>
                  <a:lnTo>
                    <a:pt x="3799219" y="4285283"/>
                  </a:lnTo>
                  <a:close/>
                </a:path>
                <a:path w="5528944" h="9429115">
                  <a:moveTo>
                    <a:pt x="3947054" y="4285283"/>
                  </a:moveTo>
                  <a:lnTo>
                    <a:pt x="3884758" y="4285283"/>
                  </a:lnTo>
                  <a:lnTo>
                    <a:pt x="3899868" y="4247183"/>
                  </a:lnTo>
                  <a:lnTo>
                    <a:pt x="3962551" y="4247183"/>
                  </a:lnTo>
                  <a:lnTo>
                    <a:pt x="3947054" y="4285283"/>
                  </a:lnTo>
                  <a:close/>
                </a:path>
                <a:path w="5528944" h="9429115">
                  <a:moveTo>
                    <a:pt x="4196579" y="4310683"/>
                  </a:moveTo>
                  <a:lnTo>
                    <a:pt x="4001330" y="4310683"/>
                  </a:lnTo>
                  <a:lnTo>
                    <a:pt x="4001318" y="4285283"/>
                  </a:lnTo>
                  <a:lnTo>
                    <a:pt x="4130707" y="4285283"/>
                  </a:lnTo>
                  <a:lnTo>
                    <a:pt x="4152595" y="4247183"/>
                  </a:lnTo>
                  <a:lnTo>
                    <a:pt x="4203259" y="4247183"/>
                  </a:lnTo>
                  <a:lnTo>
                    <a:pt x="4202964" y="4285283"/>
                  </a:lnTo>
                  <a:lnTo>
                    <a:pt x="4196579" y="4310683"/>
                  </a:lnTo>
                  <a:close/>
                </a:path>
                <a:path w="5528944" h="9429115">
                  <a:moveTo>
                    <a:pt x="4340820" y="4285283"/>
                  </a:moveTo>
                  <a:lnTo>
                    <a:pt x="4247024" y="4285283"/>
                  </a:lnTo>
                  <a:lnTo>
                    <a:pt x="4243175" y="4247183"/>
                  </a:lnTo>
                  <a:lnTo>
                    <a:pt x="4324673" y="4247183"/>
                  </a:lnTo>
                  <a:lnTo>
                    <a:pt x="4340820" y="4285283"/>
                  </a:lnTo>
                  <a:close/>
                </a:path>
                <a:path w="5528944" h="9429115">
                  <a:moveTo>
                    <a:pt x="4782214" y="4285283"/>
                  </a:moveTo>
                  <a:lnTo>
                    <a:pt x="4705894" y="4285283"/>
                  </a:lnTo>
                  <a:lnTo>
                    <a:pt x="4705572" y="4247183"/>
                  </a:lnTo>
                  <a:lnTo>
                    <a:pt x="4766456" y="4247183"/>
                  </a:lnTo>
                  <a:lnTo>
                    <a:pt x="4782214" y="4285283"/>
                  </a:lnTo>
                  <a:close/>
                </a:path>
                <a:path w="5528944" h="9429115">
                  <a:moveTo>
                    <a:pt x="4895963" y="4285283"/>
                  </a:moveTo>
                  <a:lnTo>
                    <a:pt x="4865650" y="4285283"/>
                  </a:lnTo>
                  <a:lnTo>
                    <a:pt x="4871158" y="4247183"/>
                  </a:lnTo>
                  <a:lnTo>
                    <a:pt x="4892757" y="4247183"/>
                  </a:lnTo>
                  <a:lnTo>
                    <a:pt x="4895963" y="4285283"/>
                  </a:lnTo>
                  <a:close/>
                </a:path>
                <a:path w="5528944" h="9429115">
                  <a:moveTo>
                    <a:pt x="225714" y="4310683"/>
                  </a:moveTo>
                  <a:lnTo>
                    <a:pt x="207452" y="4310683"/>
                  </a:lnTo>
                  <a:lnTo>
                    <a:pt x="216269" y="4285283"/>
                  </a:lnTo>
                  <a:lnTo>
                    <a:pt x="225714" y="4310683"/>
                  </a:lnTo>
                  <a:close/>
                </a:path>
                <a:path w="5528944" h="9429115">
                  <a:moveTo>
                    <a:pt x="848562" y="4310683"/>
                  </a:moveTo>
                  <a:lnTo>
                    <a:pt x="811126" y="4310683"/>
                  </a:lnTo>
                  <a:lnTo>
                    <a:pt x="798098" y="4285283"/>
                  </a:lnTo>
                  <a:lnTo>
                    <a:pt x="853256" y="4285283"/>
                  </a:lnTo>
                  <a:lnTo>
                    <a:pt x="848562" y="4310683"/>
                  </a:lnTo>
                  <a:close/>
                </a:path>
                <a:path w="5528944" h="9429115">
                  <a:moveTo>
                    <a:pt x="1868380" y="4310683"/>
                  </a:moveTo>
                  <a:lnTo>
                    <a:pt x="1839448" y="4310683"/>
                  </a:lnTo>
                  <a:lnTo>
                    <a:pt x="1830670" y="4285283"/>
                  </a:lnTo>
                  <a:lnTo>
                    <a:pt x="1873720" y="4285283"/>
                  </a:lnTo>
                  <a:lnTo>
                    <a:pt x="1868380" y="4310683"/>
                  </a:lnTo>
                  <a:close/>
                </a:path>
                <a:path w="5528944" h="9429115">
                  <a:moveTo>
                    <a:pt x="2219938" y="4348783"/>
                  </a:moveTo>
                  <a:lnTo>
                    <a:pt x="2143153" y="4348783"/>
                  </a:lnTo>
                  <a:lnTo>
                    <a:pt x="2137903" y="4310683"/>
                  </a:lnTo>
                  <a:lnTo>
                    <a:pt x="2179754" y="4285283"/>
                  </a:lnTo>
                  <a:lnTo>
                    <a:pt x="2248342" y="4285283"/>
                  </a:lnTo>
                  <a:lnTo>
                    <a:pt x="2235023" y="4310683"/>
                  </a:lnTo>
                  <a:lnTo>
                    <a:pt x="2224238" y="4310683"/>
                  </a:lnTo>
                  <a:lnTo>
                    <a:pt x="2219938" y="4348783"/>
                  </a:lnTo>
                  <a:close/>
                </a:path>
                <a:path w="5528944" h="9429115">
                  <a:moveTo>
                    <a:pt x="2595770" y="4310683"/>
                  </a:moveTo>
                  <a:lnTo>
                    <a:pt x="2584165" y="4310683"/>
                  </a:lnTo>
                  <a:lnTo>
                    <a:pt x="2576768" y="4285283"/>
                  </a:lnTo>
                  <a:lnTo>
                    <a:pt x="2600689" y="4285283"/>
                  </a:lnTo>
                  <a:lnTo>
                    <a:pt x="2595770" y="4310683"/>
                  </a:lnTo>
                  <a:close/>
                </a:path>
                <a:path w="5528944" h="9429115">
                  <a:moveTo>
                    <a:pt x="2840987" y="4310683"/>
                  </a:moveTo>
                  <a:lnTo>
                    <a:pt x="2740496" y="4310683"/>
                  </a:lnTo>
                  <a:lnTo>
                    <a:pt x="2758914" y="4285283"/>
                  </a:lnTo>
                  <a:lnTo>
                    <a:pt x="2842314" y="4285283"/>
                  </a:lnTo>
                  <a:lnTo>
                    <a:pt x="2840987" y="4310683"/>
                  </a:lnTo>
                  <a:close/>
                </a:path>
                <a:path w="5528944" h="9429115">
                  <a:moveTo>
                    <a:pt x="3612278" y="4348783"/>
                  </a:moveTo>
                  <a:lnTo>
                    <a:pt x="3564309" y="4348783"/>
                  </a:lnTo>
                  <a:lnTo>
                    <a:pt x="3554585" y="4310683"/>
                  </a:lnTo>
                  <a:lnTo>
                    <a:pt x="3547589" y="4310683"/>
                  </a:lnTo>
                  <a:lnTo>
                    <a:pt x="3545642" y="4285283"/>
                  </a:lnTo>
                  <a:lnTo>
                    <a:pt x="3598124" y="4285283"/>
                  </a:lnTo>
                  <a:lnTo>
                    <a:pt x="3607243" y="4310683"/>
                  </a:lnTo>
                  <a:lnTo>
                    <a:pt x="3612278" y="4348783"/>
                  </a:lnTo>
                  <a:close/>
                </a:path>
                <a:path w="5528944" h="9429115">
                  <a:moveTo>
                    <a:pt x="3913053" y="4310683"/>
                  </a:moveTo>
                  <a:lnTo>
                    <a:pt x="3876970" y="4310683"/>
                  </a:lnTo>
                  <a:lnTo>
                    <a:pt x="3872959" y="4285283"/>
                  </a:lnTo>
                  <a:lnTo>
                    <a:pt x="3929912" y="4285283"/>
                  </a:lnTo>
                  <a:lnTo>
                    <a:pt x="3913053" y="4310683"/>
                  </a:lnTo>
                  <a:close/>
                </a:path>
                <a:path w="5528944" h="9429115">
                  <a:moveTo>
                    <a:pt x="4421356" y="4310683"/>
                  </a:moveTo>
                  <a:lnTo>
                    <a:pt x="4270665" y="4310683"/>
                  </a:lnTo>
                  <a:lnTo>
                    <a:pt x="4261971" y="4285283"/>
                  </a:lnTo>
                  <a:lnTo>
                    <a:pt x="4400250" y="4285283"/>
                  </a:lnTo>
                  <a:lnTo>
                    <a:pt x="4421356" y="4310683"/>
                  </a:lnTo>
                  <a:close/>
                </a:path>
                <a:path w="5528944" h="9429115">
                  <a:moveTo>
                    <a:pt x="4813346" y="4310683"/>
                  </a:moveTo>
                  <a:lnTo>
                    <a:pt x="4764231" y="4310683"/>
                  </a:lnTo>
                  <a:lnTo>
                    <a:pt x="4738096" y="4285283"/>
                  </a:lnTo>
                  <a:lnTo>
                    <a:pt x="4797885" y="4285283"/>
                  </a:lnTo>
                  <a:lnTo>
                    <a:pt x="4813346" y="4310683"/>
                  </a:lnTo>
                  <a:close/>
                </a:path>
                <a:path w="5528944" h="9429115">
                  <a:moveTo>
                    <a:pt x="5106980" y="4310683"/>
                  </a:moveTo>
                  <a:lnTo>
                    <a:pt x="4961357" y="4310683"/>
                  </a:lnTo>
                  <a:lnTo>
                    <a:pt x="4959371" y="4285283"/>
                  </a:lnTo>
                  <a:lnTo>
                    <a:pt x="5081283" y="4285283"/>
                  </a:lnTo>
                  <a:lnTo>
                    <a:pt x="5106980" y="4310683"/>
                  </a:lnTo>
                  <a:close/>
                </a:path>
                <a:path w="5528944" h="9429115">
                  <a:moveTo>
                    <a:pt x="5339045" y="4310683"/>
                  </a:moveTo>
                  <a:lnTo>
                    <a:pt x="5278163" y="4310683"/>
                  </a:lnTo>
                  <a:lnTo>
                    <a:pt x="5290668" y="4285283"/>
                  </a:lnTo>
                  <a:lnTo>
                    <a:pt x="5337936" y="4285283"/>
                  </a:lnTo>
                  <a:lnTo>
                    <a:pt x="5339045" y="4310683"/>
                  </a:lnTo>
                  <a:close/>
                </a:path>
                <a:path w="5528944" h="9429115">
                  <a:moveTo>
                    <a:pt x="120818" y="4348783"/>
                  </a:moveTo>
                  <a:lnTo>
                    <a:pt x="104380" y="4348783"/>
                  </a:lnTo>
                  <a:lnTo>
                    <a:pt x="109316" y="4310683"/>
                  </a:lnTo>
                  <a:lnTo>
                    <a:pt x="116711" y="4310683"/>
                  </a:lnTo>
                  <a:lnTo>
                    <a:pt x="120818" y="4348783"/>
                  </a:lnTo>
                  <a:close/>
                </a:path>
                <a:path w="5528944" h="9429115">
                  <a:moveTo>
                    <a:pt x="252746" y="4348783"/>
                  </a:moveTo>
                  <a:lnTo>
                    <a:pt x="195818" y="4348783"/>
                  </a:lnTo>
                  <a:lnTo>
                    <a:pt x="194412" y="4310683"/>
                  </a:lnTo>
                  <a:lnTo>
                    <a:pt x="251235" y="4310683"/>
                  </a:lnTo>
                  <a:lnTo>
                    <a:pt x="252746" y="4348783"/>
                  </a:lnTo>
                  <a:close/>
                </a:path>
                <a:path w="5528944" h="9429115">
                  <a:moveTo>
                    <a:pt x="907122" y="4348783"/>
                  </a:moveTo>
                  <a:lnTo>
                    <a:pt x="896807" y="4348783"/>
                  </a:lnTo>
                  <a:lnTo>
                    <a:pt x="894356" y="4310683"/>
                  </a:lnTo>
                  <a:lnTo>
                    <a:pt x="908017" y="4310683"/>
                  </a:lnTo>
                  <a:lnTo>
                    <a:pt x="907122" y="4348783"/>
                  </a:lnTo>
                  <a:close/>
                </a:path>
                <a:path w="5528944" h="9429115">
                  <a:moveTo>
                    <a:pt x="4489908" y="4348783"/>
                  </a:moveTo>
                  <a:lnTo>
                    <a:pt x="4366243" y="4348783"/>
                  </a:lnTo>
                  <a:lnTo>
                    <a:pt x="4334892" y="4310683"/>
                  </a:lnTo>
                  <a:lnTo>
                    <a:pt x="4486696" y="4310683"/>
                  </a:lnTo>
                  <a:lnTo>
                    <a:pt x="4489908" y="4348783"/>
                  </a:lnTo>
                  <a:close/>
                </a:path>
                <a:path w="5528944" h="9429115">
                  <a:moveTo>
                    <a:pt x="4682543" y="4348783"/>
                  </a:moveTo>
                  <a:lnTo>
                    <a:pt x="4608019" y="4348783"/>
                  </a:lnTo>
                  <a:lnTo>
                    <a:pt x="4602024" y="4310683"/>
                  </a:lnTo>
                  <a:lnTo>
                    <a:pt x="4675888" y="4310683"/>
                  </a:lnTo>
                  <a:lnTo>
                    <a:pt x="4682543" y="4348783"/>
                  </a:lnTo>
                  <a:close/>
                </a:path>
                <a:path w="5528944" h="9429115">
                  <a:moveTo>
                    <a:pt x="5115171" y="4348783"/>
                  </a:moveTo>
                  <a:lnTo>
                    <a:pt x="5064725" y="4348783"/>
                  </a:lnTo>
                  <a:lnTo>
                    <a:pt x="5037965" y="4310683"/>
                  </a:lnTo>
                  <a:lnTo>
                    <a:pt x="5116562" y="4310683"/>
                  </a:lnTo>
                  <a:lnTo>
                    <a:pt x="5115171" y="4348783"/>
                  </a:lnTo>
                  <a:close/>
                </a:path>
                <a:path w="5528944" h="9429115">
                  <a:moveTo>
                    <a:pt x="5285838" y="4348783"/>
                  </a:moveTo>
                  <a:lnTo>
                    <a:pt x="5275622" y="4348783"/>
                  </a:lnTo>
                  <a:lnTo>
                    <a:pt x="5265254" y="4310683"/>
                  </a:lnTo>
                  <a:lnTo>
                    <a:pt x="5298494" y="4310683"/>
                  </a:lnTo>
                  <a:lnTo>
                    <a:pt x="5285838" y="4348783"/>
                  </a:lnTo>
                  <a:close/>
                </a:path>
                <a:path w="5528944" h="9429115">
                  <a:moveTo>
                    <a:pt x="249079" y="4386883"/>
                  </a:moveTo>
                  <a:lnTo>
                    <a:pt x="200769" y="4386883"/>
                  </a:lnTo>
                  <a:lnTo>
                    <a:pt x="197535" y="4348783"/>
                  </a:lnTo>
                  <a:lnTo>
                    <a:pt x="251883" y="4348783"/>
                  </a:lnTo>
                  <a:lnTo>
                    <a:pt x="249079" y="4386883"/>
                  </a:lnTo>
                  <a:close/>
                </a:path>
                <a:path w="5528944" h="9429115">
                  <a:moveTo>
                    <a:pt x="1741115" y="4386883"/>
                  </a:moveTo>
                  <a:lnTo>
                    <a:pt x="1707976" y="4386883"/>
                  </a:lnTo>
                  <a:lnTo>
                    <a:pt x="1716638" y="4348783"/>
                  </a:lnTo>
                  <a:lnTo>
                    <a:pt x="1734816" y="4348783"/>
                  </a:lnTo>
                  <a:lnTo>
                    <a:pt x="1741115" y="4386883"/>
                  </a:lnTo>
                  <a:close/>
                </a:path>
                <a:path w="5528944" h="9429115">
                  <a:moveTo>
                    <a:pt x="2182963" y="4386883"/>
                  </a:moveTo>
                  <a:lnTo>
                    <a:pt x="2172086" y="4348783"/>
                  </a:lnTo>
                  <a:lnTo>
                    <a:pt x="2194749" y="4348783"/>
                  </a:lnTo>
                  <a:lnTo>
                    <a:pt x="2182963" y="4386883"/>
                  </a:lnTo>
                  <a:close/>
                </a:path>
                <a:path w="5528944" h="9429115">
                  <a:moveTo>
                    <a:pt x="2225956" y="4412283"/>
                  </a:moveTo>
                  <a:lnTo>
                    <a:pt x="2231535" y="4386883"/>
                  </a:lnTo>
                  <a:lnTo>
                    <a:pt x="2240872" y="4348783"/>
                  </a:lnTo>
                  <a:lnTo>
                    <a:pt x="2279358" y="4348783"/>
                  </a:lnTo>
                  <a:lnTo>
                    <a:pt x="2276028" y="4386883"/>
                  </a:lnTo>
                  <a:lnTo>
                    <a:pt x="2258165" y="4386883"/>
                  </a:lnTo>
                  <a:lnTo>
                    <a:pt x="2225956" y="4412283"/>
                  </a:lnTo>
                  <a:close/>
                </a:path>
                <a:path w="5528944" h="9429115">
                  <a:moveTo>
                    <a:pt x="3011942" y="4386883"/>
                  </a:moveTo>
                  <a:lnTo>
                    <a:pt x="2939206" y="4386883"/>
                  </a:lnTo>
                  <a:lnTo>
                    <a:pt x="2944805" y="4348783"/>
                  </a:lnTo>
                  <a:lnTo>
                    <a:pt x="3011048" y="4348783"/>
                  </a:lnTo>
                  <a:lnTo>
                    <a:pt x="3011942" y="4386883"/>
                  </a:lnTo>
                  <a:close/>
                </a:path>
                <a:path w="5528944" h="9429115">
                  <a:moveTo>
                    <a:pt x="3261388" y="4386883"/>
                  </a:moveTo>
                  <a:lnTo>
                    <a:pt x="3203266" y="4386883"/>
                  </a:lnTo>
                  <a:lnTo>
                    <a:pt x="3209745" y="4348783"/>
                  </a:lnTo>
                  <a:lnTo>
                    <a:pt x="3248910" y="4348783"/>
                  </a:lnTo>
                  <a:lnTo>
                    <a:pt x="3261388" y="4386883"/>
                  </a:lnTo>
                  <a:close/>
                </a:path>
                <a:path w="5528944" h="9429115">
                  <a:moveTo>
                    <a:pt x="3760330" y="4386883"/>
                  </a:moveTo>
                  <a:lnTo>
                    <a:pt x="3667322" y="4386883"/>
                  </a:lnTo>
                  <a:lnTo>
                    <a:pt x="3684695" y="4348783"/>
                  </a:lnTo>
                  <a:lnTo>
                    <a:pt x="3750929" y="4348783"/>
                  </a:lnTo>
                  <a:lnTo>
                    <a:pt x="3760330" y="4386883"/>
                  </a:lnTo>
                  <a:close/>
                </a:path>
                <a:path w="5528944" h="9429115">
                  <a:moveTo>
                    <a:pt x="4519608" y="4386883"/>
                  </a:moveTo>
                  <a:lnTo>
                    <a:pt x="4419835" y="4386883"/>
                  </a:lnTo>
                  <a:lnTo>
                    <a:pt x="4394308" y="4348783"/>
                  </a:lnTo>
                  <a:lnTo>
                    <a:pt x="4511718" y="4348783"/>
                  </a:lnTo>
                  <a:lnTo>
                    <a:pt x="4519608" y="4386883"/>
                  </a:lnTo>
                  <a:close/>
                </a:path>
                <a:path w="5528944" h="9429115">
                  <a:moveTo>
                    <a:pt x="4679403" y="4386883"/>
                  </a:moveTo>
                  <a:lnTo>
                    <a:pt x="4580464" y="4386883"/>
                  </a:lnTo>
                  <a:lnTo>
                    <a:pt x="4594535" y="4348783"/>
                  </a:lnTo>
                  <a:lnTo>
                    <a:pt x="4684317" y="4348783"/>
                  </a:lnTo>
                  <a:lnTo>
                    <a:pt x="4679403" y="4386883"/>
                  </a:lnTo>
                  <a:close/>
                </a:path>
                <a:path w="5528944" h="9429115">
                  <a:moveTo>
                    <a:pt x="5447269" y="4386883"/>
                  </a:moveTo>
                  <a:lnTo>
                    <a:pt x="5403393" y="4386883"/>
                  </a:lnTo>
                  <a:lnTo>
                    <a:pt x="5412589" y="4348783"/>
                  </a:lnTo>
                  <a:lnTo>
                    <a:pt x="5441225" y="4348783"/>
                  </a:lnTo>
                  <a:lnTo>
                    <a:pt x="5447269" y="4386883"/>
                  </a:lnTo>
                  <a:close/>
                </a:path>
                <a:path w="5528944" h="9429115">
                  <a:moveTo>
                    <a:pt x="79040" y="4450383"/>
                  </a:moveTo>
                  <a:lnTo>
                    <a:pt x="0" y="4450383"/>
                  </a:lnTo>
                  <a:lnTo>
                    <a:pt x="0" y="4386883"/>
                  </a:lnTo>
                  <a:lnTo>
                    <a:pt x="54337" y="4386883"/>
                  </a:lnTo>
                  <a:lnTo>
                    <a:pt x="88893" y="4412283"/>
                  </a:lnTo>
                  <a:lnTo>
                    <a:pt x="95672" y="4412283"/>
                  </a:lnTo>
                  <a:lnTo>
                    <a:pt x="79040" y="4450383"/>
                  </a:lnTo>
                  <a:close/>
                </a:path>
                <a:path w="5528944" h="9429115">
                  <a:moveTo>
                    <a:pt x="227132" y="4412283"/>
                  </a:moveTo>
                  <a:lnTo>
                    <a:pt x="217998" y="4412283"/>
                  </a:lnTo>
                  <a:lnTo>
                    <a:pt x="206708" y="4386883"/>
                  </a:lnTo>
                  <a:lnTo>
                    <a:pt x="234511" y="4386883"/>
                  </a:lnTo>
                  <a:lnTo>
                    <a:pt x="227132" y="4412283"/>
                  </a:lnTo>
                  <a:close/>
                </a:path>
                <a:path w="5528944" h="9429115">
                  <a:moveTo>
                    <a:pt x="571138" y="4412283"/>
                  </a:moveTo>
                  <a:lnTo>
                    <a:pt x="543992" y="4412283"/>
                  </a:lnTo>
                  <a:lnTo>
                    <a:pt x="550758" y="4386883"/>
                  </a:lnTo>
                  <a:lnTo>
                    <a:pt x="562761" y="4386883"/>
                  </a:lnTo>
                  <a:lnTo>
                    <a:pt x="571138" y="4412283"/>
                  </a:lnTo>
                  <a:close/>
                </a:path>
                <a:path w="5528944" h="9429115">
                  <a:moveTo>
                    <a:pt x="820913" y="4412283"/>
                  </a:moveTo>
                  <a:lnTo>
                    <a:pt x="727679" y="4412283"/>
                  </a:lnTo>
                  <a:lnTo>
                    <a:pt x="752500" y="4386883"/>
                  </a:lnTo>
                  <a:lnTo>
                    <a:pt x="792260" y="4386883"/>
                  </a:lnTo>
                  <a:lnTo>
                    <a:pt x="820913" y="4412283"/>
                  </a:lnTo>
                  <a:close/>
                </a:path>
                <a:path w="5528944" h="9429115">
                  <a:moveTo>
                    <a:pt x="1737778" y="4412283"/>
                  </a:moveTo>
                  <a:lnTo>
                    <a:pt x="1710421" y="4412283"/>
                  </a:lnTo>
                  <a:lnTo>
                    <a:pt x="1702614" y="4386883"/>
                  </a:lnTo>
                  <a:lnTo>
                    <a:pt x="1743416" y="4386883"/>
                  </a:lnTo>
                  <a:lnTo>
                    <a:pt x="1737778" y="4412283"/>
                  </a:lnTo>
                  <a:close/>
                </a:path>
                <a:path w="5528944" h="9429115">
                  <a:moveTo>
                    <a:pt x="2737432" y="4412283"/>
                  </a:moveTo>
                  <a:lnTo>
                    <a:pt x="2718604" y="4412283"/>
                  </a:lnTo>
                  <a:lnTo>
                    <a:pt x="2713987" y="4386883"/>
                  </a:lnTo>
                  <a:lnTo>
                    <a:pt x="2743293" y="4386883"/>
                  </a:lnTo>
                  <a:lnTo>
                    <a:pt x="2737432" y="4412283"/>
                  </a:lnTo>
                  <a:close/>
                </a:path>
                <a:path w="5528944" h="9429115">
                  <a:moveTo>
                    <a:pt x="3282340" y="4412283"/>
                  </a:moveTo>
                  <a:lnTo>
                    <a:pt x="3207682" y="4412283"/>
                  </a:lnTo>
                  <a:lnTo>
                    <a:pt x="3202214" y="4386883"/>
                  </a:lnTo>
                  <a:lnTo>
                    <a:pt x="3283127" y="4386883"/>
                  </a:lnTo>
                  <a:lnTo>
                    <a:pt x="3282340" y="4412283"/>
                  </a:lnTo>
                  <a:close/>
                </a:path>
                <a:path w="5528944" h="9429115">
                  <a:moveTo>
                    <a:pt x="3451108" y="4412283"/>
                  </a:moveTo>
                  <a:lnTo>
                    <a:pt x="3439383" y="4412283"/>
                  </a:lnTo>
                  <a:lnTo>
                    <a:pt x="3433364" y="4386883"/>
                  </a:lnTo>
                  <a:lnTo>
                    <a:pt x="3457494" y="4386883"/>
                  </a:lnTo>
                  <a:lnTo>
                    <a:pt x="3451108" y="4412283"/>
                  </a:lnTo>
                  <a:close/>
                </a:path>
                <a:path w="5528944" h="9429115">
                  <a:moveTo>
                    <a:pt x="3758131" y="4412283"/>
                  </a:moveTo>
                  <a:lnTo>
                    <a:pt x="3679340" y="4412283"/>
                  </a:lnTo>
                  <a:lnTo>
                    <a:pt x="3676106" y="4386883"/>
                  </a:lnTo>
                  <a:lnTo>
                    <a:pt x="3771811" y="4386883"/>
                  </a:lnTo>
                  <a:lnTo>
                    <a:pt x="3758131" y="4412283"/>
                  </a:lnTo>
                  <a:close/>
                </a:path>
                <a:path w="5528944" h="9429115">
                  <a:moveTo>
                    <a:pt x="4279947" y="4412283"/>
                  </a:moveTo>
                  <a:lnTo>
                    <a:pt x="4236028" y="4412283"/>
                  </a:lnTo>
                  <a:lnTo>
                    <a:pt x="4241983" y="4386883"/>
                  </a:lnTo>
                  <a:lnTo>
                    <a:pt x="4273350" y="4386883"/>
                  </a:lnTo>
                  <a:lnTo>
                    <a:pt x="4279947" y="4412283"/>
                  </a:lnTo>
                  <a:close/>
                </a:path>
                <a:path w="5528944" h="9429115">
                  <a:moveTo>
                    <a:pt x="4471480" y="4412283"/>
                  </a:moveTo>
                  <a:lnTo>
                    <a:pt x="4435085" y="4412283"/>
                  </a:lnTo>
                  <a:lnTo>
                    <a:pt x="4426699" y="4386883"/>
                  </a:lnTo>
                  <a:lnTo>
                    <a:pt x="4489025" y="4386883"/>
                  </a:lnTo>
                  <a:lnTo>
                    <a:pt x="4471480" y="4412283"/>
                  </a:lnTo>
                  <a:close/>
                </a:path>
                <a:path w="5528944" h="9429115">
                  <a:moveTo>
                    <a:pt x="4627592" y="4412283"/>
                  </a:moveTo>
                  <a:lnTo>
                    <a:pt x="4596287" y="4412283"/>
                  </a:lnTo>
                  <a:lnTo>
                    <a:pt x="4564729" y="4386883"/>
                  </a:lnTo>
                  <a:lnTo>
                    <a:pt x="4656134" y="4386883"/>
                  </a:lnTo>
                  <a:lnTo>
                    <a:pt x="4627592" y="4412283"/>
                  </a:lnTo>
                  <a:close/>
                </a:path>
                <a:path w="5528944" h="9429115">
                  <a:moveTo>
                    <a:pt x="5436756" y="4412283"/>
                  </a:moveTo>
                  <a:lnTo>
                    <a:pt x="5400220" y="4412283"/>
                  </a:lnTo>
                  <a:lnTo>
                    <a:pt x="5396058" y="4386883"/>
                  </a:lnTo>
                  <a:lnTo>
                    <a:pt x="5441856" y="4386883"/>
                  </a:lnTo>
                  <a:lnTo>
                    <a:pt x="5436756" y="4412283"/>
                  </a:lnTo>
                  <a:close/>
                </a:path>
                <a:path w="5528944" h="9429115">
                  <a:moveTo>
                    <a:pt x="318205" y="4450383"/>
                  </a:moveTo>
                  <a:lnTo>
                    <a:pt x="262800" y="4450383"/>
                  </a:lnTo>
                  <a:lnTo>
                    <a:pt x="259591" y="4412283"/>
                  </a:lnTo>
                  <a:lnTo>
                    <a:pt x="310671" y="4412283"/>
                  </a:lnTo>
                  <a:lnTo>
                    <a:pt x="318205" y="4450383"/>
                  </a:lnTo>
                  <a:close/>
                </a:path>
                <a:path w="5528944" h="9429115">
                  <a:moveTo>
                    <a:pt x="560250" y="4450383"/>
                  </a:moveTo>
                  <a:lnTo>
                    <a:pt x="552446" y="4412283"/>
                  </a:lnTo>
                  <a:lnTo>
                    <a:pt x="568392" y="4412283"/>
                  </a:lnTo>
                  <a:lnTo>
                    <a:pt x="560250" y="4450383"/>
                  </a:lnTo>
                  <a:close/>
                </a:path>
                <a:path w="5528944" h="9429115">
                  <a:moveTo>
                    <a:pt x="909834" y="4450383"/>
                  </a:moveTo>
                  <a:lnTo>
                    <a:pt x="704615" y="4450383"/>
                  </a:lnTo>
                  <a:lnTo>
                    <a:pt x="693956" y="4412283"/>
                  </a:lnTo>
                  <a:lnTo>
                    <a:pt x="913688" y="4412283"/>
                  </a:lnTo>
                  <a:lnTo>
                    <a:pt x="909834" y="4450383"/>
                  </a:lnTo>
                  <a:close/>
                </a:path>
                <a:path w="5528944" h="9429115">
                  <a:moveTo>
                    <a:pt x="1040197" y="4450383"/>
                  </a:moveTo>
                  <a:lnTo>
                    <a:pt x="984989" y="4450383"/>
                  </a:lnTo>
                  <a:lnTo>
                    <a:pt x="984549" y="4412283"/>
                  </a:lnTo>
                  <a:lnTo>
                    <a:pt x="1042980" y="4412283"/>
                  </a:lnTo>
                  <a:lnTo>
                    <a:pt x="1040197" y="4450383"/>
                  </a:lnTo>
                  <a:close/>
                </a:path>
                <a:path w="5528944" h="9429115">
                  <a:moveTo>
                    <a:pt x="1970979" y="4450383"/>
                  </a:moveTo>
                  <a:lnTo>
                    <a:pt x="1954856" y="4450383"/>
                  </a:lnTo>
                  <a:lnTo>
                    <a:pt x="1963408" y="4412283"/>
                  </a:lnTo>
                  <a:lnTo>
                    <a:pt x="1970979" y="4450383"/>
                  </a:lnTo>
                  <a:close/>
                </a:path>
                <a:path w="5528944" h="9429115">
                  <a:moveTo>
                    <a:pt x="2607207" y="4450383"/>
                  </a:moveTo>
                  <a:lnTo>
                    <a:pt x="2526617" y="4450383"/>
                  </a:lnTo>
                  <a:lnTo>
                    <a:pt x="2534278" y="4412283"/>
                  </a:lnTo>
                  <a:lnTo>
                    <a:pt x="2588946" y="4412283"/>
                  </a:lnTo>
                  <a:lnTo>
                    <a:pt x="2607207" y="4450383"/>
                  </a:lnTo>
                  <a:close/>
                </a:path>
                <a:path w="5528944" h="9429115">
                  <a:moveTo>
                    <a:pt x="3878920" y="4450383"/>
                  </a:moveTo>
                  <a:lnTo>
                    <a:pt x="3832421" y="4450383"/>
                  </a:lnTo>
                  <a:lnTo>
                    <a:pt x="3840163" y="4412283"/>
                  </a:lnTo>
                  <a:lnTo>
                    <a:pt x="3869919" y="4412283"/>
                  </a:lnTo>
                  <a:lnTo>
                    <a:pt x="3878920" y="4450383"/>
                  </a:lnTo>
                  <a:close/>
                </a:path>
                <a:path w="5528944" h="9429115">
                  <a:moveTo>
                    <a:pt x="4349826" y="4450383"/>
                  </a:moveTo>
                  <a:lnTo>
                    <a:pt x="4231910" y="4450383"/>
                  </a:lnTo>
                  <a:lnTo>
                    <a:pt x="4231779" y="4412283"/>
                  </a:lnTo>
                  <a:lnTo>
                    <a:pt x="4309516" y="4412283"/>
                  </a:lnTo>
                  <a:lnTo>
                    <a:pt x="4349826" y="4450383"/>
                  </a:lnTo>
                  <a:close/>
                </a:path>
                <a:path w="5528944" h="9429115">
                  <a:moveTo>
                    <a:pt x="5017997" y="4450383"/>
                  </a:moveTo>
                  <a:lnTo>
                    <a:pt x="4982849" y="4450383"/>
                  </a:lnTo>
                  <a:lnTo>
                    <a:pt x="4980590" y="4412283"/>
                  </a:lnTo>
                  <a:lnTo>
                    <a:pt x="5022045" y="4412283"/>
                  </a:lnTo>
                  <a:lnTo>
                    <a:pt x="5017997" y="4450383"/>
                  </a:lnTo>
                  <a:close/>
                </a:path>
                <a:path w="5528944" h="9429115">
                  <a:moveTo>
                    <a:pt x="5507096" y="4450383"/>
                  </a:moveTo>
                  <a:lnTo>
                    <a:pt x="5463374" y="4450383"/>
                  </a:lnTo>
                  <a:lnTo>
                    <a:pt x="5463435" y="4412283"/>
                  </a:lnTo>
                  <a:lnTo>
                    <a:pt x="5514500" y="4412283"/>
                  </a:lnTo>
                  <a:lnTo>
                    <a:pt x="5507096" y="4450383"/>
                  </a:lnTo>
                  <a:close/>
                </a:path>
                <a:path w="5528944" h="9429115">
                  <a:moveTo>
                    <a:pt x="1424578" y="4539283"/>
                  </a:moveTo>
                  <a:lnTo>
                    <a:pt x="1094686" y="4539283"/>
                  </a:lnTo>
                  <a:lnTo>
                    <a:pt x="1085647" y="4513883"/>
                  </a:lnTo>
                  <a:lnTo>
                    <a:pt x="1111549" y="4475783"/>
                  </a:lnTo>
                  <a:lnTo>
                    <a:pt x="1170620" y="4450383"/>
                  </a:lnTo>
                  <a:lnTo>
                    <a:pt x="1200602" y="4450383"/>
                  </a:lnTo>
                  <a:lnTo>
                    <a:pt x="1209358" y="4475783"/>
                  </a:lnTo>
                  <a:lnTo>
                    <a:pt x="1243626" y="4475783"/>
                  </a:lnTo>
                  <a:lnTo>
                    <a:pt x="1279887" y="4513883"/>
                  </a:lnTo>
                  <a:lnTo>
                    <a:pt x="1433858" y="4513883"/>
                  </a:lnTo>
                  <a:lnTo>
                    <a:pt x="1424578" y="4539283"/>
                  </a:lnTo>
                  <a:close/>
                </a:path>
                <a:path w="5528944" h="9429115">
                  <a:moveTo>
                    <a:pt x="2022971" y="4539283"/>
                  </a:moveTo>
                  <a:lnTo>
                    <a:pt x="1954792" y="4539283"/>
                  </a:lnTo>
                  <a:lnTo>
                    <a:pt x="1942001" y="4513883"/>
                  </a:lnTo>
                  <a:lnTo>
                    <a:pt x="1935976" y="4475783"/>
                  </a:lnTo>
                  <a:lnTo>
                    <a:pt x="1937736" y="4450383"/>
                  </a:lnTo>
                  <a:lnTo>
                    <a:pt x="2004506" y="4450383"/>
                  </a:lnTo>
                  <a:lnTo>
                    <a:pt x="2014842" y="4475783"/>
                  </a:lnTo>
                  <a:lnTo>
                    <a:pt x="2021212" y="4513883"/>
                  </a:lnTo>
                  <a:lnTo>
                    <a:pt x="2022971" y="4539283"/>
                  </a:lnTo>
                  <a:close/>
                </a:path>
                <a:path w="5528944" h="9429115">
                  <a:moveTo>
                    <a:pt x="2636219" y="4475783"/>
                  </a:moveTo>
                  <a:lnTo>
                    <a:pt x="2529384" y="4475783"/>
                  </a:lnTo>
                  <a:lnTo>
                    <a:pt x="2523314" y="4450383"/>
                  </a:lnTo>
                  <a:lnTo>
                    <a:pt x="2623380" y="4450383"/>
                  </a:lnTo>
                  <a:lnTo>
                    <a:pt x="2636219" y="4475783"/>
                  </a:lnTo>
                  <a:close/>
                </a:path>
                <a:path w="5528944" h="9429115">
                  <a:moveTo>
                    <a:pt x="3175710" y="4475783"/>
                  </a:moveTo>
                  <a:lnTo>
                    <a:pt x="3026190" y="4475783"/>
                  </a:lnTo>
                  <a:lnTo>
                    <a:pt x="3042410" y="4450383"/>
                  </a:lnTo>
                  <a:lnTo>
                    <a:pt x="3191015" y="4450383"/>
                  </a:lnTo>
                  <a:lnTo>
                    <a:pt x="3175710" y="4475783"/>
                  </a:lnTo>
                  <a:close/>
                </a:path>
                <a:path w="5528944" h="9429115">
                  <a:moveTo>
                    <a:pt x="3376148" y="4475783"/>
                  </a:moveTo>
                  <a:lnTo>
                    <a:pt x="3313776" y="4475783"/>
                  </a:lnTo>
                  <a:lnTo>
                    <a:pt x="3320106" y="4450383"/>
                  </a:lnTo>
                  <a:lnTo>
                    <a:pt x="3379069" y="4450383"/>
                  </a:lnTo>
                  <a:lnTo>
                    <a:pt x="3376148" y="4475783"/>
                  </a:lnTo>
                  <a:close/>
                </a:path>
                <a:path w="5528944" h="9429115">
                  <a:moveTo>
                    <a:pt x="3736611" y="4475783"/>
                  </a:moveTo>
                  <a:lnTo>
                    <a:pt x="3684637" y="4475783"/>
                  </a:lnTo>
                  <a:lnTo>
                    <a:pt x="3700411" y="4450383"/>
                  </a:lnTo>
                  <a:lnTo>
                    <a:pt x="3737900" y="4450383"/>
                  </a:lnTo>
                  <a:lnTo>
                    <a:pt x="3736611" y="4475783"/>
                  </a:lnTo>
                  <a:close/>
                </a:path>
                <a:path w="5528944" h="9429115">
                  <a:moveTo>
                    <a:pt x="4238051" y="4513883"/>
                  </a:moveTo>
                  <a:lnTo>
                    <a:pt x="4051616" y="4513883"/>
                  </a:lnTo>
                  <a:lnTo>
                    <a:pt x="4100046" y="4450383"/>
                  </a:lnTo>
                  <a:lnTo>
                    <a:pt x="4158592" y="4450383"/>
                  </a:lnTo>
                  <a:lnTo>
                    <a:pt x="4165916" y="4475783"/>
                  </a:lnTo>
                  <a:lnTo>
                    <a:pt x="4245258" y="4475783"/>
                  </a:lnTo>
                  <a:lnTo>
                    <a:pt x="4238051" y="4513883"/>
                  </a:lnTo>
                  <a:close/>
                </a:path>
                <a:path w="5528944" h="9429115">
                  <a:moveTo>
                    <a:pt x="4412172" y="4475783"/>
                  </a:moveTo>
                  <a:lnTo>
                    <a:pt x="4211473" y="4475783"/>
                  </a:lnTo>
                  <a:lnTo>
                    <a:pt x="4223280" y="4450383"/>
                  </a:lnTo>
                  <a:lnTo>
                    <a:pt x="4402307" y="4450383"/>
                  </a:lnTo>
                  <a:lnTo>
                    <a:pt x="4412172" y="4475783"/>
                  </a:lnTo>
                  <a:close/>
                </a:path>
                <a:path w="5528944" h="9429115">
                  <a:moveTo>
                    <a:pt x="5487580" y="4475783"/>
                  </a:moveTo>
                  <a:lnTo>
                    <a:pt x="5481424" y="4450383"/>
                  </a:lnTo>
                  <a:lnTo>
                    <a:pt x="5498121" y="4450383"/>
                  </a:lnTo>
                  <a:lnTo>
                    <a:pt x="5487580" y="4475783"/>
                  </a:lnTo>
                  <a:close/>
                </a:path>
                <a:path w="5528944" h="9429115">
                  <a:moveTo>
                    <a:pt x="977850" y="4539283"/>
                  </a:moveTo>
                  <a:lnTo>
                    <a:pt x="805054" y="4539283"/>
                  </a:lnTo>
                  <a:lnTo>
                    <a:pt x="822475" y="4475783"/>
                  </a:lnTo>
                  <a:lnTo>
                    <a:pt x="880552" y="4475783"/>
                  </a:lnTo>
                  <a:lnTo>
                    <a:pt x="916429" y="4513883"/>
                  </a:lnTo>
                  <a:lnTo>
                    <a:pt x="948635" y="4513883"/>
                  </a:lnTo>
                  <a:lnTo>
                    <a:pt x="977850" y="4539283"/>
                  </a:lnTo>
                  <a:close/>
                </a:path>
                <a:path w="5528944" h="9429115">
                  <a:moveTo>
                    <a:pt x="1007027" y="4513883"/>
                  </a:moveTo>
                  <a:lnTo>
                    <a:pt x="989770" y="4513883"/>
                  </a:lnTo>
                  <a:lnTo>
                    <a:pt x="993798" y="4475783"/>
                  </a:lnTo>
                  <a:lnTo>
                    <a:pt x="1002442" y="4475783"/>
                  </a:lnTo>
                  <a:lnTo>
                    <a:pt x="1007027" y="4513883"/>
                  </a:lnTo>
                  <a:close/>
                </a:path>
                <a:path w="5528944" h="9429115">
                  <a:moveTo>
                    <a:pt x="1447502" y="4513883"/>
                  </a:moveTo>
                  <a:lnTo>
                    <a:pt x="1355794" y="4513883"/>
                  </a:lnTo>
                  <a:lnTo>
                    <a:pt x="1371961" y="4475783"/>
                  </a:lnTo>
                  <a:lnTo>
                    <a:pt x="1446301" y="4475783"/>
                  </a:lnTo>
                  <a:lnTo>
                    <a:pt x="1447502" y="4513883"/>
                  </a:lnTo>
                  <a:close/>
                </a:path>
                <a:path w="5528944" h="9429115">
                  <a:moveTo>
                    <a:pt x="1537513" y="4513883"/>
                  </a:moveTo>
                  <a:lnTo>
                    <a:pt x="1499019" y="4513883"/>
                  </a:lnTo>
                  <a:lnTo>
                    <a:pt x="1498527" y="4475783"/>
                  </a:lnTo>
                  <a:lnTo>
                    <a:pt x="1537560" y="4475783"/>
                  </a:lnTo>
                  <a:lnTo>
                    <a:pt x="1537513" y="4513883"/>
                  </a:lnTo>
                  <a:close/>
                </a:path>
                <a:path w="5528944" h="9429115">
                  <a:moveTo>
                    <a:pt x="1904268" y="4513883"/>
                  </a:moveTo>
                  <a:lnTo>
                    <a:pt x="1844924" y="4513883"/>
                  </a:lnTo>
                  <a:lnTo>
                    <a:pt x="1846805" y="4475783"/>
                  </a:lnTo>
                  <a:lnTo>
                    <a:pt x="1896923" y="4475783"/>
                  </a:lnTo>
                  <a:lnTo>
                    <a:pt x="1904268" y="4513883"/>
                  </a:lnTo>
                  <a:close/>
                </a:path>
                <a:path w="5528944" h="9429115">
                  <a:moveTo>
                    <a:pt x="3088929" y="4513883"/>
                  </a:moveTo>
                  <a:lnTo>
                    <a:pt x="3010641" y="4513883"/>
                  </a:lnTo>
                  <a:lnTo>
                    <a:pt x="3014716" y="4475783"/>
                  </a:lnTo>
                  <a:lnTo>
                    <a:pt x="3109115" y="4475783"/>
                  </a:lnTo>
                  <a:lnTo>
                    <a:pt x="3088929" y="4513883"/>
                  </a:lnTo>
                  <a:close/>
                </a:path>
                <a:path w="5528944" h="9429115">
                  <a:moveTo>
                    <a:pt x="3605434" y="4513883"/>
                  </a:moveTo>
                  <a:lnTo>
                    <a:pt x="3554038" y="4513883"/>
                  </a:lnTo>
                  <a:lnTo>
                    <a:pt x="3549916" y="4475783"/>
                  </a:lnTo>
                  <a:lnTo>
                    <a:pt x="3607563" y="4475783"/>
                  </a:lnTo>
                  <a:lnTo>
                    <a:pt x="3605434" y="4513883"/>
                  </a:lnTo>
                  <a:close/>
                </a:path>
                <a:path w="5528944" h="9429115">
                  <a:moveTo>
                    <a:pt x="3716775" y="4513883"/>
                  </a:moveTo>
                  <a:lnTo>
                    <a:pt x="3665128" y="4513883"/>
                  </a:lnTo>
                  <a:lnTo>
                    <a:pt x="3671969" y="4475783"/>
                  </a:lnTo>
                  <a:lnTo>
                    <a:pt x="3728250" y="4475783"/>
                  </a:lnTo>
                  <a:lnTo>
                    <a:pt x="3716775" y="4513883"/>
                  </a:lnTo>
                  <a:close/>
                </a:path>
                <a:path w="5528944" h="9429115">
                  <a:moveTo>
                    <a:pt x="4448570" y="4577383"/>
                  </a:moveTo>
                  <a:lnTo>
                    <a:pt x="4415545" y="4577383"/>
                  </a:lnTo>
                  <a:lnTo>
                    <a:pt x="4398026" y="4513883"/>
                  </a:lnTo>
                  <a:lnTo>
                    <a:pt x="4347138" y="4513883"/>
                  </a:lnTo>
                  <a:lnTo>
                    <a:pt x="4318451" y="4475783"/>
                  </a:lnTo>
                  <a:lnTo>
                    <a:pt x="4426922" y="4475783"/>
                  </a:lnTo>
                  <a:lnTo>
                    <a:pt x="4438621" y="4513883"/>
                  </a:lnTo>
                  <a:lnTo>
                    <a:pt x="4446551" y="4539283"/>
                  </a:lnTo>
                  <a:lnTo>
                    <a:pt x="4449992" y="4539283"/>
                  </a:lnTo>
                  <a:lnTo>
                    <a:pt x="4448570" y="4577383"/>
                  </a:lnTo>
                  <a:close/>
                </a:path>
                <a:path w="5528944" h="9429115">
                  <a:moveTo>
                    <a:pt x="4602190" y="4513883"/>
                  </a:moveTo>
                  <a:lnTo>
                    <a:pt x="4568430" y="4513883"/>
                  </a:lnTo>
                  <a:lnTo>
                    <a:pt x="4573997" y="4475783"/>
                  </a:lnTo>
                  <a:lnTo>
                    <a:pt x="4598093" y="4475783"/>
                  </a:lnTo>
                  <a:lnTo>
                    <a:pt x="4602190" y="4513883"/>
                  </a:lnTo>
                  <a:close/>
                </a:path>
                <a:path w="5528944" h="9429115">
                  <a:moveTo>
                    <a:pt x="4909972" y="4513883"/>
                  </a:moveTo>
                  <a:lnTo>
                    <a:pt x="4873643" y="4513883"/>
                  </a:lnTo>
                  <a:lnTo>
                    <a:pt x="4856846" y="4475783"/>
                  </a:lnTo>
                  <a:lnTo>
                    <a:pt x="4928886" y="4475783"/>
                  </a:lnTo>
                  <a:lnTo>
                    <a:pt x="4909972" y="4513883"/>
                  </a:lnTo>
                  <a:close/>
                </a:path>
                <a:path w="5528944" h="9429115">
                  <a:moveTo>
                    <a:pt x="5446256" y="4513883"/>
                  </a:moveTo>
                  <a:lnTo>
                    <a:pt x="5400227" y="4513883"/>
                  </a:lnTo>
                  <a:lnTo>
                    <a:pt x="5396124" y="4475783"/>
                  </a:lnTo>
                  <a:lnTo>
                    <a:pt x="5442793" y="4475783"/>
                  </a:lnTo>
                  <a:lnTo>
                    <a:pt x="5446256" y="4513883"/>
                  </a:lnTo>
                  <a:close/>
                </a:path>
                <a:path w="5528944" h="9429115">
                  <a:moveTo>
                    <a:pt x="1740415" y="4539283"/>
                  </a:moveTo>
                  <a:lnTo>
                    <a:pt x="1648139" y="4539283"/>
                  </a:lnTo>
                  <a:lnTo>
                    <a:pt x="1642672" y="4513883"/>
                  </a:lnTo>
                  <a:lnTo>
                    <a:pt x="1744279" y="4513883"/>
                  </a:lnTo>
                  <a:lnTo>
                    <a:pt x="1740415" y="4539283"/>
                  </a:lnTo>
                  <a:close/>
                </a:path>
                <a:path w="5528944" h="9429115">
                  <a:moveTo>
                    <a:pt x="1898820" y="4539283"/>
                  </a:moveTo>
                  <a:lnTo>
                    <a:pt x="1869415" y="4539283"/>
                  </a:lnTo>
                  <a:lnTo>
                    <a:pt x="1862655" y="4513883"/>
                  </a:lnTo>
                  <a:lnTo>
                    <a:pt x="1907479" y="4513883"/>
                  </a:lnTo>
                  <a:lnTo>
                    <a:pt x="1898820" y="4539283"/>
                  </a:lnTo>
                  <a:close/>
                </a:path>
                <a:path w="5528944" h="9429115">
                  <a:moveTo>
                    <a:pt x="3040413" y="4539283"/>
                  </a:moveTo>
                  <a:lnTo>
                    <a:pt x="3001192" y="4539283"/>
                  </a:lnTo>
                  <a:lnTo>
                    <a:pt x="3004235" y="4513883"/>
                  </a:lnTo>
                  <a:lnTo>
                    <a:pt x="3053420" y="4513883"/>
                  </a:lnTo>
                  <a:lnTo>
                    <a:pt x="3040413" y="4539283"/>
                  </a:lnTo>
                  <a:close/>
                </a:path>
                <a:path w="5528944" h="9429115">
                  <a:moveTo>
                    <a:pt x="4071263" y="4539283"/>
                  </a:moveTo>
                  <a:lnTo>
                    <a:pt x="4059217" y="4539283"/>
                  </a:lnTo>
                  <a:lnTo>
                    <a:pt x="4054644" y="4513883"/>
                  </a:lnTo>
                  <a:lnTo>
                    <a:pt x="4083247" y="4513883"/>
                  </a:lnTo>
                  <a:lnTo>
                    <a:pt x="4071263" y="4539283"/>
                  </a:lnTo>
                  <a:close/>
                </a:path>
                <a:path w="5528944" h="9429115">
                  <a:moveTo>
                    <a:pt x="4237862" y="4577383"/>
                  </a:moveTo>
                  <a:lnTo>
                    <a:pt x="4187311" y="4577383"/>
                  </a:lnTo>
                  <a:lnTo>
                    <a:pt x="4157251" y="4513883"/>
                  </a:lnTo>
                  <a:lnTo>
                    <a:pt x="4231615" y="4513883"/>
                  </a:lnTo>
                  <a:lnTo>
                    <a:pt x="4251786" y="4539283"/>
                  </a:lnTo>
                  <a:lnTo>
                    <a:pt x="4237862" y="4577383"/>
                  </a:lnTo>
                  <a:close/>
                </a:path>
                <a:path w="5528944" h="9429115">
                  <a:moveTo>
                    <a:pt x="5122441" y="4539283"/>
                  </a:moveTo>
                  <a:lnTo>
                    <a:pt x="5076902" y="4539283"/>
                  </a:lnTo>
                  <a:lnTo>
                    <a:pt x="5074634" y="4513883"/>
                  </a:lnTo>
                  <a:lnTo>
                    <a:pt x="5118946" y="4513883"/>
                  </a:lnTo>
                  <a:lnTo>
                    <a:pt x="5122441" y="4539283"/>
                  </a:lnTo>
                  <a:close/>
                </a:path>
                <a:path w="5528944" h="9429115">
                  <a:moveTo>
                    <a:pt x="88007" y="4577383"/>
                  </a:moveTo>
                  <a:lnTo>
                    <a:pt x="31454" y="4577383"/>
                  </a:lnTo>
                  <a:lnTo>
                    <a:pt x="33455" y="4539283"/>
                  </a:lnTo>
                  <a:lnTo>
                    <a:pt x="75081" y="4539283"/>
                  </a:lnTo>
                  <a:lnTo>
                    <a:pt x="88007" y="4577383"/>
                  </a:lnTo>
                  <a:close/>
                </a:path>
                <a:path w="5528944" h="9429115">
                  <a:moveTo>
                    <a:pt x="233925" y="4577383"/>
                  </a:moveTo>
                  <a:lnTo>
                    <a:pt x="149240" y="4577383"/>
                  </a:lnTo>
                  <a:lnTo>
                    <a:pt x="148318" y="4539283"/>
                  </a:lnTo>
                  <a:lnTo>
                    <a:pt x="214624" y="4539283"/>
                  </a:lnTo>
                  <a:lnTo>
                    <a:pt x="233925" y="4577383"/>
                  </a:lnTo>
                  <a:close/>
                </a:path>
                <a:path w="5528944" h="9429115">
                  <a:moveTo>
                    <a:pt x="833527" y="4577383"/>
                  </a:moveTo>
                  <a:lnTo>
                    <a:pt x="725582" y="4577383"/>
                  </a:lnTo>
                  <a:lnTo>
                    <a:pt x="730599" y="4539283"/>
                  </a:lnTo>
                  <a:lnTo>
                    <a:pt x="838065" y="4539283"/>
                  </a:lnTo>
                  <a:lnTo>
                    <a:pt x="833527" y="4577383"/>
                  </a:lnTo>
                  <a:close/>
                </a:path>
                <a:path w="5528944" h="9429115">
                  <a:moveTo>
                    <a:pt x="983474" y="4577383"/>
                  </a:moveTo>
                  <a:lnTo>
                    <a:pt x="938195" y="4577383"/>
                  </a:lnTo>
                  <a:lnTo>
                    <a:pt x="927516" y="4539283"/>
                  </a:lnTo>
                  <a:lnTo>
                    <a:pt x="983760" y="4539283"/>
                  </a:lnTo>
                  <a:lnTo>
                    <a:pt x="983474" y="4577383"/>
                  </a:lnTo>
                  <a:close/>
                </a:path>
                <a:path w="5528944" h="9429115">
                  <a:moveTo>
                    <a:pt x="1155292" y="4577383"/>
                  </a:moveTo>
                  <a:lnTo>
                    <a:pt x="1123631" y="4577383"/>
                  </a:lnTo>
                  <a:lnTo>
                    <a:pt x="1110356" y="4539283"/>
                  </a:lnTo>
                  <a:lnTo>
                    <a:pt x="1184378" y="4539283"/>
                  </a:lnTo>
                  <a:lnTo>
                    <a:pt x="1155292" y="4577383"/>
                  </a:lnTo>
                  <a:close/>
                </a:path>
                <a:path w="5528944" h="9429115">
                  <a:moveTo>
                    <a:pt x="2998081" y="4577383"/>
                  </a:moveTo>
                  <a:lnTo>
                    <a:pt x="2959770" y="4577383"/>
                  </a:lnTo>
                  <a:lnTo>
                    <a:pt x="2970097" y="4539283"/>
                  </a:lnTo>
                  <a:lnTo>
                    <a:pt x="3012581" y="4539283"/>
                  </a:lnTo>
                  <a:lnTo>
                    <a:pt x="2998081" y="4577383"/>
                  </a:lnTo>
                  <a:close/>
                </a:path>
                <a:path w="5528944" h="9429115">
                  <a:moveTo>
                    <a:pt x="3995499" y="4577383"/>
                  </a:moveTo>
                  <a:lnTo>
                    <a:pt x="3925057" y="4577383"/>
                  </a:lnTo>
                  <a:lnTo>
                    <a:pt x="3949943" y="4539283"/>
                  </a:lnTo>
                  <a:lnTo>
                    <a:pt x="4016317" y="4539283"/>
                  </a:lnTo>
                  <a:lnTo>
                    <a:pt x="3995499" y="4577383"/>
                  </a:lnTo>
                  <a:close/>
                </a:path>
                <a:path w="5528944" h="9429115">
                  <a:moveTo>
                    <a:pt x="4736983" y="4577383"/>
                  </a:moveTo>
                  <a:lnTo>
                    <a:pt x="4657824" y="4577383"/>
                  </a:lnTo>
                  <a:lnTo>
                    <a:pt x="4660345" y="4539283"/>
                  </a:lnTo>
                  <a:lnTo>
                    <a:pt x="4723432" y="4539283"/>
                  </a:lnTo>
                  <a:lnTo>
                    <a:pt x="4736983" y="4577383"/>
                  </a:lnTo>
                  <a:close/>
                </a:path>
                <a:path w="5528944" h="9429115">
                  <a:moveTo>
                    <a:pt x="4956098" y="4577383"/>
                  </a:moveTo>
                  <a:lnTo>
                    <a:pt x="4920961" y="4577383"/>
                  </a:lnTo>
                  <a:lnTo>
                    <a:pt x="4924911" y="4539283"/>
                  </a:lnTo>
                  <a:lnTo>
                    <a:pt x="4963039" y="4539283"/>
                  </a:lnTo>
                  <a:lnTo>
                    <a:pt x="4956098" y="4577383"/>
                  </a:lnTo>
                  <a:close/>
                </a:path>
                <a:path w="5528944" h="9429115">
                  <a:moveTo>
                    <a:pt x="5275014" y="4577383"/>
                  </a:moveTo>
                  <a:lnTo>
                    <a:pt x="5224487" y="4577383"/>
                  </a:lnTo>
                  <a:lnTo>
                    <a:pt x="5232327" y="4539283"/>
                  </a:lnTo>
                  <a:lnTo>
                    <a:pt x="5267403" y="4539283"/>
                  </a:lnTo>
                  <a:lnTo>
                    <a:pt x="5275014" y="4577383"/>
                  </a:lnTo>
                  <a:close/>
                </a:path>
                <a:path w="5528944" h="9429115">
                  <a:moveTo>
                    <a:pt x="246427" y="4615483"/>
                  </a:moveTo>
                  <a:lnTo>
                    <a:pt x="187748" y="4615483"/>
                  </a:lnTo>
                  <a:lnTo>
                    <a:pt x="167260" y="4577383"/>
                  </a:lnTo>
                  <a:lnTo>
                    <a:pt x="245379" y="4577383"/>
                  </a:lnTo>
                  <a:lnTo>
                    <a:pt x="246427" y="4615483"/>
                  </a:lnTo>
                  <a:close/>
                </a:path>
                <a:path w="5528944" h="9429115">
                  <a:moveTo>
                    <a:pt x="645122" y="4615483"/>
                  </a:moveTo>
                  <a:lnTo>
                    <a:pt x="566475" y="4615483"/>
                  </a:lnTo>
                  <a:lnTo>
                    <a:pt x="566827" y="4577383"/>
                  </a:lnTo>
                  <a:lnTo>
                    <a:pt x="624662" y="4577383"/>
                  </a:lnTo>
                  <a:lnTo>
                    <a:pt x="645122" y="4615483"/>
                  </a:lnTo>
                  <a:close/>
                </a:path>
                <a:path w="5528944" h="9429115">
                  <a:moveTo>
                    <a:pt x="845488" y="4615483"/>
                  </a:moveTo>
                  <a:lnTo>
                    <a:pt x="682259" y="4615483"/>
                  </a:lnTo>
                  <a:lnTo>
                    <a:pt x="701613" y="4577383"/>
                  </a:lnTo>
                  <a:lnTo>
                    <a:pt x="838938" y="4577383"/>
                  </a:lnTo>
                  <a:lnTo>
                    <a:pt x="845488" y="4615483"/>
                  </a:lnTo>
                  <a:close/>
                </a:path>
                <a:path w="5528944" h="9429115">
                  <a:moveTo>
                    <a:pt x="1547154" y="4615483"/>
                  </a:moveTo>
                  <a:lnTo>
                    <a:pt x="1523283" y="4615483"/>
                  </a:lnTo>
                  <a:lnTo>
                    <a:pt x="1533369" y="4577383"/>
                  </a:lnTo>
                  <a:lnTo>
                    <a:pt x="1540114" y="4577383"/>
                  </a:lnTo>
                  <a:lnTo>
                    <a:pt x="1547154" y="4615483"/>
                  </a:lnTo>
                  <a:close/>
                </a:path>
                <a:path w="5528944" h="9429115">
                  <a:moveTo>
                    <a:pt x="1869921" y="4615483"/>
                  </a:moveTo>
                  <a:lnTo>
                    <a:pt x="1849356" y="4615483"/>
                  </a:lnTo>
                  <a:lnTo>
                    <a:pt x="1854595" y="4577383"/>
                  </a:lnTo>
                  <a:lnTo>
                    <a:pt x="1866974" y="4577383"/>
                  </a:lnTo>
                  <a:lnTo>
                    <a:pt x="1869921" y="4615483"/>
                  </a:lnTo>
                  <a:close/>
                </a:path>
                <a:path w="5528944" h="9429115">
                  <a:moveTo>
                    <a:pt x="2403139" y="4615483"/>
                  </a:moveTo>
                  <a:lnTo>
                    <a:pt x="2381527" y="4615483"/>
                  </a:lnTo>
                  <a:lnTo>
                    <a:pt x="2382575" y="4577383"/>
                  </a:lnTo>
                  <a:lnTo>
                    <a:pt x="2396524" y="4577383"/>
                  </a:lnTo>
                  <a:lnTo>
                    <a:pt x="2403139" y="4615483"/>
                  </a:lnTo>
                  <a:close/>
                </a:path>
                <a:path w="5528944" h="9429115">
                  <a:moveTo>
                    <a:pt x="3060003" y="4615483"/>
                  </a:moveTo>
                  <a:lnTo>
                    <a:pt x="3026213" y="4615483"/>
                  </a:lnTo>
                  <a:lnTo>
                    <a:pt x="3038587" y="4577383"/>
                  </a:lnTo>
                  <a:lnTo>
                    <a:pt x="3049906" y="4577383"/>
                  </a:lnTo>
                  <a:lnTo>
                    <a:pt x="3060003" y="4615483"/>
                  </a:lnTo>
                  <a:close/>
                </a:path>
                <a:path w="5528944" h="9429115">
                  <a:moveTo>
                    <a:pt x="3780639" y="4615483"/>
                  </a:moveTo>
                  <a:lnTo>
                    <a:pt x="3736841" y="4615483"/>
                  </a:lnTo>
                  <a:lnTo>
                    <a:pt x="3704946" y="4577383"/>
                  </a:lnTo>
                  <a:lnTo>
                    <a:pt x="3798498" y="4577383"/>
                  </a:lnTo>
                  <a:lnTo>
                    <a:pt x="3780639" y="4615483"/>
                  </a:lnTo>
                  <a:close/>
                </a:path>
                <a:path w="5528944" h="9429115">
                  <a:moveTo>
                    <a:pt x="3950068" y="4615483"/>
                  </a:moveTo>
                  <a:lnTo>
                    <a:pt x="3911484" y="4615483"/>
                  </a:lnTo>
                  <a:lnTo>
                    <a:pt x="3906402" y="4577383"/>
                  </a:lnTo>
                  <a:lnTo>
                    <a:pt x="3973303" y="4577383"/>
                  </a:lnTo>
                  <a:lnTo>
                    <a:pt x="3950068" y="4615483"/>
                  </a:lnTo>
                  <a:close/>
                </a:path>
                <a:path w="5528944" h="9429115">
                  <a:moveTo>
                    <a:pt x="4728309" y="4615483"/>
                  </a:moveTo>
                  <a:lnTo>
                    <a:pt x="4675243" y="4615483"/>
                  </a:lnTo>
                  <a:lnTo>
                    <a:pt x="4665847" y="4577383"/>
                  </a:lnTo>
                  <a:lnTo>
                    <a:pt x="4748461" y="4577383"/>
                  </a:lnTo>
                  <a:lnTo>
                    <a:pt x="4728309" y="4615483"/>
                  </a:lnTo>
                  <a:close/>
                </a:path>
                <a:path w="5528944" h="9429115">
                  <a:moveTo>
                    <a:pt x="5260761" y="4615483"/>
                  </a:moveTo>
                  <a:lnTo>
                    <a:pt x="5227635" y="4615483"/>
                  </a:lnTo>
                  <a:lnTo>
                    <a:pt x="5221548" y="4577383"/>
                  </a:lnTo>
                  <a:lnTo>
                    <a:pt x="5267748" y="4577383"/>
                  </a:lnTo>
                  <a:lnTo>
                    <a:pt x="5260761" y="4615483"/>
                  </a:lnTo>
                  <a:close/>
                </a:path>
                <a:path w="5528944" h="9429115">
                  <a:moveTo>
                    <a:pt x="163169" y="4640883"/>
                  </a:moveTo>
                  <a:lnTo>
                    <a:pt x="92416" y="4640883"/>
                  </a:lnTo>
                  <a:lnTo>
                    <a:pt x="107558" y="4615483"/>
                  </a:lnTo>
                  <a:lnTo>
                    <a:pt x="146419" y="4615483"/>
                  </a:lnTo>
                  <a:lnTo>
                    <a:pt x="163169" y="4640883"/>
                  </a:lnTo>
                  <a:close/>
                </a:path>
                <a:path w="5528944" h="9429115">
                  <a:moveTo>
                    <a:pt x="465099" y="4678983"/>
                  </a:moveTo>
                  <a:lnTo>
                    <a:pt x="373564" y="4678983"/>
                  </a:lnTo>
                  <a:lnTo>
                    <a:pt x="387505" y="4640883"/>
                  </a:lnTo>
                  <a:lnTo>
                    <a:pt x="416964" y="4615483"/>
                  </a:lnTo>
                  <a:lnTo>
                    <a:pt x="465099" y="4678983"/>
                  </a:lnTo>
                  <a:close/>
                </a:path>
                <a:path w="5528944" h="9429115">
                  <a:moveTo>
                    <a:pt x="947790" y="4640883"/>
                  </a:moveTo>
                  <a:lnTo>
                    <a:pt x="541720" y="4640883"/>
                  </a:lnTo>
                  <a:lnTo>
                    <a:pt x="551543" y="4615483"/>
                  </a:lnTo>
                  <a:lnTo>
                    <a:pt x="931434" y="4615483"/>
                  </a:lnTo>
                  <a:lnTo>
                    <a:pt x="947790" y="4640883"/>
                  </a:lnTo>
                  <a:close/>
                </a:path>
                <a:path w="5528944" h="9429115">
                  <a:moveTo>
                    <a:pt x="1074875" y="4640883"/>
                  </a:moveTo>
                  <a:lnTo>
                    <a:pt x="1036730" y="4640883"/>
                  </a:lnTo>
                  <a:lnTo>
                    <a:pt x="1043373" y="4615483"/>
                  </a:lnTo>
                  <a:lnTo>
                    <a:pt x="1063164" y="4615483"/>
                  </a:lnTo>
                  <a:lnTo>
                    <a:pt x="1074875" y="4640883"/>
                  </a:lnTo>
                  <a:close/>
                </a:path>
                <a:path w="5528944" h="9429115">
                  <a:moveTo>
                    <a:pt x="3125708" y="4640883"/>
                  </a:moveTo>
                  <a:lnTo>
                    <a:pt x="3023594" y="4640883"/>
                  </a:lnTo>
                  <a:lnTo>
                    <a:pt x="3019988" y="4615483"/>
                  </a:lnTo>
                  <a:lnTo>
                    <a:pt x="3103042" y="4615483"/>
                  </a:lnTo>
                  <a:lnTo>
                    <a:pt x="3125708" y="4640883"/>
                  </a:lnTo>
                  <a:close/>
                </a:path>
                <a:path w="5528944" h="9429115">
                  <a:moveTo>
                    <a:pt x="3375474" y="4640883"/>
                  </a:moveTo>
                  <a:lnTo>
                    <a:pt x="3305992" y="4640883"/>
                  </a:lnTo>
                  <a:lnTo>
                    <a:pt x="3304377" y="4615483"/>
                  </a:lnTo>
                  <a:lnTo>
                    <a:pt x="3387386" y="4615483"/>
                  </a:lnTo>
                  <a:lnTo>
                    <a:pt x="3375474" y="4640883"/>
                  </a:lnTo>
                  <a:close/>
                </a:path>
                <a:path w="5528944" h="9429115">
                  <a:moveTo>
                    <a:pt x="3615630" y="4640883"/>
                  </a:moveTo>
                  <a:lnTo>
                    <a:pt x="3554474" y="4640883"/>
                  </a:lnTo>
                  <a:lnTo>
                    <a:pt x="3553894" y="4615483"/>
                  </a:lnTo>
                  <a:lnTo>
                    <a:pt x="3597449" y="4615483"/>
                  </a:lnTo>
                  <a:lnTo>
                    <a:pt x="3615630" y="4640883"/>
                  </a:lnTo>
                  <a:close/>
                </a:path>
                <a:path w="5528944" h="9429115">
                  <a:moveTo>
                    <a:pt x="204952" y="4678983"/>
                  </a:moveTo>
                  <a:lnTo>
                    <a:pt x="89089" y="4678983"/>
                  </a:lnTo>
                  <a:lnTo>
                    <a:pt x="85876" y="4640883"/>
                  </a:lnTo>
                  <a:lnTo>
                    <a:pt x="202220" y="4640883"/>
                  </a:lnTo>
                  <a:lnTo>
                    <a:pt x="204952" y="4678983"/>
                  </a:lnTo>
                  <a:close/>
                </a:path>
                <a:path w="5528944" h="9429115">
                  <a:moveTo>
                    <a:pt x="732320" y="4678983"/>
                  </a:moveTo>
                  <a:lnTo>
                    <a:pt x="545192" y="4678983"/>
                  </a:lnTo>
                  <a:lnTo>
                    <a:pt x="539005" y="4640883"/>
                  </a:lnTo>
                  <a:lnTo>
                    <a:pt x="731475" y="4640883"/>
                  </a:lnTo>
                  <a:lnTo>
                    <a:pt x="732320" y="4678983"/>
                  </a:lnTo>
                  <a:close/>
                </a:path>
                <a:path w="5528944" h="9429115">
                  <a:moveTo>
                    <a:pt x="1060139" y="4704383"/>
                  </a:moveTo>
                  <a:lnTo>
                    <a:pt x="815899" y="4704383"/>
                  </a:lnTo>
                  <a:lnTo>
                    <a:pt x="797226" y="4678983"/>
                  </a:lnTo>
                  <a:lnTo>
                    <a:pt x="776372" y="4678983"/>
                  </a:lnTo>
                  <a:lnTo>
                    <a:pt x="765348" y="4640883"/>
                  </a:lnTo>
                  <a:lnTo>
                    <a:pt x="1090395" y="4640883"/>
                  </a:lnTo>
                  <a:lnTo>
                    <a:pt x="1059091" y="4678983"/>
                  </a:lnTo>
                  <a:lnTo>
                    <a:pt x="1060139" y="4704383"/>
                  </a:lnTo>
                  <a:close/>
                </a:path>
                <a:path w="5528944" h="9429115">
                  <a:moveTo>
                    <a:pt x="2647710" y="4678983"/>
                  </a:moveTo>
                  <a:lnTo>
                    <a:pt x="2584794" y="4678983"/>
                  </a:lnTo>
                  <a:lnTo>
                    <a:pt x="2566045" y="4640883"/>
                  </a:lnTo>
                  <a:lnTo>
                    <a:pt x="2646691" y="4640883"/>
                  </a:lnTo>
                  <a:lnTo>
                    <a:pt x="2647710" y="4678983"/>
                  </a:lnTo>
                  <a:close/>
                </a:path>
                <a:path w="5528944" h="9429115">
                  <a:moveTo>
                    <a:pt x="3213909" y="4678983"/>
                  </a:moveTo>
                  <a:lnTo>
                    <a:pt x="3063977" y="4678983"/>
                  </a:lnTo>
                  <a:lnTo>
                    <a:pt x="3050654" y="4640883"/>
                  </a:lnTo>
                  <a:lnTo>
                    <a:pt x="3192743" y="4640883"/>
                  </a:lnTo>
                  <a:lnTo>
                    <a:pt x="3213909" y="4678983"/>
                  </a:lnTo>
                  <a:close/>
                </a:path>
                <a:path w="5528944" h="9429115">
                  <a:moveTo>
                    <a:pt x="3614100" y="4678983"/>
                  </a:moveTo>
                  <a:lnTo>
                    <a:pt x="3582774" y="4678983"/>
                  </a:lnTo>
                  <a:lnTo>
                    <a:pt x="3570922" y="4640883"/>
                  </a:lnTo>
                  <a:lnTo>
                    <a:pt x="3624065" y="4640883"/>
                  </a:lnTo>
                  <a:lnTo>
                    <a:pt x="3614100" y="4678983"/>
                  </a:lnTo>
                  <a:close/>
                </a:path>
                <a:path w="5528944" h="9429115">
                  <a:moveTo>
                    <a:pt x="3928581" y="4678983"/>
                  </a:moveTo>
                  <a:lnTo>
                    <a:pt x="3816148" y="4678983"/>
                  </a:lnTo>
                  <a:lnTo>
                    <a:pt x="3815202" y="4640883"/>
                  </a:lnTo>
                  <a:lnTo>
                    <a:pt x="3920245" y="4640883"/>
                  </a:lnTo>
                  <a:lnTo>
                    <a:pt x="3928581" y="4678983"/>
                  </a:lnTo>
                  <a:close/>
                </a:path>
                <a:path w="5528944" h="9429115">
                  <a:moveTo>
                    <a:pt x="174022" y="4704383"/>
                  </a:moveTo>
                  <a:lnTo>
                    <a:pt x="121061" y="4704383"/>
                  </a:lnTo>
                  <a:lnTo>
                    <a:pt x="98486" y="4678983"/>
                  </a:lnTo>
                  <a:lnTo>
                    <a:pt x="198293" y="4678983"/>
                  </a:lnTo>
                  <a:lnTo>
                    <a:pt x="174022" y="4704383"/>
                  </a:lnTo>
                  <a:close/>
                </a:path>
                <a:path w="5528944" h="9429115">
                  <a:moveTo>
                    <a:pt x="745817" y="4742483"/>
                  </a:moveTo>
                  <a:lnTo>
                    <a:pt x="737107" y="4704383"/>
                  </a:lnTo>
                  <a:lnTo>
                    <a:pt x="696077" y="4704383"/>
                  </a:lnTo>
                  <a:lnTo>
                    <a:pt x="667365" y="4678983"/>
                  </a:lnTo>
                  <a:lnTo>
                    <a:pt x="741826" y="4678983"/>
                  </a:lnTo>
                  <a:lnTo>
                    <a:pt x="749742" y="4704383"/>
                  </a:lnTo>
                  <a:lnTo>
                    <a:pt x="745817" y="4742483"/>
                  </a:lnTo>
                  <a:close/>
                </a:path>
                <a:path w="5528944" h="9429115">
                  <a:moveTo>
                    <a:pt x="1165389" y="4704383"/>
                  </a:moveTo>
                  <a:lnTo>
                    <a:pt x="1130803" y="4704383"/>
                  </a:lnTo>
                  <a:lnTo>
                    <a:pt x="1134384" y="4678983"/>
                  </a:lnTo>
                  <a:lnTo>
                    <a:pt x="1161894" y="4678983"/>
                  </a:lnTo>
                  <a:lnTo>
                    <a:pt x="1165389" y="4704383"/>
                  </a:lnTo>
                  <a:close/>
                </a:path>
                <a:path w="5528944" h="9429115">
                  <a:moveTo>
                    <a:pt x="1590648" y="4742483"/>
                  </a:moveTo>
                  <a:lnTo>
                    <a:pt x="1366239" y="4742483"/>
                  </a:lnTo>
                  <a:lnTo>
                    <a:pt x="1372961" y="4704383"/>
                  </a:lnTo>
                  <a:lnTo>
                    <a:pt x="1397183" y="4704383"/>
                  </a:lnTo>
                  <a:lnTo>
                    <a:pt x="1408095" y="4678983"/>
                  </a:lnTo>
                  <a:lnTo>
                    <a:pt x="1544470" y="4678983"/>
                  </a:lnTo>
                  <a:lnTo>
                    <a:pt x="1566257" y="4704383"/>
                  </a:lnTo>
                  <a:lnTo>
                    <a:pt x="1590648" y="4742483"/>
                  </a:lnTo>
                  <a:close/>
                </a:path>
                <a:path w="5528944" h="9429115">
                  <a:moveTo>
                    <a:pt x="1683505" y="4704383"/>
                  </a:moveTo>
                  <a:lnTo>
                    <a:pt x="1642672" y="4704383"/>
                  </a:lnTo>
                  <a:lnTo>
                    <a:pt x="1645639" y="4678983"/>
                  </a:lnTo>
                  <a:lnTo>
                    <a:pt x="1680749" y="4678983"/>
                  </a:lnTo>
                  <a:lnTo>
                    <a:pt x="1683505" y="4704383"/>
                  </a:lnTo>
                  <a:close/>
                </a:path>
                <a:path w="5528944" h="9429115">
                  <a:moveTo>
                    <a:pt x="3005351" y="4704383"/>
                  </a:moveTo>
                  <a:lnTo>
                    <a:pt x="2971657" y="4704383"/>
                  </a:lnTo>
                  <a:lnTo>
                    <a:pt x="2981752" y="4678983"/>
                  </a:lnTo>
                  <a:lnTo>
                    <a:pt x="2998001" y="4678983"/>
                  </a:lnTo>
                  <a:lnTo>
                    <a:pt x="3005351" y="4704383"/>
                  </a:lnTo>
                  <a:close/>
                </a:path>
                <a:path w="5528944" h="9429115">
                  <a:moveTo>
                    <a:pt x="3243146" y="4704383"/>
                  </a:moveTo>
                  <a:lnTo>
                    <a:pt x="3153522" y="4704383"/>
                  </a:lnTo>
                  <a:lnTo>
                    <a:pt x="3136109" y="4678983"/>
                  </a:lnTo>
                  <a:lnTo>
                    <a:pt x="3243080" y="4678983"/>
                  </a:lnTo>
                  <a:lnTo>
                    <a:pt x="3243146" y="4704383"/>
                  </a:lnTo>
                  <a:close/>
                </a:path>
                <a:path w="5528944" h="9429115">
                  <a:moveTo>
                    <a:pt x="3773508" y="4704383"/>
                  </a:moveTo>
                  <a:lnTo>
                    <a:pt x="3732168" y="4704383"/>
                  </a:lnTo>
                  <a:lnTo>
                    <a:pt x="3743062" y="4678983"/>
                  </a:lnTo>
                  <a:lnTo>
                    <a:pt x="3764346" y="4678983"/>
                  </a:lnTo>
                  <a:lnTo>
                    <a:pt x="3773508" y="4704383"/>
                  </a:lnTo>
                  <a:close/>
                </a:path>
                <a:path w="5528944" h="9429115">
                  <a:moveTo>
                    <a:pt x="3952170" y="4704383"/>
                  </a:moveTo>
                  <a:lnTo>
                    <a:pt x="3916057" y="4678983"/>
                  </a:lnTo>
                  <a:lnTo>
                    <a:pt x="3936539" y="4678983"/>
                  </a:lnTo>
                  <a:lnTo>
                    <a:pt x="3952170" y="4704383"/>
                  </a:lnTo>
                  <a:close/>
                </a:path>
                <a:path w="5528944" h="9429115">
                  <a:moveTo>
                    <a:pt x="4003744" y="4704383"/>
                  </a:moveTo>
                  <a:lnTo>
                    <a:pt x="3953644" y="4704383"/>
                  </a:lnTo>
                  <a:lnTo>
                    <a:pt x="3986618" y="4678983"/>
                  </a:lnTo>
                  <a:lnTo>
                    <a:pt x="4001713" y="4678983"/>
                  </a:lnTo>
                  <a:lnTo>
                    <a:pt x="4003744" y="4704383"/>
                  </a:lnTo>
                  <a:close/>
                </a:path>
                <a:path w="5528944" h="9429115">
                  <a:moveTo>
                    <a:pt x="4204177" y="4742483"/>
                  </a:moveTo>
                  <a:lnTo>
                    <a:pt x="4144973" y="4704383"/>
                  </a:lnTo>
                  <a:lnTo>
                    <a:pt x="4155648" y="4704383"/>
                  </a:lnTo>
                  <a:lnTo>
                    <a:pt x="4172131" y="4678983"/>
                  </a:lnTo>
                  <a:lnTo>
                    <a:pt x="4184026" y="4678983"/>
                  </a:lnTo>
                  <a:lnTo>
                    <a:pt x="4193863" y="4704383"/>
                  </a:lnTo>
                  <a:lnTo>
                    <a:pt x="4204177" y="4742483"/>
                  </a:lnTo>
                  <a:close/>
                </a:path>
                <a:path w="5528944" h="9429115">
                  <a:moveTo>
                    <a:pt x="530326" y="4742483"/>
                  </a:moveTo>
                  <a:lnTo>
                    <a:pt x="516671" y="4742483"/>
                  </a:lnTo>
                  <a:lnTo>
                    <a:pt x="514117" y="4704383"/>
                  </a:lnTo>
                  <a:lnTo>
                    <a:pt x="535369" y="4704383"/>
                  </a:lnTo>
                  <a:lnTo>
                    <a:pt x="530326" y="4742483"/>
                  </a:lnTo>
                  <a:close/>
                </a:path>
                <a:path w="5528944" h="9429115">
                  <a:moveTo>
                    <a:pt x="912816" y="4742483"/>
                  </a:moveTo>
                  <a:lnTo>
                    <a:pt x="870902" y="4742483"/>
                  </a:lnTo>
                  <a:lnTo>
                    <a:pt x="852543" y="4704383"/>
                  </a:lnTo>
                  <a:lnTo>
                    <a:pt x="938717" y="4704383"/>
                  </a:lnTo>
                  <a:lnTo>
                    <a:pt x="912816" y="4742483"/>
                  </a:lnTo>
                  <a:close/>
                </a:path>
                <a:path w="5528944" h="9429115">
                  <a:moveTo>
                    <a:pt x="1071758" y="4742483"/>
                  </a:moveTo>
                  <a:lnTo>
                    <a:pt x="971765" y="4742483"/>
                  </a:lnTo>
                  <a:lnTo>
                    <a:pt x="956324" y="4704383"/>
                  </a:lnTo>
                  <a:lnTo>
                    <a:pt x="1068444" y="4704383"/>
                  </a:lnTo>
                  <a:lnTo>
                    <a:pt x="1071758" y="4742483"/>
                  </a:lnTo>
                  <a:close/>
                </a:path>
                <a:path w="5528944" h="9429115">
                  <a:moveTo>
                    <a:pt x="2344493" y="4780583"/>
                  </a:moveTo>
                  <a:lnTo>
                    <a:pt x="2293313" y="4780583"/>
                  </a:lnTo>
                  <a:lnTo>
                    <a:pt x="2293292" y="4742483"/>
                  </a:lnTo>
                  <a:lnTo>
                    <a:pt x="2298032" y="4704383"/>
                  </a:lnTo>
                  <a:lnTo>
                    <a:pt x="2341597" y="4704383"/>
                  </a:lnTo>
                  <a:lnTo>
                    <a:pt x="2346462" y="4742483"/>
                  </a:lnTo>
                  <a:lnTo>
                    <a:pt x="2347011" y="4742483"/>
                  </a:lnTo>
                  <a:lnTo>
                    <a:pt x="2344493" y="4780583"/>
                  </a:lnTo>
                  <a:close/>
                </a:path>
                <a:path w="5528944" h="9429115">
                  <a:moveTo>
                    <a:pt x="3761202" y="4780583"/>
                  </a:moveTo>
                  <a:lnTo>
                    <a:pt x="3712556" y="4780583"/>
                  </a:lnTo>
                  <a:lnTo>
                    <a:pt x="3710108" y="4742483"/>
                  </a:lnTo>
                  <a:lnTo>
                    <a:pt x="3715720" y="4742483"/>
                  </a:lnTo>
                  <a:lnTo>
                    <a:pt x="3719504" y="4704383"/>
                  </a:lnTo>
                  <a:lnTo>
                    <a:pt x="3778753" y="4704383"/>
                  </a:lnTo>
                  <a:lnTo>
                    <a:pt x="3771371" y="4742483"/>
                  </a:lnTo>
                  <a:lnTo>
                    <a:pt x="3761202" y="4780583"/>
                  </a:lnTo>
                  <a:close/>
                </a:path>
                <a:path w="5528944" h="9429115">
                  <a:moveTo>
                    <a:pt x="4009719" y="4742483"/>
                  </a:moveTo>
                  <a:lnTo>
                    <a:pt x="3969991" y="4742483"/>
                  </a:lnTo>
                  <a:lnTo>
                    <a:pt x="3962371" y="4704383"/>
                  </a:lnTo>
                  <a:lnTo>
                    <a:pt x="4014746" y="4704383"/>
                  </a:lnTo>
                  <a:lnTo>
                    <a:pt x="4009719" y="4742483"/>
                  </a:lnTo>
                  <a:close/>
                </a:path>
                <a:path w="5528944" h="9429115">
                  <a:moveTo>
                    <a:pt x="4455329" y="4742483"/>
                  </a:moveTo>
                  <a:lnTo>
                    <a:pt x="4446882" y="4704383"/>
                  </a:lnTo>
                  <a:lnTo>
                    <a:pt x="4460110" y="4704383"/>
                  </a:lnTo>
                  <a:lnTo>
                    <a:pt x="4455329" y="4742483"/>
                  </a:lnTo>
                  <a:close/>
                </a:path>
                <a:path w="5528944" h="9429115">
                  <a:moveTo>
                    <a:pt x="4541772" y="4742483"/>
                  </a:moveTo>
                  <a:lnTo>
                    <a:pt x="4501369" y="4742483"/>
                  </a:lnTo>
                  <a:lnTo>
                    <a:pt x="4502470" y="4704383"/>
                  </a:lnTo>
                  <a:lnTo>
                    <a:pt x="4542300" y="4704383"/>
                  </a:lnTo>
                  <a:lnTo>
                    <a:pt x="4541772" y="4742483"/>
                  </a:lnTo>
                  <a:close/>
                </a:path>
                <a:path w="5528944" h="9429115">
                  <a:moveTo>
                    <a:pt x="5283354" y="4742483"/>
                  </a:moveTo>
                  <a:lnTo>
                    <a:pt x="5254893" y="4742483"/>
                  </a:lnTo>
                  <a:lnTo>
                    <a:pt x="5267337" y="4704383"/>
                  </a:lnTo>
                  <a:lnTo>
                    <a:pt x="5275568" y="4704383"/>
                  </a:lnTo>
                  <a:lnTo>
                    <a:pt x="5283354" y="4742483"/>
                  </a:lnTo>
                  <a:close/>
                </a:path>
                <a:path w="5528944" h="9429115">
                  <a:moveTo>
                    <a:pt x="708164" y="4844083"/>
                  </a:moveTo>
                  <a:lnTo>
                    <a:pt x="614602" y="4844083"/>
                  </a:lnTo>
                  <a:lnTo>
                    <a:pt x="628267" y="4805983"/>
                  </a:lnTo>
                  <a:lnTo>
                    <a:pt x="658752" y="4805983"/>
                  </a:lnTo>
                  <a:lnTo>
                    <a:pt x="663037" y="4780583"/>
                  </a:lnTo>
                  <a:lnTo>
                    <a:pt x="665765" y="4780583"/>
                  </a:lnTo>
                  <a:lnTo>
                    <a:pt x="669165" y="4742483"/>
                  </a:lnTo>
                  <a:lnTo>
                    <a:pt x="732166" y="4742483"/>
                  </a:lnTo>
                  <a:lnTo>
                    <a:pt x="741546" y="4780583"/>
                  </a:lnTo>
                  <a:lnTo>
                    <a:pt x="750209" y="4805983"/>
                  </a:lnTo>
                  <a:lnTo>
                    <a:pt x="708164" y="4844083"/>
                  </a:lnTo>
                  <a:close/>
                </a:path>
                <a:path w="5528944" h="9429115">
                  <a:moveTo>
                    <a:pt x="864587" y="4869483"/>
                  </a:moveTo>
                  <a:lnTo>
                    <a:pt x="803027" y="4869483"/>
                  </a:lnTo>
                  <a:lnTo>
                    <a:pt x="797918" y="4844083"/>
                  </a:lnTo>
                  <a:lnTo>
                    <a:pt x="808691" y="4742483"/>
                  </a:lnTo>
                  <a:lnTo>
                    <a:pt x="843401" y="4742483"/>
                  </a:lnTo>
                  <a:lnTo>
                    <a:pt x="854301" y="4780583"/>
                  </a:lnTo>
                  <a:lnTo>
                    <a:pt x="864415" y="4780583"/>
                  </a:lnTo>
                  <a:lnTo>
                    <a:pt x="873755" y="4805983"/>
                  </a:lnTo>
                  <a:lnTo>
                    <a:pt x="882334" y="4805983"/>
                  </a:lnTo>
                  <a:lnTo>
                    <a:pt x="885285" y="4844083"/>
                  </a:lnTo>
                  <a:lnTo>
                    <a:pt x="875321" y="4844083"/>
                  </a:lnTo>
                  <a:lnTo>
                    <a:pt x="864587" y="4869483"/>
                  </a:lnTo>
                  <a:close/>
                </a:path>
                <a:path w="5528944" h="9429115">
                  <a:moveTo>
                    <a:pt x="1073348" y="4780583"/>
                  </a:moveTo>
                  <a:lnTo>
                    <a:pt x="1011164" y="4780583"/>
                  </a:lnTo>
                  <a:lnTo>
                    <a:pt x="1004608" y="4742483"/>
                  </a:lnTo>
                  <a:lnTo>
                    <a:pt x="1075613" y="4742483"/>
                  </a:lnTo>
                  <a:lnTo>
                    <a:pt x="1073348" y="4780583"/>
                  </a:lnTo>
                  <a:close/>
                </a:path>
                <a:path w="5528944" h="9429115">
                  <a:moveTo>
                    <a:pt x="1392500" y="4780583"/>
                  </a:moveTo>
                  <a:lnTo>
                    <a:pt x="1316462" y="4780583"/>
                  </a:lnTo>
                  <a:lnTo>
                    <a:pt x="1296263" y="4742483"/>
                  </a:lnTo>
                  <a:lnTo>
                    <a:pt x="1436779" y="4742483"/>
                  </a:lnTo>
                  <a:lnTo>
                    <a:pt x="1392500" y="4780583"/>
                  </a:lnTo>
                  <a:close/>
                </a:path>
                <a:path w="5528944" h="9429115">
                  <a:moveTo>
                    <a:pt x="1648020" y="4780583"/>
                  </a:moveTo>
                  <a:lnTo>
                    <a:pt x="1491803" y="4780583"/>
                  </a:lnTo>
                  <a:lnTo>
                    <a:pt x="1503014" y="4742483"/>
                  </a:lnTo>
                  <a:lnTo>
                    <a:pt x="1640117" y="4742483"/>
                  </a:lnTo>
                  <a:lnTo>
                    <a:pt x="1648020" y="4780583"/>
                  </a:lnTo>
                  <a:close/>
                </a:path>
                <a:path w="5528944" h="9429115">
                  <a:moveTo>
                    <a:pt x="2171108" y="4805983"/>
                  </a:moveTo>
                  <a:lnTo>
                    <a:pt x="2084556" y="4805983"/>
                  </a:lnTo>
                  <a:lnTo>
                    <a:pt x="2104558" y="4780583"/>
                  </a:lnTo>
                  <a:lnTo>
                    <a:pt x="2130079" y="4742483"/>
                  </a:lnTo>
                  <a:lnTo>
                    <a:pt x="2145340" y="4780583"/>
                  </a:lnTo>
                  <a:lnTo>
                    <a:pt x="2165941" y="4780583"/>
                  </a:lnTo>
                  <a:lnTo>
                    <a:pt x="2171108" y="4805983"/>
                  </a:lnTo>
                  <a:close/>
                </a:path>
                <a:path w="5528944" h="9429115">
                  <a:moveTo>
                    <a:pt x="4759169" y="4780583"/>
                  </a:moveTo>
                  <a:lnTo>
                    <a:pt x="4706188" y="4780583"/>
                  </a:lnTo>
                  <a:lnTo>
                    <a:pt x="4703830" y="4742483"/>
                  </a:lnTo>
                  <a:lnTo>
                    <a:pt x="4747695" y="4742483"/>
                  </a:lnTo>
                  <a:lnTo>
                    <a:pt x="4759169" y="4780583"/>
                  </a:lnTo>
                  <a:close/>
                </a:path>
                <a:path w="5528944" h="9429115">
                  <a:moveTo>
                    <a:pt x="5118054" y="4805983"/>
                  </a:moveTo>
                  <a:lnTo>
                    <a:pt x="5057218" y="4805983"/>
                  </a:lnTo>
                  <a:lnTo>
                    <a:pt x="5032467" y="4780583"/>
                  </a:lnTo>
                  <a:lnTo>
                    <a:pt x="5013368" y="4742483"/>
                  </a:lnTo>
                  <a:lnTo>
                    <a:pt x="5064712" y="4742483"/>
                  </a:lnTo>
                  <a:lnTo>
                    <a:pt x="5089170" y="4780583"/>
                  </a:lnTo>
                  <a:lnTo>
                    <a:pt x="5118054" y="4805983"/>
                  </a:lnTo>
                  <a:close/>
                </a:path>
                <a:path w="5528944" h="9429115">
                  <a:moveTo>
                    <a:pt x="5283186" y="4780583"/>
                  </a:moveTo>
                  <a:lnTo>
                    <a:pt x="5230663" y="4780583"/>
                  </a:lnTo>
                  <a:lnTo>
                    <a:pt x="5236145" y="4742483"/>
                  </a:lnTo>
                  <a:lnTo>
                    <a:pt x="5288490" y="4742483"/>
                  </a:lnTo>
                  <a:lnTo>
                    <a:pt x="5283186" y="4780583"/>
                  </a:lnTo>
                  <a:close/>
                </a:path>
                <a:path w="5528944" h="9429115">
                  <a:moveTo>
                    <a:pt x="1155951" y="4805983"/>
                  </a:moveTo>
                  <a:lnTo>
                    <a:pt x="1132876" y="4805983"/>
                  </a:lnTo>
                  <a:lnTo>
                    <a:pt x="1140589" y="4780583"/>
                  </a:lnTo>
                  <a:lnTo>
                    <a:pt x="1148321" y="4780583"/>
                  </a:lnTo>
                  <a:lnTo>
                    <a:pt x="1155951" y="4805983"/>
                  </a:lnTo>
                  <a:close/>
                </a:path>
                <a:path w="5528944" h="9429115">
                  <a:moveTo>
                    <a:pt x="1676538" y="4805983"/>
                  </a:moveTo>
                  <a:lnTo>
                    <a:pt x="1479569" y="4805983"/>
                  </a:lnTo>
                  <a:lnTo>
                    <a:pt x="1476062" y="4780583"/>
                  </a:lnTo>
                  <a:lnTo>
                    <a:pt x="1676451" y="4780583"/>
                  </a:lnTo>
                  <a:lnTo>
                    <a:pt x="1676538" y="4805983"/>
                  </a:lnTo>
                  <a:close/>
                </a:path>
                <a:path w="5528944" h="9429115">
                  <a:moveTo>
                    <a:pt x="1822638" y="4805983"/>
                  </a:moveTo>
                  <a:lnTo>
                    <a:pt x="1777155" y="4805983"/>
                  </a:lnTo>
                  <a:lnTo>
                    <a:pt x="1777950" y="4780583"/>
                  </a:lnTo>
                  <a:lnTo>
                    <a:pt x="1820346" y="4780583"/>
                  </a:lnTo>
                  <a:lnTo>
                    <a:pt x="1822638" y="4805983"/>
                  </a:lnTo>
                  <a:close/>
                </a:path>
                <a:path w="5528944" h="9429115">
                  <a:moveTo>
                    <a:pt x="1938882" y="4805983"/>
                  </a:moveTo>
                  <a:lnTo>
                    <a:pt x="1883426" y="4805983"/>
                  </a:lnTo>
                  <a:lnTo>
                    <a:pt x="1879581" y="4780583"/>
                  </a:lnTo>
                  <a:lnTo>
                    <a:pt x="1925660" y="4780583"/>
                  </a:lnTo>
                  <a:lnTo>
                    <a:pt x="1938882" y="4805983"/>
                  </a:lnTo>
                  <a:close/>
                </a:path>
                <a:path w="5528944" h="9429115">
                  <a:moveTo>
                    <a:pt x="2084556" y="4805983"/>
                  </a:moveTo>
                  <a:lnTo>
                    <a:pt x="2029831" y="4805983"/>
                  </a:lnTo>
                  <a:lnTo>
                    <a:pt x="2019729" y="4780583"/>
                  </a:lnTo>
                  <a:lnTo>
                    <a:pt x="2059728" y="4780583"/>
                  </a:lnTo>
                  <a:lnTo>
                    <a:pt x="2084556" y="4805983"/>
                  </a:lnTo>
                  <a:close/>
                </a:path>
                <a:path w="5528944" h="9429115">
                  <a:moveTo>
                    <a:pt x="3386404" y="4805983"/>
                  </a:moveTo>
                  <a:lnTo>
                    <a:pt x="3301988" y="4805983"/>
                  </a:lnTo>
                  <a:lnTo>
                    <a:pt x="3304738" y="4780583"/>
                  </a:lnTo>
                  <a:lnTo>
                    <a:pt x="3369831" y="4780583"/>
                  </a:lnTo>
                  <a:lnTo>
                    <a:pt x="3386404" y="4805983"/>
                  </a:lnTo>
                  <a:close/>
                </a:path>
                <a:path w="5528944" h="9429115">
                  <a:moveTo>
                    <a:pt x="3879301" y="4805983"/>
                  </a:moveTo>
                  <a:lnTo>
                    <a:pt x="3840866" y="4805983"/>
                  </a:lnTo>
                  <a:lnTo>
                    <a:pt x="3855792" y="4780583"/>
                  </a:lnTo>
                  <a:lnTo>
                    <a:pt x="3871979" y="4780583"/>
                  </a:lnTo>
                  <a:lnTo>
                    <a:pt x="3879301" y="4805983"/>
                  </a:lnTo>
                  <a:close/>
                </a:path>
                <a:path w="5528944" h="9429115">
                  <a:moveTo>
                    <a:pt x="1241611" y="4869483"/>
                  </a:moveTo>
                  <a:lnTo>
                    <a:pt x="1168983" y="4869483"/>
                  </a:lnTo>
                  <a:lnTo>
                    <a:pt x="1152534" y="4844083"/>
                  </a:lnTo>
                  <a:lnTo>
                    <a:pt x="1137957" y="4844083"/>
                  </a:lnTo>
                  <a:lnTo>
                    <a:pt x="1127973" y="4805983"/>
                  </a:lnTo>
                  <a:lnTo>
                    <a:pt x="1202907" y="4805983"/>
                  </a:lnTo>
                  <a:lnTo>
                    <a:pt x="1223834" y="4844083"/>
                  </a:lnTo>
                  <a:lnTo>
                    <a:pt x="1241611" y="4869483"/>
                  </a:lnTo>
                  <a:close/>
                </a:path>
                <a:path w="5528944" h="9429115">
                  <a:moveTo>
                    <a:pt x="1323949" y="4844083"/>
                  </a:moveTo>
                  <a:lnTo>
                    <a:pt x="1276321" y="4844083"/>
                  </a:lnTo>
                  <a:lnTo>
                    <a:pt x="1273734" y="4805983"/>
                  </a:lnTo>
                  <a:lnTo>
                    <a:pt x="1315427" y="4805983"/>
                  </a:lnTo>
                  <a:lnTo>
                    <a:pt x="1323949" y="4844083"/>
                  </a:lnTo>
                  <a:close/>
                </a:path>
                <a:path w="5528944" h="9429115">
                  <a:moveTo>
                    <a:pt x="1422691" y="4844083"/>
                  </a:moveTo>
                  <a:lnTo>
                    <a:pt x="1418336" y="4805983"/>
                  </a:lnTo>
                  <a:lnTo>
                    <a:pt x="1428454" y="4805983"/>
                  </a:lnTo>
                  <a:lnTo>
                    <a:pt x="1422691" y="4844083"/>
                  </a:lnTo>
                  <a:close/>
                </a:path>
                <a:path w="5528944" h="9429115">
                  <a:moveTo>
                    <a:pt x="1544863" y="4907583"/>
                  </a:moveTo>
                  <a:lnTo>
                    <a:pt x="1503636" y="4907583"/>
                  </a:lnTo>
                  <a:lnTo>
                    <a:pt x="1489621" y="4869483"/>
                  </a:lnTo>
                  <a:lnTo>
                    <a:pt x="1467394" y="4869483"/>
                  </a:lnTo>
                  <a:lnTo>
                    <a:pt x="1467453" y="4844083"/>
                  </a:lnTo>
                  <a:lnTo>
                    <a:pt x="1517422" y="4805983"/>
                  </a:lnTo>
                  <a:lnTo>
                    <a:pt x="1658749" y="4805983"/>
                  </a:lnTo>
                  <a:lnTo>
                    <a:pt x="1627877" y="4844083"/>
                  </a:lnTo>
                  <a:lnTo>
                    <a:pt x="1598711" y="4844083"/>
                  </a:lnTo>
                  <a:lnTo>
                    <a:pt x="1571093" y="4869483"/>
                  </a:lnTo>
                  <a:lnTo>
                    <a:pt x="1544863" y="4907583"/>
                  </a:lnTo>
                  <a:close/>
                </a:path>
                <a:path w="5528944" h="9429115">
                  <a:moveTo>
                    <a:pt x="2127680" y="4844083"/>
                  </a:moveTo>
                  <a:lnTo>
                    <a:pt x="2060545" y="4844083"/>
                  </a:lnTo>
                  <a:lnTo>
                    <a:pt x="2044009" y="4805983"/>
                  </a:lnTo>
                  <a:lnTo>
                    <a:pt x="2149600" y="4805983"/>
                  </a:lnTo>
                  <a:lnTo>
                    <a:pt x="2127680" y="4844083"/>
                  </a:lnTo>
                  <a:close/>
                </a:path>
                <a:path w="5528944" h="9429115">
                  <a:moveTo>
                    <a:pt x="3905378" y="4844083"/>
                  </a:moveTo>
                  <a:lnTo>
                    <a:pt x="3811359" y="4844083"/>
                  </a:lnTo>
                  <a:lnTo>
                    <a:pt x="3812224" y="4805983"/>
                  </a:lnTo>
                  <a:lnTo>
                    <a:pt x="3904268" y="4805983"/>
                  </a:lnTo>
                  <a:lnTo>
                    <a:pt x="3905378" y="4844083"/>
                  </a:lnTo>
                  <a:close/>
                </a:path>
                <a:path w="5528944" h="9429115">
                  <a:moveTo>
                    <a:pt x="4675637" y="4844083"/>
                  </a:moveTo>
                  <a:lnTo>
                    <a:pt x="4583647" y="4844083"/>
                  </a:lnTo>
                  <a:lnTo>
                    <a:pt x="4584111" y="4805983"/>
                  </a:lnTo>
                  <a:lnTo>
                    <a:pt x="4672072" y="4805983"/>
                  </a:lnTo>
                  <a:lnTo>
                    <a:pt x="4675637" y="4844083"/>
                  </a:lnTo>
                  <a:close/>
                </a:path>
                <a:path w="5528944" h="9429115">
                  <a:moveTo>
                    <a:pt x="5192281" y="4844083"/>
                  </a:moveTo>
                  <a:lnTo>
                    <a:pt x="5119363" y="4844083"/>
                  </a:lnTo>
                  <a:lnTo>
                    <a:pt x="5086542" y="4805983"/>
                  </a:lnTo>
                  <a:lnTo>
                    <a:pt x="5182692" y="4805983"/>
                  </a:lnTo>
                  <a:lnTo>
                    <a:pt x="5192281" y="4844083"/>
                  </a:lnTo>
                  <a:close/>
                </a:path>
                <a:path w="5528944" h="9429115">
                  <a:moveTo>
                    <a:pt x="5361242" y="4844083"/>
                  </a:moveTo>
                  <a:lnTo>
                    <a:pt x="5340785" y="4844083"/>
                  </a:lnTo>
                  <a:lnTo>
                    <a:pt x="5342062" y="4805983"/>
                  </a:lnTo>
                  <a:lnTo>
                    <a:pt x="5355179" y="4805983"/>
                  </a:lnTo>
                  <a:lnTo>
                    <a:pt x="5361242" y="4844083"/>
                  </a:lnTo>
                  <a:close/>
                </a:path>
                <a:path w="5528944" h="9429115">
                  <a:moveTo>
                    <a:pt x="634914" y="4907583"/>
                  </a:moveTo>
                  <a:lnTo>
                    <a:pt x="600642" y="4907583"/>
                  </a:lnTo>
                  <a:lnTo>
                    <a:pt x="592372" y="4869483"/>
                  </a:lnTo>
                  <a:lnTo>
                    <a:pt x="602300" y="4844083"/>
                  </a:lnTo>
                  <a:lnTo>
                    <a:pt x="716801" y="4844083"/>
                  </a:lnTo>
                  <a:lnTo>
                    <a:pt x="720994" y="4869483"/>
                  </a:lnTo>
                  <a:lnTo>
                    <a:pt x="642446" y="4869483"/>
                  </a:lnTo>
                  <a:lnTo>
                    <a:pt x="634914" y="4907583"/>
                  </a:lnTo>
                  <a:close/>
                </a:path>
                <a:path w="5528944" h="9429115">
                  <a:moveTo>
                    <a:pt x="1991333" y="4869483"/>
                  </a:moveTo>
                  <a:lnTo>
                    <a:pt x="1929582" y="4869483"/>
                  </a:lnTo>
                  <a:lnTo>
                    <a:pt x="1931481" y="4844083"/>
                  </a:lnTo>
                  <a:lnTo>
                    <a:pt x="1988261" y="4844083"/>
                  </a:lnTo>
                  <a:lnTo>
                    <a:pt x="1991333" y="4869483"/>
                  </a:lnTo>
                  <a:close/>
                </a:path>
                <a:path w="5528944" h="9429115">
                  <a:moveTo>
                    <a:pt x="3258568" y="4869483"/>
                  </a:moveTo>
                  <a:lnTo>
                    <a:pt x="3196033" y="4869483"/>
                  </a:lnTo>
                  <a:lnTo>
                    <a:pt x="3200866" y="4844083"/>
                  </a:lnTo>
                  <a:lnTo>
                    <a:pt x="3248080" y="4844083"/>
                  </a:lnTo>
                  <a:lnTo>
                    <a:pt x="3258568" y="4869483"/>
                  </a:lnTo>
                  <a:close/>
                </a:path>
                <a:path w="5528944" h="9429115">
                  <a:moveTo>
                    <a:pt x="3481446" y="4869483"/>
                  </a:moveTo>
                  <a:lnTo>
                    <a:pt x="3447568" y="4869483"/>
                  </a:lnTo>
                  <a:lnTo>
                    <a:pt x="3459783" y="4844083"/>
                  </a:lnTo>
                  <a:lnTo>
                    <a:pt x="3473997" y="4844083"/>
                  </a:lnTo>
                  <a:lnTo>
                    <a:pt x="3481446" y="4869483"/>
                  </a:lnTo>
                  <a:close/>
                </a:path>
                <a:path w="5528944" h="9429115">
                  <a:moveTo>
                    <a:pt x="4668518" y="4869483"/>
                  </a:moveTo>
                  <a:lnTo>
                    <a:pt x="4621481" y="4869483"/>
                  </a:lnTo>
                  <a:lnTo>
                    <a:pt x="4604214" y="4844083"/>
                  </a:lnTo>
                  <a:lnTo>
                    <a:pt x="4674246" y="4844083"/>
                  </a:lnTo>
                  <a:lnTo>
                    <a:pt x="4668518" y="4869483"/>
                  </a:lnTo>
                  <a:close/>
                </a:path>
                <a:path w="5528944" h="9429115">
                  <a:moveTo>
                    <a:pt x="5222979" y="4869483"/>
                  </a:moveTo>
                  <a:lnTo>
                    <a:pt x="5141112" y="4869483"/>
                  </a:lnTo>
                  <a:lnTo>
                    <a:pt x="5134209" y="4844083"/>
                  </a:lnTo>
                  <a:lnTo>
                    <a:pt x="5217270" y="4844083"/>
                  </a:lnTo>
                  <a:lnTo>
                    <a:pt x="5222979" y="4869483"/>
                  </a:lnTo>
                  <a:close/>
                </a:path>
                <a:path w="5528944" h="9429115">
                  <a:moveTo>
                    <a:pt x="728827" y="4907583"/>
                  </a:moveTo>
                  <a:lnTo>
                    <a:pt x="708156" y="4869483"/>
                  </a:lnTo>
                  <a:lnTo>
                    <a:pt x="732206" y="4869483"/>
                  </a:lnTo>
                  <a:lnTo>
                    <a:pt x="728827" y="4907583"/>
                  </a:lnTo>
                  <a:close/>
                </a:path>
                <a:path w="5528944" h="9429115">
                  <a:moveTo>
                    <a:pt x="873202" y="4907583"/>
                  </a:moveTo>
                  <a:lnTo>
                    <a:pt x="838945" y="4907583"/>
                  </a:lnTo>
                  <a:lnTo>
                    <a:pt x="847068" y="4869483"/>
                  </a:lnTo>
                  <a:lnTo>
                    <a:pt x="865112" y="4869483"/>
                  </a:lnTo>
                  <a:lnTo>
                    <a:pt x="873202" y="4907583"/>
                  </a:lnTo>
                  <a:close/>
                </a:path>
                <a:path w="5528944" h="9429115">
                  <a:moveTo>
                    <a:pt x="1807059" y="4907583"/>
                  </a:moveTo>
                  <a:lnTo>
                    <a:pt x="1761039" y="4907583"/>
                  </a:lnTo>
                  <a:lnTo>
                    <a:pt x="1766742" y="4869483"/>
                  </a:lnTo>
                  <a:lnTo>
                    <a:pt x="1802614" y="4869483"/>
                  </a:lnTo>
                  <a:lnTo>
                    <a:pt x="1807059" y="4907583"/>
                  </a:lnTo>
                  <a:close/>
                </a:path>
                <a:path w="5528944" h="9429115">
                  <a:moveTo>
                    <a:pt x="1973165" y="4907583"/>
                  </a:moveTo>
                  <a:lnTo>
                    <a:pt x="1947337" y="4907583"/>
                  </a:lnTo>
                  <a:lnTo>
                    <a:pt x="1939340" y="4869483"/>
                  </a:lnTo>
                  <a:lnTo>
                    <a:pt x="1981863" y="4869483"/>
                  </a:lnTo>
                  <a:lnTo>
                    <a:pt x="1973165" y="4907583"/>
                  </a:lnTo>
                  <a:close/>
                </a:path>
                <a:path w="5528944" h="9429115">
                  <a:moveTo>
                    <a:pt x="3254573" y="4907583"/>
                  </a:moveTo>
                  <a:lnTo>
                    <a:pt x="3220645" y="4907583"/>
                  </a:lnTo>
                  <a:lnTo>
                    <a:pt x="3208579" y="4869483"/>
                  </a:lnTo>
                  <a:lnTo>
                    <a:pt x="3259157" y="4869483"/>
                  </a:lnTo>
                  <a:lnTo>
                    <a:pt x="3254573" y="4907583"/>
                  </a:lnTo>
                  <a:close/>
                </a:path>
                <a:path w="5528944" h="9429115">
                  <a:moveTo>
                    <a:pt x="3483629" y="4907583"/>
                  </a:moveTo>
                  <a:lnTo>
                    <a:pt x="3430002" y="4907583"/>
                  </a:lnTo>
                  <a:lnTo>
                    <a:pt x="3430740" y="4869483"/>
                  </a:lnTo>
                  <a:lnTo>
                    <a:pt x="3492072" y="4869483"/>
                  </a:lnTo>
                  <a:lnTo>
                    <a:pt x="3483629" y="4907583"/>
                  </a:lnTo>
                  <a:close/>
                </a:path>
                <a:path w="5528944" h="9429115">
                  <a:moveTo>
                    <a:pt x="3788478" y="4907583"/>
                  </a:moveTo>
                  <a:lnTo>
                    <a:pt x="3718786" y="4907583"/>
                  </a:lnTo>
                  <a:lnTo>
                    <a:pt x="3698496" y="4869483"/>
                  </a:lnTo>
                  <a:lnTo>
                    <a:pt x="3783715" y="4869483"/>
                  </a:lnTo>
                  <a:lnTo>
                    <a:pt x="3788478" y="4907583"/>
                  </a:lnTo>
                  <a:close/>
                </a:path>
                <a:path w="5528944" h="9429115">
                  <a:moveTo>
                    <a:pt x="4740468" y="4907583"/>
                  </a:moveTo>
                  <a:lnTo>
                    <a:pt x="4702423" y="4907583"/>
                  </a:lnTo>
                  <a:lnTo>
                    <a:pt x="4711509" y="4869483"/>
                  </a:lnTo>
                  <a:lnTo>
                    <a:pt x="4736001" y="4869483"/>
                  </a:lnTo>
                  <a:lnTo>
                    <a:pt x="4740468" y="4907583"/>
                  </a:lnTo>
                  <a:close/>
                </a:path>
                <a:path w="5528944" h="9429115">
                  <a:moveTo>
                    <a:pt x="5030952" y="4907583"/>
                  </a:moveTo>
                  <a:lnTo>
                    <a:pt x="4943163" y="4907583"/>
                  </a:lnTo>
                  <a:lnTo>
                    <a:pt x="4956085" y="4869483"/>
                  </a:lnTo>
                  <a:lnTo>
                    <a:pt x="5027874" y="4869483"/>
                  </a:lnTo>
                  <a:lnTo>
                    <a:pt x="5030952" y="4907583"/>
                  </a:lnTo>
                  <a:close/>
                </a:path>
                <a:path w="5528944" h="9429115">
                  <a:moveTo>
                    <a:pt x="5290029" y="4932983"/>
                  </a:moveTo>
                  <a:lnTo>
                    <a:pt x="5253879" y="4932983"/>
                  </a:lnTo>
                  <a:lnTo>
                    <a:pt x="5263089" y="4907583"/>
                  </a:lnTo>
                  <a:lnTo>
                    <a:pt x="5268283" y="4869483"/>
                  </a:lnTo>
                  <a:lnTo>
                    <a:pt x="5316198" y="4869483"/>
                  </a:lnTo>
                  <a:lnTo>
                    <a:pt x="5307887" y="4907583"/>
                  </a:lnTo>
                  <a:lnTo>
                    <a:pt x="5297803" y="4907583"/>
                  </a:lnTo>
                  <a:lnTo>
                    <a:pt x="5290029" y="4932983"/>
                  </a:lnTo>
                  <a:close/>
                </a:path>
                <a:path w="5528944" h="9429115">
                  <a:moveTo>
                    <a:pt x="422791" y="4932983"/>
                  </a:moveTo>
                  <a:lnTo>
                    <a:pt x="406354" y="4932983"/>
                  </a:lnTo>
                  <a:lnTo>
                    <a:pt x="399084" y="4907583"/>
                  </a:lnTo>
                  <a:lnTo>
                    <a:pt x="431338" y="4907583"/>
                  </a:lnTo>
                  <a:lnTo>
                    <a:pt x="422791" y="4932983"/>
                  </a:lnTo>
                  <a:close/>
                </a:path>
                <a:path w="5528944" h="9429115">
                  <a:moveTo>
                    <a:pt x="556686" y="4932983"/>
                  </a:moveTo>
                  <a:lnTo>
                    <a:pt x="530752" y="4932983"/>
                  </a:lnTo>
                  <a:lnTo>
                    <a:pt x="528657" y="4907583"/>
                  </a:lnTo>
                  <a:lnTo>
                    <a:pt x="555245" y="4907583"/>
                  </a:lnTo>
                  <a:lnTo>
                    <a:pt x="556686" y="4932983"/>
                  </a:lnTo>
                  <a:close/>
                </a:path>
                <a:path w="5528944" h="9429115">
                  <a:moveTo>
                    <a:pt x="866514" y="4932983"/>
                  </a:moveTo>
                  <a:lnTo>
                    <a:pt x="851265" y="4932983"/>
                  </a:lnTo>
                  <a:lnTo>
                    <a:pt x="844089" y="4907583"/>
                  </a:lnTo>
                  <a:lnTo>
                    <a:pt x="872806" y="4907583"/>
                  </a:lnTo>
                  <a:lnTo>
                    <a:pt x="866514" y="4932983"/>
                  </a:lnTo>
                  <a:close/>
                </a:path>
                <a:path w="5528944" h="9429115">
                  <a:moveTo>
                    <a:pt x="1391125" y="4932983"/>
                  </a:moveTo>
                  <a:lnTo>
                    <a:pt x="1339142" y="4932983"/>
                  </a:lnTo>
                  <a:lnTo>
                    <a:pt x="1334575" y="4907583"/>
                  </a:lnTo>
                  <a:lnTo>
                    <a:pt x="1383366" y="4907583"/>
                  </a:lnTo>
                  <a:lnTo>
                    <a:pt x="1391125" y="4932983"/>
                  </a:lnTo>
                  <a:close/>
                </a:path>
                <a:path w="5528944" h="9429115">
                  <a:moveTo>
                    <a:pt x="1783652" y="4932983"/>
                  </a:moveTo>
                  <a:lnTo>
                    <a:pt x="1773659" y="4932983"/>
                  </a:lnTo>
                  <a:lnTo>
                    <a:pt x="1765176" y="4907583"/>
                  </a:lnTo>
                  <a:lnTo>
                    <a:pt x="1794739" y="4907583"/>
                  </a:lnTo>
                  <a:lnTo>
                    <a:pt x="1783652" y="4932983"/>
                  </a:lnTo>
                  <a:close/>
                </a:path>
                <a:path w="5528944" h="9429115">
                  <a:moveTo>
                    <a:pt x="1991569" y="4932983"/>
                  </a:moveTo>
                  <a:lnTo>
                    <a:pt x="1968839" y="4932983"/>
                  </a:lnTo>
                  <a:lnTo>
                    <a:pt x="1970071" y="4907583"/>
                  </a:lnTo>
                  <a:lnTo>
                    <a:pt x="1987650" y="4907583"/>
                  </a:lnTo>
                  <a:lnTo>
                    <a:pt x="1991569" y="4932983"/>
                  </a:lnTo>
                  <a:close/>
                </a:path>
                <a:path w="5528944" h="9429115">
                  <a:moveTo>
                    <a:pt x="4501675" y="4932983"/>
                  </a:moveTo>
                  <a:lnTo>
                    <a:pt x="4467838" y="4932983"/>
                  </a:lnTo>
                  <a:lnTo>
                    <a:pt x="4465709" y="4907583"/>
                  </a:lnTo>
                  <a:lnTo>
                    <a:pt x="4504217" y="4907583"/>
                  </a:lnTo>
                  <a:lnTo>
                    <a:pt x="4501675" y="4932983"/>
                  </a:lnTo>
                  <a:close/>
                </a:path>
                <a:path w="5528944" h="9429115">
                  <a:moveTo>
                    <a:pt x="4651734" y="5009183"/>
                  </a:moveTo>
                  <a:lnTo>
                    <a:pt x="4582282" y="5009183"/>
                  </a:lnTo>
                  <a:lnTo>
                    <a:pt x="4575524" y="4971083"/>
                  </a:lnTo>
                  <a:lnTo>
                    <a:pt x="4571832" y="4971083"/>
                  </a:lnTo>
                  <a:lnTo>
                    <a:pt x="4575602" y="4932983"/>
                  </a:lnTo>
                  <a:lnTo>
                    <a:pt x="4634322" y="4932983"/>
                  </a:lnTo>
                  <a:lnTo>
                    <a:pt x="4663939" y="4907583"/>
                  </a:lnTo>
                  <a:lnTo>
                    <a:pt x="4707147" y="4907583"/>
                  </a:lnTo>
                  <a:lnTo>
                    <a:pt x="4685763" y="4932983"/>
                  </a:lnTo>
                  <a:lnTo>
                    <a:pt x="4670139" y="4971083"/>
                  </a:lnTo>
                  <a:lnTo>
                    <a:pt x="4651734" y="5009183"/>
                  </a:lnTo>
                  <a:close/>
                </a:path>
                <a:path w="5528944" h="9429115">
                  <a:moveTo>
                    <a:pt x="5011706" y="4932983"/>
                  </a:moveTo>
                  <a:lnTo>
                    <a:pt x="4953542" y="4932983"/>
                  </a:lnTo>
                  <a:lnTo>
                    <a:pt x="4947417" y="4907583"/>
                  </a:lnTo>
                  <a:lnTo>
                    <a:pt x="5027907" y="4907583"/>
                  </a:lnTo>
                  <a:lnTo>
                    <a:pt x="5011706" y="4932983"/>
                  </a:lnTo>
                  <a:close/>
                </a:path>
                <a:path w="5528944" h="9429115">
                  <a:moveTo>
                    <a:pt x="2144029" y="4971083"/>
                  </a:moveTo>
                  <a:lnTo>
                    <a:pt x="2098022" y="4971083"/>
                  </a:lnTo>
                  <a:lnTo>
                    <a:pt x="2095958" y="4932983"/>
                  </a:lnTo>
                  <a:lnTo>
                    <a:pt x="2136366" y="4932983"/>
                  </a:lnTo>
                  <a:lnTo>
                    <a:pt x="2144029" y="4971083"/>
                  </a:lnTo>
                  <a:close/>
                </a:path>
                <a:path w="5528944" h="9429115">
                  <a:moveTo>
                    <a:pt x="2300714" y="4971083"/>
                  </a:moveTo>
                  <a:lnTo>
                    <a:pt x="2278369" y="4971083"/>
                  </a:lnTo>
                  <a:lnTo>
                    <a:pt x="2282773" y="4932983"/>
                  </a:lnTo>
                  <a:lnTo>
                    <a:pt x="2295147" y="4932983"/>
                  </a:lnTo>
                  <a:lnTo>
                    <a:pt x="2300714" y="4971083"/>
                  </a:lnTo>
                  <a:close/>
                </a:path>
                <a:path w="5528944" h="9429115">
                  <a:moveTo>
                    <a:pt x="2425430" y="4971083"/>
                  </a:moveTo>
                  <a:lnTo>
                    <a:pt x="2385718" y="4971083"/>
                  </a:lnTo>
                  <a:lnTo>
                    <a:pt x="2393357" y="4932983"/>
                  </a:lnTo>
                  <a:lnTo>
                    <a:pt x="2428975" y="4932983"/>
                  </a:lnTo>
                  <a:lnTo>
                    <a:pt x="2425430" y="4971083"/>
                  </a:lnTo>
                  <a:close/>
                </a:path>
                <a:path w="5528944" h="9429115">
                  <a:moveTo>
                    <a:pt x="2577346" y="5009183"/>
                  </a:moveTo>
                  <a:lnTo>
                    <a:pt x="2543681" y="5009183"/>
                  </a:lnTo>
                  <a:lnTo>
                    <a:pt x="2553617" y="4971083"/>
                  </a:lnTo>
                  <a:lnTo>
                    <a:pt x="2562022" y="4932983"/>
                  </a:lnTo>
                  <a:lnTo>
                    <a:pt x="2588940" y="4932983"/>
                  </a:lnTo>
                  <a:lnTo>
                    <a:pt x="2583843" y="4971083"/>
                  </a:lnTo>
                  <a:lnTo>
                    <a:pt x="2577346" y="5009183"/>
                  </a:lnTo>
                  <a:close/>
                </a:path>
                <a:path w="5528944" h="9429115">
                  <a:moveTo>
                    <a:pt x="2817592" y="5034583"/>
                  </a:moveTo>
                  <a:lnTo>
                    <a:pt x="2763738" y="5034583"/>
                  </a:lnTo>
                  <a:lnTo>
                    <a:pt x="2758344" y="5009183"/>
                  </a:lnTo>
                  <a:lnTo>
                    <a:pt x="2755900" y="5009183"/>
                  </a:lnTo>
                  <a:lnTo>
                    <a:pt x="2775949" y="4971083"/>
                  </a:lnTo>
                  <a:lnTo>
                    <a:pt x="2801825" y="4932983"/>
                  </a:lnTo>
                  <a:lnTo>
                    <a:pt x="2886552" y="4932983"/>
                  </a:lnTo>
                  <a:lnTo>
                    <a:pt x="2891694" y="4971083"/>
                  </a:lnTo>
                  <a:lnTo>
                    <a:pt x="2895393" y="4971083"/>
                  </a:lnTo>
                  <a:lnTo>
                    <a:pt x="2840120" y="5009183"/>
                  </a:lnTo>
                  <a:lnTo>
                    <a:pt x="2817592" y="5034583"/>
                  </a:lnTo>
                  <a:close/>
                </a:path>
                <a:path w="5528944" h="9429115">
                  <a:moveTo>
                    <a:pt x="3126093" y="4971083"/>
                  </a:moveTo>
                  <a:lnTo>
                    <a:pt x="3067227" y="4971083"/>
                  </a:lnTo>
                  <a:lnTo>
                    <a:pt x="3071888" y="4932983"/>
                  </a:lnTo>
                  <a:lnTo>
                    <a:pt x="3112023" y="4932983"/>
                  </a:lnTo>
                  <a:lnTo>
                    <a:pt x="3126093" y="4971083"/>
                  </a:lnTo>
                  <a:close/>
                </a:path>
                <a:path w="5528944" h="9429115">
                  <a:moveTo>
                    <a:pt x="3868635" y="4971083"/>
                  </a:moveTo>
                  <a:lnTo>
                    <a:pt x="3825944" y="4971083"/>
                  </a:lnTo>
                  <a:lnTo>
                    <a:pt x="3805374" y="4932983"/>
                  </a:lnTo>
                  <a:lnTo>
                    <a:pt x="3850203" y="4932983"/>
                  </a:lnTo>
                  <a:lnTo>
                    <a:pt x="3868635" y="4971083"/>
                  </a:lnTo>
                  <a:close/>
                </a:path>
                <a:path w="5528944" h="9429115">
                  <a:moveTo>
                    <a:pt x="938216" y="5009183"/>
                  </a:moveTo>
                  <a:lnTo>
                    <a:pt x="862583" y="5009183"/>
                  </a:lnTo>
                  <a:lnTo>
                    <a:pt x="855385" y="4971083"/>
                  </a:lnTo>
                  <a:lnTo>
                    <a:pt x="942289" y="4971083"/>
                  </a:lnTo>
                  <a:lnTo>
                    <a:pt x="938216" y="5009183"/>
                  </a:lnTo>
                  <a:close/>
                </a:path>
                <a:path w="5528944" h="9429115">
                  <a:moveTo>
                    <a:pt x="1444865" y="5009183"/>
                  </a:moveTo>
                  <a:lnTo>
                    <a:pt x="1419220" y="5009183"/>
                  </a:lnTo>
                  <a:lnTo>
                    <a:pt x="1426391" y="4971083"/>
                  </a:lnTo>
                  <a:lnTo>
                    <a:pt x="1429633" y="4971083"/>
                  </a:lnTo>
                  <a:lnTo>
                    <a:pt x="1444865" y="5009183"/>
                  </a:lnTo>
                  <a:close/>
                </a:path>
                <a:path w="5528944" h="9429115">
                  <a:moveTo>
                    <a:pt x="1726748" y="5009183"/>
                  </a:moveTo>
                  <a:lnTo>
                    <a:pt x="1678477" y="5009183"/>
                  </a:lnTo>
                  <a:lnTo>
                    <a:pt x="1687933" y="4971083"/>
                  </a:lnTo>
                  <a:lnTo>
                    <a:pt x="1719183" y="4971083"/>
                  </a:lnTo>
                  <a:lnTo>
                    <a:pt x="1726748" y="5009183"/>
                  </a:lnTo>
                  <a:close/>
                </a:path>
                <a:path w="5528944" h="9429115">
                  <a:moveTo>
                    <a:pt x="1955832" y="5034583"/>
                  </a:moveTo>
                  <a:lnTo>
                    <a:pt x="1881371" y="5034583"/>
                  </a:lnTo>
                  <a:lnTo>
                    <a:pt x="1892909" y="5009183"/>
                  </a:lnTo>
                  <a:lnTo>
                    <a:pt x="1916616" y="4971083"/>
                  </a:lnTo>
                  <a:lnTo>
                    <a:pt x="1948652" y="4971083"/>
                  </a:lnTo>
                  <a:lnTo>
                    <a:pt x="1955954" y="5009183"/>
                  </a:lnTo>
                  <a:lnTo>
                    <a:pt x="1963277" y="5009183"/>
                  </a:lnTo>
                  <a:lnTo>
                    <a:pt x="1955832" y="5034583"/>
                  </a:lnTo>
                  <a:close/>
                </a:path>
                <a:path w="5528944" h="9429115">
                  <a:moveTo>
                    <a:pt x="3143239" y="5009183"/>
                  </a:moveTo>
                  <a:lnTo>
                    <a:pt x="3104371" y="5009183"/>
                  </a:lnTo>
                  <a:lnTo>
                    <a:pt x="3096943" y="4971083"/>
                  </a:lnTo>
                  <a:lnTo>
                    <a:pt x="3136694" y="4971083"/>
                  </a:lnTo>
                  <a:lnTo>
                    <a:pt x="3143239" y="5009183"/>
                  </a:lnTo>
                  <a:close/>
                </a:path>
                <a:path w="5528944" h="9429115">
                  <a:moveTo>
                    <a:pt x="4175745" y="5009183"/>
                  </a:moveTo>
                  <a:lnTo>
                    <a:pt x="4006351" y="5009183"/>
                  </a:lnTo>
                  <a:lnTo>
                    <a:pt x="4028496" y="4971083"/>
                  </a:lnTo>
                  <a:lnTo>
                    <a:pt x="4162719" y="4971083"/>
                  </a:lnTo>
                  <a:lnTo>
                    <a:pt x="4175745" y="5009183"/>
                  </a:lnTo>
                  <a:close/>
                </a:path>
                <a:path w="5528944" h="9429115">
                  <a:moveTo>
                    <a:pt x="1489163" y="5034583"/>
                  </a:moveTo>
                  <a:lnTo>
                    <a:pt x="1435085" y="5034583"/>
                  </a:lnTo>
                  <a:lnTo>
                    <a:pt x="1421489" y="5009183"/>
                  </a:lnTo>
                  <a:lnTo>
                    <a:pt x="1474704" y="5009183"/>
                  </a:lnTo>
                  <a:lnTo>
                    <a:pt x="1489163" y="5034583"/>
                  </a:lnTo>
                  <a:close/>
                </a:path>
                <a:path w="5528944" h="9429115">
                  <a:moveTo>
                    <a:pt x="1733899" y="5034583"/>
                  </a:moveTo>
                  <a:lnTo>
                    <a:pt x="1688612" y="5034583"/>
                  </a:lnTo>
                  <a:lnTo>
                    <a:pt x="1679679" y="5009183"/>
                  </a:lnTo>
                  <a:lnTo>
                    <a:pt x="1735831" y="5009183"/>
                  </a:lnTo>
                  <a:lnTo>
                    <a:pt x="1733899" y="5034583"/>
                  </a:lnTo>
                  <a:close/>
                </a:path>
                <a:path w="5528944" h="9429115">
                  <a:moveTo>
                    <a:pt x="4055456" y="5072683"/>
                  </a:moveTo>
                  <a:lnTo>
                    <a:pt x="3883345" y="5072683"/>
                  </a:lnTo>
                  <a:lnTo>
                    <a:pt x="3910212" y="5034583"/>
                  </a:lnTo>
                  <a:lnTo>
                    <a:pt x="3961143" y="5034583"/>
                  </a:lnTo>
                  <a:lnTo>
                    <a:pt x="3984065" y="5009183"/>
                  </a:lnTo>
                  <a:lnTo>
                    <a:pt x="4066712" y="5009183"/>
                  </a:lnTo>
                  <a:lnTo>
                    <a:pt x="4063838" y="5034583"/>
                  </a:lnTo>
                  <a:lnTo>
                    <a:pt x="4055456" y="5072683"/>
                  </a:lnTo>
                  <a:close/>
                </a:path>
                <a:path w="5528944" h="9429115">
                  <a:moveTo>
                    <a:pt x="4172380" y="5034583"/>
                  </a:moveTo>
                  <a:lnTo>
                    <a:pt x="4124827" y="5009183"/>
                  </a:lnTo>
                  <a:lnTo>
                    <a:pt x="4179032" y="5009183"/>
                  </a:lnTo>
                  <a:lnTo>
                    <a:pt x="4172380" y="5034583"/>
                  </a:lnTo>
                  <a:close/>
                </a:path>
                <a:path w="5528944" h="9429115">
                  <a:moveTo>
                    <a:pt x="297700" y="5072683"/>
                  </a:moveTo>
                  <a:lnTo>
                    <a:pt x="271871" y="5072683"/>
                  </a:lnTo>
                  <a:lnTo>
                    <a:pt x="268039" y="5034583"/>
                  </a:lnTo>
                  <a:lnTo>
                    <a:pt x="294349" y="5034583"/>
                  </a:lnTo>
                  <a:lnTo>
                    <a:pt x="297700" y="5072683"/>
                  </a:lnTo>
                  <a:close/>
                </a:path>
                <a:path w="5528944" h="9429115">
                  <a:moveTo>
                    <a:pt x="1498626" y="5072683"/>
                  </a:moveTo>
                  <a:lnTo>
                    <a:pt x="1464211" y="5072683"/>
                  </a:lnTo>
                  <a:lnTo>
                    <a:pt x="1449418" y="5034583"/>
                  </a:lnTo>
                  <a:lnTo>
                    <a:pt x="1501485" y="5034583"/>
                  </a:lnTo>
                  <a:lnTo>
                    <a:pt x="1498626" y="5072683"/>
                  </a:lnTo>
                  <a:close/>
                </a:path>
                <a:path w="5528944" h="9429115">
                  <a:moveTo>
                    <a:pt x="1907050" y="5072683"/>
                  </a:moveTo>
                  <a:lnTo>
                    <a:pt x="1865698" y="5072683"/>
                  </a:lnTo>
                  <a:lnTo>
                    <a:pt x="1864289" y="5034583"/>
                  </a:lnTo>
                  <a:lnTo>
                    <a:pt x="1914597" y="5034583"/>
                  </a:lnTo>
                  <a:lnTo>
                    <a:pt x="1907050" y="5072683"/>
                  </a:lnTo>
                  <a:close/>
                </a:path>
                <a:path w="5528944" h="9429115">
                  <a:moveTo>
                    <a:pt x="2164101" y="5072683"/>
                  </a:moveTo>
                  <a:lnTo>
                    <a:pt x="2116392" y="5072683"/>
                  </a:lnTo>
                  <a:lnTo>
                    <a:pt x="2117276" y="5034583"/>
                  </a:lnTo>
                  <a:lnTo>
                    <a:pt x="2164101" y="5072683"/>
                  </a:lnTo>
                  <a:close/>
                </a:path>
                <a:path w="5528944" h="9429115">
                  <a:moveTo>
                    <a:pt x="2317711" y="5072683"/>
                  </a:moveTo>
                  <a:lnTo>
                    <a:pt x="2255755" y="5072683"/>
                  </a:lnTo>
                  <a:lnTo>
                    <a:pt x="2258126" y="5034583"/>
                  </a:lnTo>
                  <a:lnTo>
                    <a:pt x="2306333" y="5034583"/>
                  </a:lnTo>
                  <a:lnTo>
                    <a:pt x="2317711" y="5072683"/>
                  </a:lnTo>
                  <a:close/>
                </a:path>
                <a:path w="5528944" h="9429115">
                  <a:moveTo>
                    <a:pt x="2746507" y="5072683"/>
                  </a:moveTo>
                  <a:lnTo>
                    <a:pt x="2706586" y="5072683"/>
                  </a:lnTo>
                  <a:lnTo>
                    <a:pt x="2715324" y="5034583"/>
                  </a:lnTo>
                  <a:lnTo>
                    <a:pt x="2740726" y="5034583"/>
                  </a:lnTo>
                  <a:lnTo>
                    <a:pt x="2746507" y="5072683"/>
                  </a:lnTo>
                  <a:close/>
                </a:path>
                <a:path w="5528944" h="9429115">
                  <a:moveTo>
                    <a:pt x="2797286" y="5072683"/>
                  </a:moveTo>
                  <a:lnTo>
                    <a:pt x="2788402" y="5034583"/>
                  </a:lnTo>
                  <a:lnTo>
                    <a:pt x="2806998" y="5034583"/>
                  </a:lnTo>
                  <a:lnTo>
                    <a:pt x="2797286" y="5072683"/>
                  </a:lnTo>
                  <a:close/>
                </a:path>
                <a:path w="5528944" h="9429115">
                  <a:moveTo>
                    <a:pt x="3458896" y="5136183"/>
                  </a:moveTo>
                  <a:lnTo>
                    <a:pt x="3386796" y="5136183"/>
                  </a:lnTo>
                  <a:lnTo>
                    <a:pt x="3409519" y="5098083"/>
                  </a:lnTo>
                  <a:lnTo>
                    <a:pt x="3427761" y="5072683"/>
                  </a:lnTo>
                  <a:lnTo>
                    <a:pt x="3445682" y="5072683"/>
                  </a:lnTo>
                  <a:lnTo>
                    <a:pt x="3467447" y="5034583"/>
                  </a:lnTo>
                  <a:lnTo>
                    <a:pt x="3482731" y="5034583"/>
                  </a:lnTo>
                  <a:lnTo>
                    <a:pt x="3484982" y="5072683"/>
                  </a:lnTo>
                  <a:lnTo>
                    <a:pt x="3476704" y="5098083"/>
                  </a:lnTo>
                  <a:lnTo>
                    <a:pt x="3458896" y="5136183"/>
                  </a:lnTo>
                  <a:close/>
                </a:path>
                <a:path w="5528944" h="9429115">
                  <a:moveTo>
                    <a:pt x="3800854" y="5072683"/>
                  </a:moveTo>
                  <a:lnTo>
                    <a:pt x="3683172" y="5072683"/>
                  </a:lnTo>
                  <a:lnTo>
                    <a:pt x="3689327" y="5034583"/>
                  </a:lnTo>
                  <a:lnTo>
                    <a:pt x="3778209" y="5034583"/>
                  </a:lnTo>
                  <a:lnTo>
                    <a:pt x="3800854" y="5072683"/>
                  </a:lnTo>
                  <a:close/>
                </a:path>
                <a:path w="5528944" h="9429115">
                  <a:moveTo>
                    <a:pt x="4526404" y="5072683"/>
                  </a:moveTo>
                  <a:lnTo>
                    <a:pt x="4458636" y="5072683"/>
                  </a:lnTo>
                  <a:lnTo>
                    <a:pt x="4465153" y="5034583"/>
                  </a:lnTo>
                  <a:lnTo>
                    <a:pt x="4526404" y="5072683"/>
                  </a:lnTo>
                  <a:close/>
                </a:path>
                <a:path w="5528944" h="9429115">
                  <a:moveTo>
                    <a:pt x="4970243" y="5072683"/>
                  </a:moveTo>
                  <a:lnTo>
                    <a:pt x="4945684" y="5072683"/>
                  </a:lnTo>
                  <a:lnTo>
                    <a:pt x="4953870" y="5034583"/>
                  </a:lnTo>
                  <a:lnTo>
                    <a:pt x="4964087" y="5034583"/>
                  </a:lnTo>
                  <a:lnTo>
                    <a:pt x="4970243" y="5072683"/>
                  </a:lnTo>
                  <a:close/>
                </a:path>
                <a:path w="5528944" h="9429115">
                  <a:moveTo>
                    <a:pt x="5281377" y="5072683"/>
                  </a:moveTo>
                  <a:lnTo>
                    <a:pt x="5232714" y="5072683"/>
                  </a:lnTo>
                  <a:lnTo>
                    <a:pt x="5240939" y="5034583"/>
                  </a:lnTo>
                  <a:lnTo>
                    <a:pt x="5275687" y="5034583"/>
                  </a:lnTo>
                  <a:lnTo>
                    <a:pt x="5281377" y="5072683"/>
                  </a:lnTo>
                  <a:close/>
                </a:path>
                <a:path w="5528944" h="9429115">
                  <a:moveTo>
                    <a:pt x="854109" y="5098083"/>
                  </a:moveTo>
                  <a:lnTo>
                    <a:pt x="794307" y="5098083"/>
                  </a:lnTo>
                  <a:lnTo>
                    <a:pt x="794087" y="5072683"/>
                  </a:lnTo>
                  <a:lnTo>
                    <a:pt x="839117" y="5072683"/>
                  </a:lnTo>
                  <a:lnTo>
                    <a:pt x="854109" y="5098083"/>
                  </a:lnTo>
                  <a:close/>
                </a:path>
                <a:path w="5528944" h="9429115">
                  <a:moveTo>
                    <a:pt x="1591204" y="5098083"/>
                  </a:moveTo>
                  <a:lnTo>
                    <a:pt x="1544907" y="5098083"/>
                  </a:lnTo>
                  <a:lnTo>
                    <a:pt x="1544793" y="5072683"/>
                  </a:lnTo>
                  <a:lnTo>
                    <a:pt x="1579322" y="5072683"/>
                  </a:lnTo>
                  <a:lnTo>
                    <a:pt x="1591204" y="5098083"/>
                  </a:lnTo>
                  <a:close/>
                </a:path>
                <a:path w="5528944" h="9429115">
                  <a:moveTo>
                    <a:pt x="2330908" y="5098083"/>
                  </a:moveTo>
                  <a:lnTo>
                    <a:pt x="2275459" y="5098083"/>
                  </a:lnTo>
                  <a:lnTo>
                    <a:pt x="2265060" y="5072683"/>
                  </a:lnTo>
                  <a:lnTo>
                    <a:pt x="2327072" y="5072683"/>
                  </a:lnTo>
                  <a:lnTo>
                    <a:pt x="2330908" y="5098083"/>
                  </a:lnTo>
                  <a:close/>
                </a:path>
                <a:path w="5528944" h="9429115">
                  <a:moveTo>
                    <a:pt x="2662250" y="5136183"/>
                  </a:moveTo>
                  <a:lnTo>
                    <a:pt x="2616084" y="5136183"/>
                  </a:lnTo>
                  <a:lnTo>
                    <a:pt x="2600222" y="5098083"/>
                  </a:lnTo>
                  <a:lnTo>
                    <a:pt x="2616521" y="5072683"/>
                  </a:lnTo>
                  <a:lnTo>
                    <a:pt x="2632183" y="5072683"/>
                  </a:lnTo>
                  <a:lnTo>
                    <a:pt x="2647678" y="5098083"/>
                  </a:lnTo>
                  <a:lnTo>
                    <a:pt x="2664673" y="5098083"/>
                  </a:lnTo>
                  <a:lnTo>
                    <a:pt x="2662250" y="5136183"/>
                  </a:lnTo>
                  <a:close/>
                </a:path>
                <a:path w="5528944" h="9429115">
                  <a:moveTo>
                    <a:pt x="2738643" y="5098083"/>
                  </a:moveTo>
                  <a:lnTo>
                    <a:pt x="2720672" y="5098083"/>
                  </a:lnTo>
                  <a:lnTo>
                    <a:pt x="2705277" y="5072683"/>
                  </a:lnTo>
                  <a:lnTo>
                    <a:pt x="2743687" y="5072683"/>
                  </a:lnTo>
                  <a:lnTo>
                    <a:pt x="2738643" y="5098083"/>
                  </a:lnTo>
                  <a:close/>
                </a:path>
                <a:path w="5528944" h="9429115">
                  <a:moveTo>
                    <a:pt x="3814773" y="5098083"/>
                  </a:moveTo>
                  <a:lnTo>
                    <a:pt x="3776348" y="5098083"/>
                  </a:lnTo>
                  <a:lnTo>
                    <a:pt x="3760676" y="5072683"/>
                  </a:lnTo>
                  <a:lnTo>
                    <a:pt x="3818833" y="5072683"/>
                  </a:lnTo>
                  <a:lnTo>
                    <a:pt x="3814773" y="5098083"/>
                  </a:lnTo>
                  <a:close/>
                </a:path>
                <a:path w="5528944" h="9429115">
                  <a:moveTo>
                    <a:pt x="3924161" y="5098083"/>
                  </a:moveTo>
                  <a:lnTo>
                    <a:pt x="3862232" y="5098083"/>
                  </a:lnTo>
                  <a:lnTo>
                    <a:pt x="3859263" y="5072683"/>
                  </a:lnTo>
                  <a:lnTo>
                    <a:pt x="3936537" y="5072683"/>
                  </a:lnTo>
                  <a:lnTo>
                    <a:pt x="3924161" y="5098083"/>
                  </a:lnTo>
                  <a:close/>
                </a:path>
                <a:path w="5528944" h="9429115">
                  <a:moveTo>
                    <a:pt x="4006527" y="5098083"/>
                  </a:moveTo>
                  <a:lnTo>
                    <a:pt x="3949321" y="5072683"/>
                  </a:lnTo>
                  <a:lnTo>
                    <a:pt x="4037656" y="5072683"/>
                  </a:lnTo>
                  <a:lnTo>
                    <a:pt x="4006527" y="5098083"/>
                  </a:lnTo>
                  <a:close/>
                </a:path>
                <a:path w="5528944" h="9429115">
                  <a:moveTo>
                    <a:pt x="4577919" y="5098083"/>
                  </a:moveTo>
                  <a:lnTo>
                    <a:pt x="4451789" y="5098083"/>
                  </a:lnTo>
                  <a:lnTo>
                    <a:pt x="4448682" y="5072683"/>
                  </a:lnTo>
                  <a:lnTo>
                    <a:pt x="4560600" y="5072683"/>
                  </a:lnTo>
                  <a:lnTo>
                    <a:pt x="4577919" y="5098083"/>
                  </a:lnTo>
                  <a:close/>
                </a:path>
                <a:path w="5528944" h="9429115">
                  <a:moveTo>
                    <a:pt x="5289433" y="5098083"/>
                  </a:moveTo>
                  <a:lnTo>
                    <a:pt x="5226793" y="5098083"/>
                  </a:lnTo>
                  <a:lnTo>
                    <a:pt x="5225850" y="5072683"/>
                  </a:lnTo>
                  <a:lnTo>
                    <a:pt x="5299984" y="5072683"/>
                  </a:lnTo>
                  <a:lnTo>
                    <a:pt x="5289433" y="5098083"/>
                  </a:lnTo>
                  <a:close/>
                </a:path>
                <a:path w="5528944" h="9429115">
                  <a:moveTo>
                    <a:pt x="257037" y="5136183"/>
                  </a:moveTo>
                  <a:lnTo>
                    <a:pt x="222622" y="5136183"/>
                  </a:lnTo>
                  <a:lnTo>
                    <a:pt x="229564" y="5098083"/>
                  </a:lnTo>
                  <a:lnTo>
                    <a:pt x="252898" y="5098083"/>
                  </a:lnTo>
                  <a:lnTo>
                    <a:pt x="257037" y="5136183"/>
                  </a:lnTo>
                  <a:close/>
                </a:path>
                <a:path w="5528944" h="9429115">
                  <a:moveTo>
                    <a:pt x="1698469" y="5136183"/>
                  </a:moveTo>
                  <a:lnTo>
                    <a:pt x="1667001" y="5136183"/>
                  </a:lnTo>
                  <a:lnTo>
                    <a:pt x="1665657" y="5098083"/>
                  </a:lnTo>
                  <a:lnTo>
                    <a:pt x="1700564" y="5098083"/>
                  </a:lnTo>
                  <a:lnTo>
                    <a:pt x="1698469" y="5136183"/>
                  </a:lnTo>
                  <a:close/>
                </a:path>
                <a:path w="5528944" h="9429115">
                  <a:moveTo>
                    <a:pt x="3331589" y="5136183"/>
                  </a:moveTo>
                  <a:lnTo>
                    <a:pt x="3317607" y="5136183"/>
                  </a:lnTo>
                  <a:lnTo>
                    <a:pt x="3321111" y="5098083"/>
                  </a:lnTo>
                  <a:lnTo>
                    <a:pt x="3330475" y="5098083"/>
                  </a:lnTo>
                  <a:lnTo>
                    <a:pt x="3331589" y="5136183"/>
                  </a:lnTo>
                  <a:close/>
                </a:path>
                <a:path w="5528944" h="9429115">
                  <a:moveTo>
                    <a:pt x="4345241" y="5136183"/>
                  </a:moveTo>
                  <a:lnTo>
                    <a:pt x="4308665" y="5136183"/>
                  </a:lnTo>
                  <a:lnTo>
                    <a:pt x="4308599" y="5098083"/>
                  </a:lnTo>
                  <a:lnTo>
                    <a:pt x="4343121" y="5098083"/>
                  </a:lnTo>
                  <a:lnTo>
                    <a:pt x="4345241" y="5136183"/>
                  </a:lnTo>
                  <a:close/>
                </a:path>
                <a:path w="5528944" h="9429115">
                  <a:moveTo>
                    <a:pt x="4573440" y="5136183"/>
                  </a:moveTo>
                  <a:lnTo>
                    <a:pt x="4501716" y="5136183"/>
                  </a:lnTo>
                  <a:lnTo>
                    <a:pt x="4478120" y="5098083"/>
                  </a:lnTo>
                  <a:lnTo>
                    <a:pt x="4578908" y="5098083"/>
                  </a:lnTo>
                  <a:lnTo>
                    <a:pt x="4573440" y="5136183"/>
                  </a:lnTo>
                  <a:close/>
                </a:path>
                <a:path w="5528944" h="9429115">
                  <a:moveTo>
                    <a:pt x="4680222" y="5136183"/>
                  </a:moveTo>
                  <a:lnTo>
                    <a:pt x="4650039" y="5136183"/>
                  </a:lnTo>
                  <a:lnTo>
                    <a:pt x="4646162" y="5098083"/>
                  </a:lnTo>
                  <a:lnTo>
                    <a:pt x="4681826" y="5098083"/>
                  </a:lnTo>
                  <a:lnTo>
                    <a:pt x="4680222" y="5136183"/>
                  </a:lnTo>
                  <a:close/>
                </a:path>
                <a:path w="5528944" h="9429115">
                  <a:moveTo>
                    <a:pt x="4863601" y="5136183"/>
                  </a:moveTo>
                  <a:lnTo>
                    <a:pt x="4826132" y="5136183"/>
                  </a:lnTo>
                  <a:lnTo>
                    <a:pt x="4839113" y="5098083"/>
                  </a:lnTo>
                  <a:lnTo>
                    <a:pt x="4851562" y="5098083"/>
                  </a:lnTo>
                  <a:lnTo>
                    <a:pt x="4863601" y="5136183"/>
                  </a:lnTo>
                  <a:close/>
                </a:path>
                <a:path w="5528944" h="9429115">
                  <a:moveTo>
                    <a:pt x="138406" y="5161583"/>
                  </a:moveTo>
                  <a:lnTo>
                    <a:pt x="65321" y="5161583"/>
                  </a:lnTo>
                  <a:lnTo>
                    <a:pt x="84094" y="5136183"/>
                  </a:lnTo>
                  <a:lnTo>
                    <a:pt x="122356" y="5136183"/>
                  </a:lnTo>
                  <a:lnTo>
                    <a:pt x="138406" y="5161583"/>
                  </a:lnTo>
                  <a:close/>
                </a:path>
                <a:path w="5528944" h="9429115">
                  <a:moveTo>
                    <a:pt x="527117" y="5161583"/>
                  </a:moveTo>
                  <a:lnTo>
                    <a:pt x="501183" y="5161583"/>
                  </a:lnTo>
                  <a:lnTo>
                    <a:pt x="502591" y="5136183"/>
                  </a:lnTo>
                  <a:lnTo>
                    <a:pt x="531995" y="5136183"/>
                  </a:lnTo>
                  <a:lnTo>
                    <a:pt x="527117" y="5161583"/>
                  </a:lnTo>
                  <a:close/>
                </a:path>
                <a:path w="5528944" h="9429115">
                  <a:moveTo>
                    <a:pt x="733613" y="5199683"/>
                  </a:moveTo>
                  <a:lnTo>
                    <a:pt x="712002" y="5199683"/>
                  </a:lnTo>
                  <a:lnTo>
                    <a:pt x="706074" y="5161583"/>
                  </a:lnTo>
                  <a:lnTo>
                    <a:pt x="704746" y="5161583"/>
                  </a:lnTo>
                  <a:lnTo>
                    <a:pt x="709417" y="5136183"/>
                  </a:lnTo>
                  <a:lnTo>
                    <a:pt x="796313" y="5136183"/>
                  </a:lnTo>
                  <a:lnTo>
                    <a:pt x="733613" y="5199683"/>
                  </a:lnTo>
                  <a:close/>
                </a:path>
                <a:path w="5528944" h="9429115">
                  <a:moveTo>
                    <a:pt x="1292979" y="5199683"/>
                  </a:moveTo>
                  <a:lnTo>
                    <a:pt x="1165100" y="5199683"/>
                  </a:lnTo>
                  <a:lnTo>
                    <a:pt x="1162236" y="5161583"/>
                  </a:lnTo>
                  <a:lnTo>
                    <a:pt x="1180597" y="5136183"/>
                  </a:lnTo>
                  <a:lnTo>
                    <a:pt x="1266205" y="5136183"/>
                  </a:lnTo>
                  <a:lnTo>
                    <a:pt x="1271703" y="5161583"/>
                  </a:lnTo>
                  <a:lnTo>
                    <a:pt x="1287093" y="5161583"/>
                  </a:lnTo>
                  <a:lnTo>
                    <a:pt x="1292979" y="5199683"/>
                  </a:lnTo>
                  <a:close/>
                </a:path>
                <a:path w="5528944" h="9429115">
                  <a:moveTo>
                    <a:pt x="4922828" y="5161583"/>
                  </a:moveTo>
                  <a:lnTo>
                    <a:pt x="4800525" y="5161583"/>
                  </a:lnTo>
                  <a:lnTo>
                    <a:pt x="4801460" y="5136183"/>
                  </a:lnTo>
                  <a:lnTo>
                    <a:pt x="4915621" y="5136183"/>
                  </a:lnTo>
                  <a:lnTo>
                    <a:pt x="4922828" y="5161583"/>
                  </a:lnTo>
                  <a:close/>
                </a:path>
                <a:path w="5528944" h="9429115">
                  <a:moveTo>
                    <a:pt x="5088722" y="5161583"/>
                  </a:moveTo>
                  <a:lnTo>
                    <a:pt x="5048798" y="5161583"/>
                  </a:lnTo>
                  <a:lnTo>
                    <a:pt x="5053187" y="5136183"/>
                  </a:lnTo>
                  <a:lnTo>
                    <a:pt x="5087863" y="5136183"/>
                  </a:lnTo>
                  <a:lnTo>
                    <a:pt x="5088722" y="5161583"/>
                  </a:lnTo>
                  <a:close/>
                </a:path>
                <a:path w="5528944" h="9429115">
                  <a:moveTo>
                    <a:pt x="5204729" y="5161583"/>
                  </a:moveTo>
                  <a:lnTo>
                    <a:pt x="5162397" y="5161583"/>
                  </a:lnTo>
                  <a:lnTo>
                    <a:pt x="5159234" y="5136183"/>
                  </a:lnTo>
                  <a:lnTo>
                    <a:pt x="5204042" y="5136183"/>
                  </a:lnTo>
                  <a:lnTo>
                    <a:pt x="5204729" y="5161583"/>
                  </a:lnTo>
                  <a:close/>
                </a:path>
                <a:path w="5528944" h="9429115">
                  <a:moveTo>
                    <a:pt x="146565" y="5199683"/>
                  </a:moveTo>
                  <a:lnTo>
                    <a:pt x="50655" y="5199683"/>
                  </a:lnTo>
                  <a:lnTo>
                    <a:pt x="47108" y="5161583"/>
                  </a:lnTo>
                  <a:lnTo>
                    <a:pt x="144709" y="5161583"/>
                  </a:lnTo>
                  <a:lnTo>
                    <a:pt x="146565" y="5199683"/>
                  </a:lnTo>
                  <a:close/>
                </a:path>
                <a:path w="5528944" h="9429115">
                  <a:moveTo>
                    <a:pt x="1516423" y="5199683"/>
                  </a:moveTo>
                  <a:lnTo>
                    <a:pt x="1445650" y="5199683"/>
                  </a:lnTo>
                  <a:lnTo>
                    <a:pt x="1446663" y="5161583"/>
                  </a:lnTo>
                  <a:lnTo>
                    <a:pt x="1512465" y="5161583"/>
                  </a:lnTo>
                  <a:lnTo>
                    <a:pt x="1516423" y="5199683"/>
                  </a:lnTo>
                  <a:close/>
                </a:path>
                <a:path w="5528944" h="9429115">
                  <a:moveTo>
                    <a:pt x="1770707" y="5199683"/>
                  </a:moveTo>
                  <a:lnTo>
                    <a:pt x="1729474" y="5199683"/>
                  </a:lnTo>
                  <a:lnTo>
                    <a:pt x="1734162" y="5161583"/>
                  </a:lnTo>
                  <a:lnTo>
                    <a:pt x="1772406" y="5161583"/>
                  </a:lnTo>
                  <a:lnTo>
                    <a:pt x="1770707" y="5199683"/>
                  </a:lnTo>
                  <a:close/>
                </a:path>
                <a:path w="5528944" h="9429115">
                  <a:moveTo>
                    <a:pt x="2266192" y="5199683"/>
                  </a:moveTo>
                  <a:lnTo>
                    <a:pt x="2211495" y="5199683"/>
                  </a:lnTo>
                  <a:lnTo>
                    <a:pt x="2203086" y="5161583"/>
                  </a:lnTo>
                  <a:lnTo>
                    <a:pt x="2264478" y="5161583"/>
                  </a:lnTo>
                  <a:lnTo>
                    <a:pt x="2266192" y="5199683"/>
                  </a:lnTo>
                  <a:close/>
                </a:path>
                <a:path w="5528944" h="9429115">
                  <a:moveTo>
                    <a:pt x="4624685" y="5199683"/>
                  </a:moveTo>
                  <a:lnTo>
                    <a:pt x="4452304" y="5199683"/>
                  </a:lnTo>
                  <a:lnTo>
                    <a:pt x="4463972" y="5161583"/>
                  </a:lnTo>
                  <a:lnTo>
                    <a:pt x="4615904" y="5161583"/>
                  </a:lnTo>
                  <a:lnTo>
                    <a:pt x="4624685" y="5199683"/>
                  </a:lnTo>
                  <a:close/>
                </a:path>
                <a:path w="5528944" h="9429115">
                  <a:moveTo>
                    <a:pt x="4884079" y="5199683"/>
                  </a:moveTo>
                  <a:lnTo>
                    <a:pt x="4864888" y="5199683"/>
                  </a:lnTo>
                  <a:lnTo>
                    <a:pt x="4845955" y="5161583"/>
                  </a:lnTo>
                  <a:lnTo>
                    <a:pt x="4902985" y="5161583"/>
                  </a:lnTo>
                  <a:lnTo>
                    <a:pt x="4884079" y="5199683"/>
                  </a:lnTo>
                  <a:close/>
                </a:path>
                <a:path w="5528944" h="9429115">
                  <a:moveTo>
                    <a:pt x="176607" y="5237783"/>
                  </a:moveTo>
                  <a:lnTo>
                    <a:pt x="88008" y="5237783"/>
                  </a:lnTo>
                  <a:lnTo>
                    <a:pt x="60446" y="5199683"/>
                  </a:lnTo>
                  <a:lnTo>
                    <a:pt x="167353" y="5199683"/>
                  </a:lnTo>
                  <a:lnTo>
                    <a:pt x="176607" y="5237783"/>
                  </a:lnTo>
                  <a:close/>
                </a:path>
                <a:path w="5528944" h="9429115">
                  <a:moveTo>
                    <a:pt x="254483" y="5237783"/>
                  </a:moveTo>
                  <a:lnTo>
                    <a:pt x="230416" y="5237783"/>
                  </a:lnTo>
                  <a:lnTo>
                    <a:pt x="235777" y="5199683"/>
                  </a:lnTo>
                  <a:lnTo>
                    <a:pt x="250011" y="5199683"/>
                  </a:lnTo>
                  <a:lnTo>
                    <a:pt x="254483" y="5237783"/>
                  </a:lnTo>
                  <a:close/>
                </a:path>
                <a:path w="5528944" h="9429115">
                  <a:moveTo>
                    <a:pt x="1312164" y="5263183"/>
                  </a:moveTo>
                  <a:lnTo>
                    <a:pt x="1251507" y="5263183"/>
                  </a:lnTo>
                  <a:lnTo>
                    <a:pt x="1237758" y="5237783"/>
                  </a:lnTo>
                  <a:lnTo>
                    <a:pt x="1202840" y="5237783"/>
                  </a:lnTo>
                  <a:lnTo>
                    <a:pt x="1185576" y="5199683"/>
                  </a:lnTo>
                  <a:lnTo>
                    <a:pt x="1296268" y="5199683"/>
                  </a:lnTo>
                  <a:lnTo>
                    <a:pt x="1302414" y="5237783"/>
                  </a:lnTo>
                  <a:lnTo>
                    <a:pt x="1312164" y="5263183"/>
                  </a:lnTo>
                  <a:close/>
                </a:path>
                <a:path w="5528944" h="9429115">
                  <a:moveTo>
                    <a:pt x="1508639" y="5237783"/>
                  </a:moveTo>
                  <a:lnTo>
                    <a:pt x="1460078" y="5237783"/>
                  </a:lnTo>
                  <a:lnTo>
                    <a:pt x="1450561" y="5199683"/>
                  </a:lnTo>
                  <a:lnTo>
                    <a:pt x="1514792" y="5199683"/>
                  </a:lnTo>
                  <a:lnTo>
                    <a:pt x="1508639" y="5237783"/>
                  </a:lnTo>
                  <a:close/>
                </a:path>
                <a:path w="5528944" h="9429115">
                  <a:moveTo>
                    <a:pt x="1736584" y="5237783"/>
                  </a:moveTo>
                  <a:lnTo>
                    <a:pt x="1729836" y="5199683"/>
                  </a:lnTo>
                  <a:lnTo>
                    <a:pt x="1752343" y="5199683"/>
                  </a:lnTo>
                  <a:lnTo>
                    <a:pt x="1736584" y="5237783"/>
                  </a:lnTo>
                  <a:close/>
                </a:path>
                <a:path w="5528944" h="9429115">
                  <a:moveTo>
                    <a:pt x="3293191" y="5237783"/>
                  </a:moveTo>
                  <a:lnTo>
                    <a:pt x="3284419" y="5199683"/>
                  </a:lnTo>
                  <a:lnTo>
                    <a:pt x="3303980" y="5199683"/>
                  </a:lnTo>
                  <a:lnTo>
                    <a:pt x="3293191" y="5237783"/>
                  </a:lnTo>
                  <a:close/>
                </a:path>
                <a:path w="5528944" h="9429115">
                  <a:moveTo>
                    <a:pt x="4269004" y="5237783"/>
                  </a:moveTo>
                  <a:lnTo>
                    <a:pt x="4233646" y="5237783"/>
                  </a:lnTo>
                  <a:lnTo>
                    <a:pt x="4234370" y="5199683"/>
                  </a:lnTo>
                  <a:lnTo>
                    <a:pt x="4275095" y="5199683"/>
                  </a:lnTo>
                  <a:lnTo>
                    <a:pt x="4269004" y="5237783"/>
                  </a:lnTo>
                  <a:close/>
                </a:path>
                <a:path w="5528944" h="9429115">
                  <a:moveTo>
                    <a:pt x="4626324" y="5237783"/>
                  </a:moveTo>
                  <a:lnTo>
                    <a:pt x="4432867" y="5237783"/>
                  </a:lnTo>
                  <a:lnTo>
                    <a:pt x="4437658" y="5199683"/>
                  </a:lnTo>
                  <a:lnTo>
                    <a:pt x="4628229" y="5199683"/>
                  </a:lnTo>
                  <a:lnTo>
                    <a:pt x="4626324" y="5237783"/>
                  </a:lnTo>
                  <a:close/>
                </a:path>
                <a:path w="5528944" h="9429115">
                  <a:moveTo>
                    <a:pt x="4786314" y="5237783"/>
                  </a:moveTo>
                  <a:lnTo>
                    <a:pt x="4713556" y="5237783"/>
                  </a:lnTo>
                  <a:lnTo>
                    <a:pt x="4716783" y="5199683"/>
                  </a:lnTo>
                  <a:lnTo>
                    <a:pt x="4780570" y="5199683"/>
                  </a:lnTo>
                  <a:lnTo>
                    <a:pt x="4786314" y="5237783"/>
                  </a:lnTo>
                  <a:close/>
                </a:path>
                <a:path w="5528944" h="9429115">
                  <a:moveTo>
                    <a:pt x="5304736" y="5237783"/>
                  </a:moveTo>
                  <a:lnTo>
                    <a:pt x="5238031" y="5237783"/>
                  </a:lnTo>
                  <a:lnTo>
                    <a:pt x="5254323" y="5199683"/>
                  </a:lnTo>
                  <a:lnTo>
                    <a:pt x="5299275" y="5199683"/>
                  </a:lnTo>
                  <a:lnTo>
                    <a:pt x="5304736" y="5237783"/>
                  </a:lnTo>
                  <a:close/>
                </a:path>
                <a:path w="5528944" h="9429115">
                  <a:moveTo>
                    <a:pt x="192596" y="5263183"/>
                  </a:moveTo>
                  <a:lnTo>
                    <a:pt x="147187" y="5263183"/>
                  </a:lnTo>
                  <a:lnTo>
                    <a:pt x="116950" y="5237783"/>
                  </a:lnTo>
                  <a:lnTo>
                    <a:pt x="194854" y="5237783"/>
                  </a:lnTo>
                  <a:lnTo>
                    <a:pt x="192596" y="5263183"/>
                  </a:lnTo>
                  <a:close/>
                </a:path>
                <a:path w="5528944" h="9429115">
                  <a:moveTo>
                    <a:pt x="838390" y="5263183"/>
                  </a:moveTo>
                  <a:lnTo>
                    <a:pt x="794874" y="5263183"/>
                  </a:lnTo>
                  <a:lnTo>
                    <a:pt x="798118" y="5237783"/>
                  </a:lnTo>
                  <a:lnTo>
                    <a:pt x="837211" y="5237783"/>
                  </a:lnTo>
                  <a:lnTo>
                    <a:pt x="838390" y="5263183"/>
                  </a:lnTo>
                  <a:close/>
                </a:path>
                <a:path w="5528944" h="9429115">
                  <a:moveTo>
                    <a:pt x="903937" y="5263183"/>
                  </a:moveTo>
                  <a:lnTo>
                    <a:pt x="862339" y="5263183"/>
                  </a:lnTo>
                  <a:lnTo>
                    <a:pt x="864480" y="5237783"/>
                  </a:lnTo>
                  <a:lnTo>
                    <a:pt x="905255" y="5237783"/>
                  </a:lnTo>
                  <a:lnTo>
                    <a:pt x="903937" y="5263183"/>
                  </a:lnTo>
                  <a:close/>
                </a:path>
                <a:path w="5528944" h="9429115">
                  <a:moveTo>
                    <a:pt x="1590214" y="5263183"/>
                  </a:moveTo>
                  <a:lnTo>
                    <a:pt x="1572662" y="5263183"/>
                  </a:lnTo>
                  <a:lnTo>
                    <a:pt x="1580292" y="5237783"/>
                  </a:lnTo>
                  <a:lnTo>
                    <a:pt x="1586907" y="5237783"/>
                  </a:lnTo>
                  <a:lnTo>
                    <a:pt x="1590214" y="5263183"/>
                  </a:lnTo>
                  <a:close/>
                </a:path>
                <a:path w="5528944" h="9429115">
                  <a:moveTo>
                    <a:pt x="3397111" y="5263183"/>
                  </a:moveTo>
                  <a:lnTo>
                    <a:pt x="3369291" y="5263183"/>
                  </a:lnTo>
                  <a:lnTo>
                    <a:pt x="3376499" y="5237783"/>
                  </a:lnTo>
                  <a:lnTo>
                    <a:pt x="3391774" y="5237783"/>
                  </a:lnTo>
                  <a:lnTo>
                    <a:pt x="3397111" y="5263183"/>
                  </a:lnTo>
                  <a:close/>
                </a:path>
                <a:path w="5528944" h="9429115">
                  <a:moveTo>
                    <a:pt x="4491292" y="5263183"/>
                  </a:moveTo>
                  <a:lnTo>
                    <a:pt x="4405763" y="5263183"/>
                  </a:lnTo>
                  <a:lnTo>
                    <a:pt x="4420331" y="5237783"/>
                  </a:lnTo>
                  <a:lnTo>
                    <a:pt x="4509653" y="5237783"/>
                  </a:lnTo>
                  <a:lnTo>
                    <a:pt x="4491292" y="5263183"/>
                  </a:lnTo>
                  <a:close/>
                </a:path>
                <a:path w="5528944" h="9429115">
                  <a:moveTo>
                    <a:pt x="5297558" y="5263183"/>
                  </a:moveTo>
                  <a:lnTo>
                    <a:pt x="5270579" y="5263183"/>
                  </a:lnTo>
                  <a:lnTo>
                    <a:pt x="5262878" y="5237783"/>
                  </a:lnTo>
                  <a:lnTo>
                    <a:pt x="5303291" y="5237783"/>
                  </a:lnTo>
                  <a:lnTo>
                    <a:pt x="5297558" y="5263183"/>
                  </a:lnTo>
                  <a:close/>
                </a:path>
                <a:path w="5528944" h="9429115">
                  <a:moveTo>
                    <a:pt x="485629" y="5301283"/>
                  </a:moveTo>
                  <a:lnTo>
                    <a:pt x="455568" y="5301283"/>
                  </a:lnTo>
                  <a:lnTo>
                    <a:pt x="456878" y="5263183"/>
                  </a:lnTo>
                  <a:lnTo>
                    <a:pt x="489755" y="5263183"/>
                  </a:lnTo>
                  <a:lnTo>
                    <a:pt x="485629" y="5301283"/>
                  </a:lnTo>
                  <a:close/>
                </a:path>
                <a:path w="5528944" h="9429115">
                  <a:moveTo>
                    <a:pt x="607345" y="5301283"/>
                  </a:moveTo>
                  <a:lnTo>
                    <a:pt x="546862" y="5301283"/>
                  </a:lnTo>
                  <a:lnTo>
                    <a:pt x="549066" y="5263183"/>
                  </a:lnTo>
                  <a:lnTo>
                    <a:pt x="605443" y="5263183"/>
                  </a:lnTo>
                  <a:lnTo>
                    <a:pt x="607345" y="5301283"/>
                  </a:lnTo>
                  <a:close/>
                </a:path>
                <a:path w="5528944" h="9429115">
                  <a:moveTo>
                    <a:pt x="712224" y="5301283"/>
                  </a:moveTo>
                  <a:lnTo>
                    <a:pt x="701615" y="5301283"/>
                  </a:lnTo>
                  <a:lnTo>
                    <a:pt x="699519" y="5263183"/>
                  </a:lnTo>
                  <a:lnTo>
                    <a:pt x="707771" y="5263183"/>
                  </a:lnTo>
                  <a:lnTo>
                    <a:pt x="712224" y="5301283"/>
                  </a:lnTo>
                  <a:close/>
                </a:path>
                <a:path w="5528944" h="9429115">
                  <a:moveTo>
                    <a:pt x="893795" y="5301283"/>
                  </a:moveTo>
                  <a:lnTo>
                    <a:pt x="869799" y="5301283"/>
                  </a:lnTo>
                  <a:lnTo>
                    <a:pt x="863583" y="5263183"/>
                  </a:lnTo>
                  <a:lnTo>
                    <a:pt x="896578" y="5263183"/>
                  </a:lnTo>
                  <a:lnTo>
                    <a:pt x="893795" y="5301283"/>
                  </a:lnTo>
                  <a:close/>
                </a:path>
                <a:path w="5528944" h="9429115">
                  <a:moveTo>
                    <a:pt x="1110074" y="5301283"/>
                  </a:moveTo>
                  <a:lnTo>
                    <a:pt x="1077141" y="5301283"/>
                  </a:lnTo>
                  <a:lnTo>
                    <a:pt x="1069986" y="5263183"/>
                  </a:lnTo>
                  <a:lnTo>
                    <a:pt x="1104081" y="5263183"/>
                  </a:lnTo>
                  <a:lnTo>
                    <a:pt x="1110074" y="5301283"/>
                  </a:lnTo>
                  <a:close/>
                </a:path>
                <a:path w="5528944" h="9429115">
                  <a:moveTo>
                    <a:pt x="1344003" y="5326683"/>
                  </a:moveTo>
                  <a:lnTo>
                    <a:pt x="1262828" y="5326683"/>
                  </a:lnTo>
                  <a:lnTo>
                    <a:pt x="1262828" y="5263183"/>
                  </a:lnTo>
                  <a:lnTo>
                    <a:pt x="1324425" y="5263183"/>
                  </a:lnTo>
                  <a:lnTo>
                    <a:pt x="1338077" y="5301283"/>
                  </a:lnTo>
                  <a:lnTo>
                    <a:pt x="1342666" y="5301283"/>
                  </a:lnTo>
                  <a:lnTo>
                    <a:pt x="1344003" y="5326683"/>
                  </a:lnTo>
                  <a:close/>
                </a:path>
                <a:path w="5528944" h="9429115">
                  <a:moveTo>
                    <a:pt x="1764745" y="5301283"/>
                  </a:moveTo>
                  <a:lnTo>
                    <a:pt x="1738286" y="5301283"/>
                  </a:lnTo>
                  <a:lnTo>
                    <a:pt x="1747357" y="5263183"/>
                  </a:lnTo>
                  <a:lnTo>
                    <a:pt x="1764745" y="5301283"/>
                  </a:lnTo>
                  <a:close/>
                </a:path>
                <a:path w="5528944" h="9429115">
                  <a:moveTo>
                    <a:pt x="3381918" y="5301283"/>
                  </a:moveTo>
                  <a:lnTo>
                    <a:pt x="3372881" y="5301283"/>
                  </a:lnTo>
                  <a:lnTo>
                    <a:pt x="3365480" y="5263183"/>
                  </a:lnTo>
                  <a:lnTo>
                    <a:pt x="3389795" y="5263183"/>
                  </a:lnTo>
                  <a:lnTo>
                    <a:pt x="3381918" y="5301283"/>
                  </a:lnTo>
                  <a:close/>
                </a:path>
                <a:path w="5528944" h="9429115">
                  <a:moveTo>
                    <a:pt x="4340478" y="5301283"/>
                  </a:moveTo>
                  <a:lnTo>
                    <a:pt x="4294991" y="5301283"/>
                  </a:lnTo>
                  <a:lnTo>
                    <a:pt x="4302139" y="5263183"/>
                  </a:lnTo>
                  <a:lnTo>
                    <a:pt x="4326339" y="5263183"/>
                  </a:lnTo>
                  <a:lnTo>
                    <a:pt x="4340478" y="5301283"/>
                  </a:lnTo>
                  <a:close/>
                </a:path>
                <a:path w="5528944" h="9429115">
                  <a:moveTo>
                    <a:pt x="4380998" y="5364783"/>
                  </a:moveTo>
                  <a:lnTo>
                    <a:pt x="4366328" y="5364783"/>
                  </a:lnTo>
                  <a:lnTo>
                    <a:pt x="4292621" y="5301283"/>
                  </a:lnTo>
                  <a:lnTo>
                    <a:pt x="4367901" y="5301283"/>
                  </a:lnTo>
                  <a:lnTo>
                    <a:pt x="4388505" y="5263183"/>
                  </a:lnTo>
                  <a:lnTo>
                    <a:pt x="4459839" y="5263183"/>
                  </a:lnTo>
                  <a:lnTo>
                    <a:pt x="4430002" y="5301283"/>
                  </a:lnTo>
                  <a:lnTo>
                    <a:pt x="4411696" y="5326683"/>
                  </a:lnTo>
                  <a:lnTo>
                    <a:pt x="4394475" y="5326683"/>
                  </a:lnTo>
                  <a:lnTo>
                    <a:pt x="4380998" y="5364783"/>
                  </a:lnTo>
                  <a:close/>
                </a:path>
                <a:path w="5528944" h="9429115">
                  <a:moveTo>
                    <a:pt x="5361606" y="5301283"/>
                  </a:moveTo>
                  <a:lnTo>
                    <a:pt x="5341538" y="5301283"/>
                  </a:lnTo>
                  <a:lnTo>
                    <a:pt x="5350084" y="5263183"/>
                  </a:lnTo>
                  <a:lnTo>
                    <a:pt x="5366097" y="5263183"/>
                  </a:lnTo>
                  <a:lnTo>
                    <a:pt x="5361606" y="5301283"/>
                  </a:lnTo>
                  <a:close/>
                </a:path>
                <a:path w="5528944" h="9429115">
                  <a:moveTo>
                    <a:pt x="52442" y="5326683"/>
                  </a:moveTo>
                  <a:lnTo>
                    <a:pt x="30415" y="5326683"/>
                  </a:lnTo>
                  <a:lnTo>
                    <a:pt x="36533" y="5301283"/>
                  </a:lnTo>
                  <a:lnTo>
                    <a:pt x="46390" y="5301283"/>
                  </a:lnTo>
                  <a:lnTo>
                    <a:pt x="52442" y="5326683"/>
                  </a:lnTo>
                  <a:close/>
                </a:path>
                <a:path w="5528944" h="9429115">
                  <a:moveTo>
                    <a:pt x="600132" y="5326683"/>
                  </a:moveTo>
                  <a:lnTo>
                    <a:pt x="538450" y="5326683"/>
                  </a:lnTo>
                  <a:lnTo>
                    <a:pt x="542482" y="5301283"/>
                  </a:lnTo>
                  <a:lnTo>
                    <a:pt x="603537" y="5301283"/>
                  </a:lnTo>
                  <a:lnTo>
                    <a:pt x="600132" y="5326683"/>
                  </a:lnTo>
                  <a:close/>
                </a:path>
                <a:path w="5528944" h="9429115">
                  <a:moveTo>
                    <a:pt x="685411" y="5326683"/>
                  </a:moveTo>
                  <a:lnTo>
                    <a:pt x="636616" y="5326683"/>
                  </a:lnTo>
                  <a:lnTo>
                    <a:pt x="635439" y="5301283"/>
                  </a:lnTo>
                  <a:lnTo>
                    <a:pt x="678559" y="5301283"/>
                  </a:lnTo>
                  <a:lnTo>
                    <a:pt x="685411" y="5326683"/>
                  </a:lnTo>
                  <a:close/>
                </a:path>
                <a:path w="5528944" h="9429115">
                  <a:moveTo>
                    <a:pt x="1046180" y="5326683"/>
                  </a:moveTo>
                  <a:lnTo>
                    <a:pt x="1017646" y="5326683"/>
                  </a:lnTo>
                  <a:lnTo>
                    <a:pt x="1028214" y="5301283"/>
                  </a:lnTo>
                  <a:lnTo>
                    <a:pt x="1037489" y="5301283"/>
                  </a:lnTo>
                  <a:lnTo>
                    <a:pt x="1046180" y="5326683"/>
                  </a:lnTo>
                  <a:close/>
                </a:path>
                <a:path w="5528944" h="9429115">
                  <a:moveTo>
                    <a:pt x="2559787" y="5364783"/>
                  </a:moveTo>
                  <a:lnTo>
                    <a:pt x="2480057" y="5364783"/>
                  </a:lnTo>
                  <a:lnTo>
                    <a:pt x="2545907" y="5301283"/>
                  </a:lnTo>
                  <a:lnTo>
                    <a:pt x="2552614" y="5326683"/>
                  </a:lnTo>
                  <a:lnTo>
                    <a:pt x="2572113" y="5326683"/>
                  </a:lnTo>
                  <a:lnTo>
                    <a:pt x="2559787" y="5364783"/>
                  </a:lnTo>
                  <a:close/>
                </a:path>
                <a:path w="5528944" h="9429115">
                  <a:moveTo>
                    <a:pt x="564872" y="5364783"/>
                  </a:moveTo>
                  <a:lnTo>
                    <a:pt x="558491" y="5326683"/>
                  </a:lnTo>
                  <a:lnTo>
                    <a:pt x="571835" y="5326683"/>
                  </a:lnTo>
                  <a:lnTo>
                    <a:pt x="564872" y="5364783"/>
                  </a:lnTo>
                  <a:close/>
                </a:path>
                <a:path w="5528944" h="9429115">
                  <a:moveTo>
                    <a:pt x="858267" y="5364783"/>
                  </a:moveTo>
                  <a:lnTo>
                    <a:pt x="849295" y="5364783"/>
                  </a:lnTo>
                  <a:lnTo>
                    <a:pt x="853128" y="5326683"/>
                  </a:lnTo>
                  <a:lnTo>
                    <a:pt x="858267" y="5364783"/>
                  </a:lnTo>
                  <a:close/>
                </a:path>
                <a:path w="5528944" h="9429115">
                  <a:moveTo>
                    <a:pt x="1049564" y="5364783"/>
                  </a:moveTo>
                  <a:lnTo>
                    <a:pt x="1010753" y="5364783"/>
                  </a:lnTo>
                  <a:lnTo>
                    <a:pt x="1013141" y="5326683"/>
                  </a:lnTo>
                  <a:lnTo>
                    <a:pt x="1055036" y="5326683"/>
                  </a:lnTo>
                  <a:lnTo>
                    <a:pt x="1049564" y="5364783"/>
                  </a:lnTo>
                  <a:close/>
                </a:path>
                <a:path w="5528944" h="9429115">
                  <a:moveTo>
                    <a:pt x="1588714" y="5364783"/>
                  </a:moveTo>
                  <a:lnTo>
                    <a:pt x="1461702" y="5364783"/>
                  </a:lnTo>
                  <a:lnTo>
                    <a:pt x="1493053" y="5326683"/>
                  </a:lnTo>
                  <a:lnTo>
                    <a:pt x="1585167" y="5326683"/>
                  </a:lnTo>
                  <a:lnTo>
                    <a:pt x="1588714" y="5364783"/>
                  </a:lnTo>
                  <a:close/>
                </a:path>
                <a:path w="5528944" h="9429115">
                  <a:moveTo>
                    <a:pt x="2748150" y="5364783"/>
                  </a:moveTo>
                  <a:lnTo>
                    <a:pt x="2679374" y="5364783"/>
                  </a:lnTo>
                  <a:lnTo>
                    <a:pt x="2684779" y="5326683"/>
                  </a:lnTo>
                  <a:lnTo>
                    <a:pt x="2734420" y="5326683"/>
                  </a:lnTo>
                  <a:lnTo>
                    <a:pt x="2748150" y="5364783"/>
                  </a:lnTo>
                  <a:close/>
                </a:path>
                <a:path w="5528944" h="9429115">
                  <a:moveTo>
                    <a:pt x="4270909" y="5364783"/>
                  </a:moveTo>
                  <a:lnTo>
                    <a:pt x="4178504" y="5364783"/>
                  </a:lnTo>
                  <a:lnTo>
                    <a:pt x="4197904" y="5326683"/>
                  </a:lnTo>
                  <a:lnTo>
                    <a:pt x="4241813" y="5326683"/>
                  </a:lnTo>
                  <a:lnTo>
                    <a:pt x="4270909" y="5364783"/>
                  </a:lnTo>
                  <a:close/>
                </a:path>
                <a:path w="5528944" h="9429115">
                  <a:moveTo>
                    <a:pt x="1059846" y="5402883"/>
                  </a:moveTo>
                  <a:lnTo>
                    <a:pt x="1004839" y="5402883"/>
                  </a:lnTo>
                  <a:lnTo>
                    <a:pt x="1008076" y="5364783"/>
                  </a:lnTo>
                  <a:lnTo>
                    <a:pt x="1055621" y="5364783"/>
                  </a:lnTo>
                  <a:lnTo>
                    <a:pt x="1059846" y="5402883"/>
                  </a:lnTo>
                  <a:close/>
                </a:path>
                <a:path w="5528944" h="9429115">
                  <a:moveTo>
                    <a:pt x="1255381" y="5402883"/>
                  </a:moveTo>
                  <a:lnTo>
                    <a:pt x="1215363" y="5402883"/>
                  </a:lnTo>
                  <a:lnTo>
                    <a:pt x="1230479" y="5364783"/>
                  </a:lnTo>
                  <a:lnTo>
                    <a:pt x="1249897" y="5364783"/>
                  </a:lnTo>
                  <a:lnTo>
                    <a:pt x="1255381" y="5402883"/>
                  </a:lnTo>
                  <a:close/>
                </a:path>
                <a:path w="5528944" h="9429115">
                  <a:moveTo>
                    <a:pt x="1517404" y="5402883"/>
                  </a:moveTo>
                  <a:lnTo>
                    <a:pt x="1425802" y="5402883"/>
                  </a:lnTo>
                  <a:lnTo>
                    <a:pt x="1446210" y="5364783"/>
                  </a:lnTo>
                  <a:lnTo>
                    <a:pt x="1557140" y="5364783"/>
                  </a:lnTo>
                  <a:lnTo>
                    <a:pt x="1517404" y="5402883"/>
                  </a:lnTo>
                  <a:close/>
                </a:path>
                <a:path w="5528944" h="9429115">
                  <a:moveTo>
                    <a:pt x="1723363" y="5529883"/>
                  </a:moveTo>
                  <a:lnTo>
                    <a:pt x="1677836" y="5529883"/>
                  </a:lnTo>
                  <a:lnTo>
                    <a:pt x="1669359" y="5491783"/>
                  </a:lnTo>
                  <a:lnTo>
                    <a:pt x="1675481" y="5466383"/>
                  </a:lnTo>
                  <a:lnTo>
                    <a:pt x="1674942" y="5428283"/>
                  </a:lnTo>
                  <a:lnTo>
                    <a:pt x="1674820" y="5402883"/>
                  </a:lnTo>
                  <a:lnTo>
                    <a:pt x="1682195" y="5364783"/>
                  </a:lnTo>
                  <a:lnTo>
                    <a:pt x="1717379" y="5364783"/>
                  </a:lnTo>
                  <a:lnTo>
                    <a:pt x="1718869" y="5402883"/>
                  </a:lnTo>
                  <a:lnTo>
                    <a:pt x="1714117" y="5402883"/>
                  </a:lnTo>
                  <a:lnTo>
                    <a:pt x="1712353" y="5428283"/>
                  </a:lnTo>
                  <a:lnTo>
                    <a:pt x="1734816" y="5466383"/>
                  </a:lnTo>
                  <a:lnTo>
                    <a:pt x="1727002" y="5466383"/>
                  </a:lnTo>
                  <a:lnTo>
                    <a:pt x="1723705" y="5491783"/>
                  </a:lnTo>
                  <a:lnTo>
                    <a:pt x="1721718" y="5491783"/>
                  </a:lnTo>
                  <a:lnTo>
                    <a:pt x="1723363" y="5529883"/>
                  </a:lnTo>
                  <a:close/>
                </a:path>
                <a:path w="5528944" h="9429115">
                  <a:moveTo>
                    <a:pt x="2276416" y="5402883"/>
                  </a:moveTo>
                  <a:lnTo>
                    <a:pt x="2259070" y="5402883"/>
                  </a:lnTo>
                  <a:lnTo>
                    <a:pt x="2256272" y="5364783"/>
                  </a:lnTo>
                  <a:lnTo>
                    <a:pt x="2280771" y="5364783"/>
                  </a:lnTo>
                  <a:lnTo>
                    <a:pt x="2276416" y="5402883"/>
                  </a:lnTo>
                  <a:close/>
                </a:path>
                <a:path w="5528944" h="9429115">
                  <a:moveTo>
                    <a:pt x="2758585" y="5402883"/>
                  </a:moveTo>
                  <a:lnTo>
                    <a:pt x="2687616" y="5402883"/>
                  </a:lnTo>
                  <a:lnTo>
                    <a:pt x="2681152" y="5364783"/>
                  </a:lnTo>
                  <a:lnTo>
                    <a:pt x="2758945" y="5364783"/>
                  </a:lnTo>
                  <a:lnTo>
                    <a:pt x="2758585" y="5402883"/>
                  </a:lnTo>
                  <a:close/>
                </a:path>
                <a:path w="5528944" h="9429115">
                  <a:moveTo>
                    <a:pt x="3918772" y="5428283"/>
                  </a:moveTo>
                  <a:lnTo>
                    <a:pt x="3925217" y="5402883"/>
                  </a:lnTo>
                  <a:lnTo>
                    <a:pt x="3936147" y="5364783"/>
                  </a:lnTo>
                  <a:lnTo>
                    <a:pt x="3991050" y="5364783"/>
                  </a:lnTo>
                  <a:lnTo>
                    <a:pt x="3993495" y="5402883"/>
                  </a:lnTo>
                  <a:lnTo>
                    <a:pt x="3937477" y="5402883"/>
                  </a:lnTo>
                  <a:lnTo>
                    <a:pt x="3918772" y="5428283"/>
                  </a:lnTo>
                  <a:close/>
                </a:path>
                <a:path w="5528944" h="9429115">
                  <a:moveTo>
                    <a:pt x="4838286" y="5402883"/>
                  </a:moveTo>
                  <a:lnTo>
                    <a:pt x="4792427" y="5402883"/>
                  </a:lnTo>
                  <a:lnTo>
                    <a:pt x="4797174" y="5364783"/>
                  </a:lnTo>
                  <a:lnTo>
                    <a:pt x="4832452" y="5364783"/>
                  </a:lnTo>
                  <a:lnTo>
                    <a:pt x="4838286" y="5402883"/>
                  </a:lnTo>
                  <a:close/>
                </a:path>
                <a:path w="5528944" h="9429115">
                  <a:moveTo>
                    <a:pt x="814880" y="5428283"/>
                  </a:moveTo>
                  <a:lnTo>
                    <a:pt x="778140" y="5428283"/>
                  </a:lnTo>
                  <a:lnTo>
                    <a:pt x="779069" y="5402883"/>
                  </a:lnTo>
                  <a:lnTo>
                    <a:pt x="816025" y="5402883"/>
                  </a:lnTo>
                  <a:lnTo>
                    <a:pt x="814880" y="5428283"/>
                  </a:lnTo>
                  <a:close/>
                </a:path>
                <a:path w="5528944" h="9429115">
                  <a:moveTo>
                    <a:pt x="1155290" y="5428283"/>
                  </a:moveTo>
                  <a:lnTo>
                    <a:pt x="1008016" y="5428283"/>
                  </a:lnTo>
                  <a:lnTo>
                    <a:pt x="1003471" y="5402883"/>
                  </a:lnTo>
                  <a:lnTo>
                    <a:pt x="1138925" y="5402883"/>
                  </a:lnTo>
                  <a:lnTo>
                    <a:pt x="1155290" y="5428283"/>
                  </a:lnTo>
                  <a:close/>
                </a:path>
                <a:path w="5528944" h="9429115">
                  <a:moveTo>
                    <a:pt x="1243216" y="5428283"/>
                  </a:moveTo>
                  <a:lnTo>
                    <a:pt x="1155290" y="5428283"/>
                  </a:lnTo>
                  <a:lnTo>
                    <a:pt x="1170507" y="5402883"/>
                  </a:lnTo>
                  <a:lnTo>
                    <a:pt x="1250109" y="5402883"/>
                  </a:lnTo>
                  <a:lnTo>
                    <a:pt x="1243216" y="5428283"/>
                  </a:lnTo>
                  <a:close/>
                </a:path>
                <a:path w="5528944" h="9429115">
                  <a:moveTo>
                    <a:pt x="1342564" y="5428283"/>
                  </a:moveTo>
                  <a:lnTo>
                    <a:pt x="1316823" y="5428283"/>
                  </a:lnTo>
                  <a:lnTo>
                    <a:pt x="1320236" y="5402883"/>
                  </a:lnTo>
                  <a:lnTo>
                    <a:pt x="1337325" y="5402883"/>
                  </a:lnTo>
                  <a:lnTo>
                    <a:pt x="1342564" y="5428283"/>
                  </a:lnTo>
                  <a:close/>
                </a:path>
                <a:path w="5528944" h="9429115">
                  <a:moveTo>
                    <a:pt x="1457302" y="5428283"/>
                  </a:moveTo>
                  <a:lnTo>
                    <a:pt x="1410502" y="5428283"/>
                  </a:lnTo>
                  <a:lnTo>
                    <a:pt x="1413152" y="5402883"/>
                  </a:lnTo>
                  <a:lnTo>
                    <a:pt x="1480001" y="5402883"/>
                  </a:lnTo>
                  <a:lnTo>
                    <a:pt x="1457302" y="5428283"/>
                  </a:lnTo>
                  <a:close/>
                </a:path>
                <a:path w="5528944" h="9429115">
                  <a:moveTo>
                    <a:pt x="2470955" y="5428283"/>
                  </a:moveTo>
                  <a:lnTo>
                    <a:pt x="2419217" y="5428283"/>
                  </a:lnTo>
                  <a:lnTo>
                    <a:pt x="2414961" y="5402883"/>
                  </a:lnTo>
                  <a:lnTo>
                    <a:pt x="2461861" y="5402883"/>
                  </a:lnTo>
                  <a:lnTo>
                    <a:pt x="2470955" y="5428283"/>
                  </a:lnTo>
                  <a:close/>
                </a:path>
                <a:path w="5528944" h="9429115">
                  <a:moveTo>
                    <a:pt x="4818274" y="5428283"/>
                  </a:moveTo>
                  <a:lnTo>
                    <a:pt x="4808358" y="5428283"/>
                  </a:lnTo>
                  <a:lnTo>
                    <a:pt x="4800072" y="5402883"/>
                  </a:lnTo>
                  <a:lnTo>
                    <a:pt x="4827812" y="5402883"/>
                  </a:lnTo>
                  <a:lnTo>
                    <a:pt x="4818274" y="5428283"/>
                  </a:lnTo>
                  <a:close/>
                </a:path>
                <a:path w="5528944" h="9429115">
                  <a:moveTo>
                    <a:pt x="592812" y="5466383"/>
                  </a:moveTo>
                  <a:lnTo>
                    <a:pt x="547158" y="5466383"/>
                  </a:lnTo>
                  <a:lnTo>
                    <a:pt x="549776" y="5428283"/>
                  </a:lnTo>
                  <a:lnTo>
                    <a:pt x="588281" y="5428283"/>
                  </a:lnTo>
                  <a:lnTo>
                    <a:pt x="592812" y="5466383"/>
                  </a:lnTo>
                  <a:close/>
                </a:path>
                <a:path w="5528944" h="9429115">
                  <a:moveTo>
                    <a:pt x="2273796" y="5529883"/>
                  </a:moveTo>
                  <a:lnTo>
                    <a:pt x="2205870" y="5529883"/>
                  </a:lnTo>
                  <a:lnTo>
                    <a:pt x="2190494" y="5491783"/>
                  </a:lnTo>
                  <a:lnTo>
                    <a:pt x="2195090" y="5491783"/>
                  </a:lnTo>
                  <a:lnTo>
                    <a:pt x="2200002" y="5466383"/>
                  </a:lnTo>
                  <a:lnTo>
                    <a:pt x="2259299" y="5466383"/>
                  </a:lnTo>
                  <a:lnTo>
                    <a:pt x="2271536" y="5428283"/>
                  </a:lnTo>
                  <a:lnTo>
                    <a:pt x="2300483" y="5466383"/>
                  </a:lnTo>
                  <a:lnTo>
                    <a:pt x="2273796" y="5529883"/>
                  </a:lnTo>
                  <a:close/>
                </a:path>
                <a:path w="5528944" h="9429115">
                  <a:moveTo>
                    <a:pt x="2388601" y="5466383"/>
                  </a:moveTo>
                  <a:lnTo>
                    <a:pt x="2352782" y="5466383"/>
                  </a:lnTo>
                  <a:lnTo>
                    <a:pt x="2333864" y="5428283"/>
                  </a:lnTo>
                  <a:lnTo>
                    <a:pt x="2385908" y="5428283"/>
                  </a:lnTo>
                  <a:lnTo>
                    <a:pt x="2388601" y="5466383"/>
                  </a:lnTo>
                  <a:close/>
                </a:path>
                <a:path w="5528944" h="9429115">
                  <a:moveTo>
                    <a:pt x="2779456" y="5466383"/>
                  </a:moveTo>
                  <a:lnTo>
                    <a:pt x="2753149" y="5466383"/>
                  </a:lnTo>
                  <a:lnTo>
                    <a:pt x="2762023" y="5428283"/>
                  </a:lnTo>
                  <a:lnTo>
                    <a:pt x="2770078" y="5428283"/>
                  </a:lnTo>
                  <a:lnTo>
                    <a:pt x="2779456" y="5466383"/>
                  </a:lnTo>
                  <a:close/>
                </a:path>
                <a:path w="5528944" h="9429115">
                  <a:moveTo>
                    <a:pt x="3128343" y="5466383"/>
                  </a:moveTo>
                  <a:lnTo>
                    <a:pt x="3087017" y="5466383"/>
                  </a:lnTo>
                  <a:lnTo>
                    <a:pt x="3081908" y="5428283"/>
                  </a:lnTo>
                  <a:lnTo>
                    <a:pt x="3139540" y="5428283"/>
                  </a:lnTo>
                  <a:lnTo>
                    <a:pt x="3128343" y="5466383"/>
                  </a:lnTo>
                  <a:close/>
                </a:path>
                <a:path w="5528944" h="9429115">
                  <a:moveTo>
                    <a:pt x="3412233" y="5466383"/>
                  </a:moveTo>
                  <a:lnTo>
                    <a:pt x="3329174" y="5466383"/>
                  </a:lnTo>
                  <a:lnTo>
                    <a:pt x="3306441" y="5428283"/>
                  </a:lnTo>
                  <a:lnTo>
                    <a:pt x="3406837" y="5428283"/>
                  </a:lnTo>
                  <a:lnTo>
                    <a:pt x="3412233" y="5466383"/>
                  </a:lnTo>
                  <a:close/>
                </a:path>
                <a:path w="5528944" h="9429115">
                  <a:moveTo>
                    <a:pt x="3618820" y="5466383"/>
                  </a:moveTo>
                  <a:lnTo>
                    <a:pt x="3588014" y="5466383"/>
                  </a:lnTo>
                  <a:lnTo>
                    <a:pt x="3594007" y="5428283"/>
                  </a:lnTo>
                  <a:lnTo>
                    <a:pt x="3614317" y="5428283"/>
                  </a:lnTo>
                  <a:lnTo>
                    <a:pt x="3618820" y="5466383"/>
                  </a:lnTo>
                  <a:close/>
                </a:path>
                <a:path w="5528944" h="9429115">
                  <a:moveTo>
                    <a:pt x="5299016" y="5491783"/>
                  </a:moveTo>
                  <a:lnTo>
                    <a:pt x="5220095" y="5491783"/>
                  </a:lnTo>
                  <a:lnTo>
                    <a:pt x="5205777" y="5466383"/>
                  </a:lnTo>
                  <a:lnTo>
                    <a:pt x="5195037" y="5428283"/>
                  </a:lnTo>
                  <a:lnTo>
                    <a:pt x="5205778" y="5428283"/>
                  </a:lnTo>
                  <a:lnTo>
                    <a:pt x="5228474" y="5466383"/>
                  </a:lnTo>
                  <a:lnTo>
                    <a:pt x="5304438" y="5466383"/>
                  </a:lnTo>
                  <a:lnTo>
                    <a:pt x="5299016" y="5491783"/>
                  </a:lnTo>
                  <a:close/>
                </a:path>
                <a:path w="5528944" h="9429115">
                  <a:moveTo>
                    <a:pt x="26206" y="5491783"/>
                  </a:moveTo>
                  <a:lnTo>
                    <a:pt x="0" y="5491783"/>
                  </a:lnTo>
                  <a:lnTo>
                    <a:pt x="0" y="5466383"/>
                  </a:lnTo>
                  <a:lnTo>
                    <a:pt x="16801" y="5466383"/>
                  </a:lnTo>
                  <a:lnTo>
                    <a:pt x="26206" y="5491783"/>
                  </a:lnTo>
                  <a:close/>
                </a:path>
                <a:path w="5528944" h="9429115">
                  <a:moveTo>
                    <a:pt x="706467" y="5491783"/>
                  </a:moveTo>
                  <a:lnTo>
                    <a:pt x="699781" y="5491783"/>
                  </a:lnTo>
                  <a:lnTo>
                    <a:pt x="690874" y="5466383"/>
                  </a:lnTo>
                  <a:lnTo>
                    <a:pt x="712572" y="5466383"/>
                  </a:lnTo>
                  <a:lnTo>
                    <a:pt x="706467" y="5491783"/>
                  </a:lnTo>
                  <a:close/>
                </a:path>
                <a:path w="5528944" h="9429115">
                  <a:moveTo>
                    <a:pt x="896161" y="5491783"/>
                  </a:moveTo>
                  <a:lnTo>
                    <a:pt x="866322" y="5491783"/>
                  </a:lnTo>
                  <a:lnTo>
                    <a:pt x="867763" y="5466383"/>
                  </a:lnTo>
                  <a:lnTo>
                    <a:pt x="889674" y="5466383"/>
                  </a:lnTo>
                  <a:lnTo>
                    <a:pt x="896161" y="5491783"/>
                  </a:lnTo>
                  <a:close/>
                </a:path>
                <a:path w="5528944" h="9429115">
                  <a:moveTo>
                    <a:pt x="1896641" y="5491783"/>
                  </a:moveTo>
                  <a:lnTo>
                    <a:pt x="1856314" y="5491783"/>
                  </a:lnTo>
                  <a:lnTo>
                    <a:pt x="1852206" y="5466383"/>
                  </a:lnTo>
                  <a:lnTo>
                    <a:pt x="1893455" y="5466383"/>
                  </a:lnTo>
                  <a:lnTo>
                    <a:pt x="1896641" y="5491783"/>
                  </a:lnTo>
                  <a:close/>
                </a:path>
                <a:path w="5528944" h="9429115">
                  <a:moveTo>
                    <a:pt x="2016618" y="5491783"/>
                  </a:moveTo>
                  <a:lnTo>
                    <a:pt x="1995956" y="5491783"/>
                  </a:lnTo>
                  <a:lnTo>
                    <a:pt x="1996088" y="5466383"/>
                  </a:lnTo>
                  <a:lnTo>
                    <a:pt x="2017994" y="5466383"/>
                  </a:lnTo>
                  <a:lnTo>
                    <a:pt x="2016618" y="5491783"/>
                  </a:lnTo>
                  <a:close/>
                </a:path>
                <a:path w="5528944" h="9429115">
                  <a:moveTo>
                    <a:pt x="2544360" y="5491783"/>
                  </a:moveTo>
                  <a:lnTo>
                    <a:pt x="2477316" y="5491783"/>
                  </a:lnTo>
                  <a:lnTo>
                    <a:pt x="2493863" y="5466383"/>
                  </a:lnTo>
                  <a:lnTo>
                    <a:pt x="2529142" y="5466383"/>
                  </a:lnTo>
                  <a:lnTo>
                    <a:pt x="2544360" y="5491783"/>
                  </a:lnTo>
                  <a:close/>
                </a:path>
                <a:path w="5528944" h="9429115">
                  <a:moveTo>
                    <a:pt x="2691703" y="5491783"/>
                  </a:moveTo>
                  <a:lnTo>
                    <a:pt x="2665742" y="5491783"/>
                  </a:lnTo>
                  <a:lnTo>
                    <a:pt x="2673448" y="5466383"/>
                  </a:lnTo>
                  <a:lnTo>
                    <a:pt x="2683196" y="5466383"/>
                  </a:lnTo>
                  <a:lnTo>
                    <a:pt x="2691703" y="5491783"/>
                  </a:lnTo>
                  <a:close/>
                </a:path>
                <a:path w="5528944" h="9429115">
                  <a:moveTo>
                    <a:pt x="2781375" y="5491783"/>
                  </a:moveTo>
                  <a:lnTo>
                    <a:pt x="2767125" y="5491783"/>
                  </a:lnTo>
                  <a:lnTo>
                    <a:pt x="2759678" y="5466383"/>
                  </a:lnTo>
                  <a:lnTo>
                    <a:pt x="2788187" y="5466383"/>
                  </a:lnTo>
                  <a:lnTo>
                    <a:pt x="2781375" y="5491783"/>
                  </a:lnTo>
                  <a:close/>
                </a:path>
                <a:path w="5528944" h="9429115">
                  <a:moveTo>
                    <a:pt x="2979483" y="5491783"/>
                  </a:moveTo>
                  <a:lnTo>
                    <a:pt x="2961342" y="5491783"/>
                  </a:lnTo>
                  <a:lnTo>
                    <a:pt x="2966549" y="5466383"/>
                  </a:lnTo>
                  <a:lnTo>
                    <a:pt x="2973163" y="5466383"/>
                  </a:lnTo>
                  <a:lnTo>
                    <a:pt x="2979483" y="5491783"/>
                  </a:lnTo>
                  <a:close/>
                </a:path>
                <a:path w="5528944" h="9429115">
                  <a:moveTo>
                    <a:pt x="4463406" y="5491783"/>
                  </a:moveTo>
                  <a:lnTo>
                    <a:pt x="4381260" y="5491783"/>
                  </a:lnTo>
                  <a:lnTo>
                    <a:pt x="4381770" y="5466383"/>
                  </a:lnTo>
                  <a:lnTo>
                    <a:pt x="4444490" y="5466383"/>
                  </a:lnTo>
                  <a:lnTo>
                    <a:pt x="4463406" y="5491783"/>
                  </a:lnTo>
                  <a:close/>
                </a:path>
                <a:path w="5528944" h="9429115">
                  <a:moveTo>
                    <a:pt x="4709672" y="5593383"/>
                  </a:moveTo>
                  <a:lnTo>
                    <a:pt x="4505036" y="5593383"/>
                  </a:lnTo>
                  <a:lnTo>
                    <a:pt x="4477987" y="5555283"/>
                  </a:lnTo>
                  <a:lnTo>
                    <a:pt x="4448158" y="5529883"/>
                  </a:lnTo>
                  <a:lnTo>
                    <a:pt x="4415823" y="5491783"/>
                  </a:lnTo>
                  <a:lnTo>
                    <a:pt x="4561395" y="5491783"/>
                  </a:lnTo>
                  <a:lnTo>
                    <a:pt x="4572982" y="5466383"/>
                  </a:lnTo>
                  <a:lnTo>
                    <a:pt x="4652994" y="5466383"/>
                  </a:lnTo>
                  <a:lnTo>
                    <a:pt x="4680123" y="5491783"/>
                  </a:lnTo>
                  <a:lnTo>
                    <a:pt x="4688735" y="5529883"/>
                  </a:lnTo>
                  <a:lnTo>
                    <a:pt x="4762480" y="5529883"/>
                  </a:lnTo>
                  <a:lnTo>
                    <a:pt x="4781795" y="5555283"/>
                  </a:lnTo>
                  <a:lnTo>
                    <a:pt x="4732812" y="5555283"/>
                  </a:lnTo>
                  <a:lnTo>
                    <a:pt x="4709672" y="5593383"/>
                  </a:lnTo>
                  <a:close/>
                </a:path>
                <a:path w="5528944" h="9429115">
                  <a:moveTo>
                    <a:pt x="481324" y="5529883"/>
                  </a:moveTo>
                  <a:lnTo>
                    <a:pt x="448407" y="5529883"/>
                  </a:lnTo>
                  <a:lnTo>
                    <a:pt x="455079" y="5491783"/>
                  </a:lnTo>
                  <a:lnTo>
                    <a:pt x="473547" y="5491783"/>
                  </a:lnTo>
                  <a:lnTo>
                    <a:pt x="481324" y="5529883"/>
                  </a:lnTo>
                  <a:close/>
                </a:path>
                <a:path w="5528944" h="9429115">
                  <a:moveTo>
                    <a:pt x="572809" y="5529883"/>
                  </a:moveTo>
                  <a:lnTo>
                    <a:pt x="530000" y="5529883"/>
                  </a:lnTo>
                  <a:lnTo>
                    <a:pt x="530621" y="5491783"/>
                  </a:lnTo>
                  <a:lnTo>
                    <a:pt x="562842" y="5491783"/>
                  </a:lnTo>
                  <a:lnTo>
                    <a:pt x="572809" y="5529883"/>
                  </a:lnTo>
                  <a:close/>
                </a:path>
                <a:path w="5528944" h="9429115">
                  <a:moveTo>
                    <a:pt x="2522822" y="5555283"/>
                  </a:moveTo>
                  <a:lnTo>
                    <a:pt x="2477463" y="5555283"/>
                  </a:lnTo>
                  <a:lnTo>
                    <a:pt x="2460944" y="5529883"/>
                  </a:lnTo>
                  <a:lnTo>
                    <a:pt x="2445904" y="5529883"/>
                  </a:lnTo>
                  <a:lnTo>
                    <a:pt x="2445270" y="5491783"/>
                  </a:lnTo>
                  <a:lnTo>
                    <a:pt x="2569576" y="5491783"/>
                  </a:lnTo>
                  <a:lnTo>
                    <a:pt x="2583891" y="5529883"/>
                  </a:lnTo>
                  <a:lnTo>
                    <a:pt x="2522822" y="5555283"/>
                  </a:lnTo>
                  <a:close/>
                </a:path>
                <a:path w="5528944" h="9429115">
                  <a:moveTo>
                    <a:pt x="2690702" y="5529883"/>
                  </a:moveTo>
                  <a:lnTo>
                    <a:pt x="2664551" y="5529883"/>
                  </a:lnTo>
                  <a:lnTo>
                    <a:pt x="2658327" y="5491783"/>
                  </a:lnTo>
                  <a:lnTo>
                    <a:pt x="2696738" y="5491783"/>
                  </a:lnTo>
                  <a:lnTo>
                    <a:pt x="2690702" y="5529883"/>
                  </a:lnTo>
                  <a:close/>
                </a:path>
                <a:path w="5528944" h="9429115">
                  <a:moveTo>
                    <a:pt x="2996314" y="5529883"/>
                  </a:moveTo>
                  <a:lnTo>
                    <a:pt x="2953249" y="5529883"/>
                  </a:lnTo>
                  <a:lnTo>
                    <a:pt x="2947622" y="5491783"/>
                  </a:lnTo>
                  <a:lnTo>
                    <a:pt x="2999568" y="5491783"/>
                  </a:lnTo>
                  <a:lnTo>
                    <a:pt x="2996314" y="5529883"/>
                  </a:lnTo>
                  <a:close/>
                </a:path>
                <a:path w="5528944" h="9429115">
                  <a:moveTo>
                    <a:pt x="495912" y="5593383"/>
                  </a:moveTo>
                  <a:lnTo>
                    <a:pt x="475253" y="5555283"/>
                  </a:lnTo>
                  <a:lnTo>
                    <a:pt x="449218" y="5555283"/>
                  </a:lnTo>
                  <a:lnTo>
                    <a:pt x="446569" y="5529883"/>
                  </a:lnTo>
                  <a:lnTo>
                    <a:pt x="486817" y="5529883"/>
                  </a:lnTo>
                  <a:lnTo>
                    <a:pt x="491266" y="5555283"/>
                  </a:lnTo>
                  <a:lnTo>
                    <a:pt x="495912" y="5593383"/>
                  </a:lnTo>
                  <a:close/>
                </a:path>
                <a:path w="5528944" h="9429115">
                  <a:moveTo>
                    <a:pt x="576922" y="5555283"/>
                  </a:moveTo>
                  <a:lnTo>
                    <a:pt x="542450" y="5555283"/>
                  </a:lnTo>
                  <a:lnTo>
                    <a:pt x="534005" y="5529883"/>
                  </a:lnTo>
                  <a:lnTo>
                    <a:pt x="580360" y="5529883"/>
                  </a:lnTo>
                  <a:lnTo>
                    <a:pt x="576922" y="5555283"/>
                  </a:lnTo>
                  <a:close/>
                </a:path>
                <a:path w="5528944" h="9429115">
                  <a:moveTo>
                    <a:pt x="814454" y="5555283"/>
                  </a:moveTo>
                  <a:lnTo>
                    <a:pt x="681182" y="5555283"/>
                  </a:lnTo>
                  <a:lnTo>
                    <a:pt x="676589" y="5529883"/>
                  </a:lnTo>
                  <a:lnTo>
                    <a:pt x="809084" y="5529883"/>
                  </a:lnTo>
                  <a:lnTo>
                    <a:pt x="814454" y="5555283"/>
                  </a:lnTo>
                  <a:close/>
                </a:path>
                <a:path w="5528944" h="9429115">
                  <a:moveTo>
                    <a:pt x="2392596" y="5593383"/>
                  </a:moveTo>
                  <a:lnTo>
                    <a:pt x="2237580" y="5593383"/>
                  </a:lnTo>
                  <a:lnTo>
                    <a:pt x="2232203" y="5555283"/>
                  </a:lnTo>
                  <a:lnTo>
                    <a:pt x="2220725" y="5529883"/>
                  </a:lnTo>
                  <a:lnTo>
                    <a:pt x="2314544" y="5529883"/>
                  </a:lnTo>
                  <a:lnTo>
                    <a:pt x="2347739" y="5555283"/>
                  </a:lnTo>
                  <a:lnTo>
                    <a:pt x="2383594" y="5555283"/>
                  </a:lnTo>
                  <a:lnTo>
                    <a:pt x="2392596" y="5593383"/>
                  </a:lnTo>
                  <a:close/>
                </a:path>
                <a:path w="5528944" h="9429115">
                  <a:moveTo>
                    <a:pt x="4041675" y="5555283"/>
                  </a:moveTo>
                  <a:lnTo>
                    <a:pt x="4007050" y="5555283"/>
                  </a:lnTo>
                  <a:lnTo>
                    <a:pt x="4005986" y="5529883"/>
                  </a:lnTo>
                  <a:lnTo>
                    <a:pt x="4041990" y="5529883"/>
                  </a:lnTo>
                  <a:lnTo>
                    <a:pt x="4041675" y="5555283"/>
                  </a:lnTo>
                  <a:close/>
                </a:path>
                <a:path w="5528944" h="9429115">
                  <a:moveTo>
                    <a:pt x="4165451" y="5555283"/>
                  </a:moveTo>
                  <a:lnTo>
                    <a:pt x="4113280" y="5555283"/>
                  </a:lnTo>
                  <a:lnTo>
                    <a:pt x="4117389" y="5529883"/>
                  </a:lnTo>
                  <a:lnTo>
                    <a:pt x="4157437" y="5529883"/>
                  </a:lnTo>
                  <a:lnTo>
                    <a:pt x="4165451" y="5555283"/>
                  </a:lnTo>
                  <a:close/>
                </a:path>
                <a:path w="5528944" h="9429115">
                  <a:moveTo>
                    <a:pt x="5018738" y="5555283"/>
                  </a:moveTo>
                  <a:lnTo>
                    <a:pt x="4979911" y="5555283"/>
                  </a:lnTo>
                  <a:lnTo>
                    <a:pt x="4985150" y="5529883"/>
                  </a:lnTo>
                  <a:lnTo>
                    <a:pt x="4996860" y="5529883"/>
                  </a:lnTo>
                  <a:lnTo>
                    <a:pt x="5018738" y="5555283"/>
                  </a:lnTo>
                  <a:close/>
                </a:path>
                <a:path w="5528944" h="9429115">
                  <a:moveTo>
                    <a:pt x="104610" y="5593383"/>
                  </a:moveTo>
                  <a:lnTo>
                    <a:pt x="99796" y="5555283"/>
                  </a:lnTo>
                  <a:lnTo>
                    <a:pt x="112370" y="5555283"/>
                  </a:lnTo>
                  <a:lnTo>
                    <a:pt x="104610" y="5593383"/>
                  </a:lnTo>
                  <a:close/>
                </a:path>
                <a:path w="5528944" h="9429115">
                  <a:moveTo>
                    <a:pt x="266599" y="5593383"/>
                  </a:moveTo>
                  <a:lnTo>
                    <a:pt x="236270" y="5593383"/>
                  </a:lnTo>
                  <a:lnTo>
                    <a:pt x="241561" y="5555283"/>
                  </a:lnTo>
                  <a:lnTo>
                    <a:pt x="262407" y="5555283"/>
                  </a:lnTo>
                  <a:lnTo>
                    <a:pt x="266599" y="5593383"/>
                  </a:lnTo>
                  <a:close/>
                </a:path>
                <a:path w="5528944" h="9429115">
                  <a:moveTo>
                    <a:pt x="932957" y="5593383"/>
                  </a:moveTo>
                  <a:lnTo>
                    <a:pt x="871724" y="5593383"/>
                  </a:lnTo>
                  <a:lnTo>
                    <a:pt x="873067" y="5555283"/>
                  </a:lnTo>
                  <a:lnTo>
                    <a:pt x="925858" y="5555283"/>
                  </a:lnTo>
                  <a:lnTo>
                    <a:pt x="932957" y="5593383"/>
                  </a:lnTo>
                  <a:close/>
                </a:path>
                <a:path w="5528944" h="9429115">
                  <a:moveTo>
                    <a:pt x="1154772" y="5593383"/>
                  </a:moveTo>
                  <a:lnTo>
                    <a:pt x="1112400" y="5593383"/>
                  </a:lnTo>
                  <a:lnTo>
                    <a:pt x="1112629" y="5555283"/>
                  </a:lnTo>
                  <a:lnTo>
                    <a:pt x="1147890" y="5555283"/>
                  </a:lnTo>
                  <a:lnTo>
                    <a:pt x="1154772" y="5593383"/>
                  </a:lnTo>
                  <a:close/>
                </a:path>
                <a:path w="5528944" h="9429115">
                  <a:moveTo>
                    <a:pt x="1454909" y="5593383"/>
                  </a:moveTo>
                  <a:lnTo>
                    <a:pt x="1429797" y="5593383"/>
                  </a:lnTo>
                  <a:lnTo>
                    <a:pt x="1434773" y="5555283"/>
                  </a:lnTo>
                  <a:lnTo>
                    <a:pt x="1450930" y="5555283"/>
                  </a:lnTo>
                  <a:lnTo>
                    <a:pt x="1454909" y="5593383"/>
                  </a:lnTo>
                  <a:close/>
                </a:path>
                <a:path w="5528944" h="9429115">
                  <a:moveTo>
                    <a:pt x="1655758" y="5593383"/>
                  </a:moveTo>
                  <a:lnTo>
                    <a:pt x="1602620" y="5593383"/>
                  </a:lnTo>
                  <a:lnTo>
                    <a:pt x="1638610" y="5555283"/>
                  </a:lnTo>
                  <a:lnTo>
                    <a:pt x="1655758" y="5593383"/>
                  </a:lnTo>
                  <a:close/>
                </a:path>
                <a:path w="5528944" h="9429115">
                  <a:moveTo>
                    <a:pt x="4158952" y="5593383"/>
                  </a:moveTo>
                  <a:lnTo>
                    <a:pt x="4126743" y="5593383"/>
                  </a:lnTo>
                  <a:lnTo>
                    <a:pt x="4117847" y="5555283"/>
                  </a:lnTo>
                  <a:lnTo>
                    <a:pt x="4164800" y="5555283"/>
                  </a:lnTo>
                  <a:lnTo>
                    <a:pt x="4158952" y="5593383"/>
                  </a:lnTo>
                  <a:close/>
                </a:path>
                <a:path w="5528944" h="9429115">
                  <a:moveTo>
                    <a:pt x="665562" y="5631483"/>
                  </a:moveTo>
                  <a:lnTo>
                    <a:pt x="657507" y="5631483"/>
                  </a:lnTo>
                  <a:lnTo>
                    <a:pt x="650926" y="5593383"/>
                  </a:lnTo>
                  <a:lnTo>
                    <a:pt x="672439" y="5593383"/>
                  </a:lnTo>
                  <a:lnTo>
                    <a:pt x="665562" y="5631483"/>
                  </a:lnTo>
                  <a:close/>
                </a:path>
                <a:path w="5528944" h="9429115">
                  <a:moveTo>
                    <a:pt x="1195179" y="5631483"/>
                  </a:moveTo>
                  <a:lnTo>
                    <a:pt x="1184227" y="5631483"/>
                  </a:lnTo>
                  <a:lnTo>
                    <a:pt x="1187516" y="5593383"/>
                  </a:lnTo>
                  <a:lnTo>
                    <a:pt x="1195179" y="5631483"/>
                  </a:lnTo>
                  <a:close/>
                </a:path>
                <a:path w="5528944" h="9429115">
                  <a:moveTo>
                    <a:pt x="1682932" y="5631483"/>
                  </a:moveTo>
                  <a:lnTo>
                    <a:pt x="1537601" y="5631483"/>
                  </a:lnTo>
                  <a:lnTo>
                    <a:pt x="1568496" y="5593383"/>
                  </a:lnTo>
                  <a:lnTo>
                    <a:pt x="1670263" y="5593383"/>
                  </a:lnTo>
                  <a:lnTo>
                    <a:pt x="1682932" y="5631483"/>
                  </a:lnTo>
                  <a:close/>
                </a:path>
                <a:path w="5528944" h="9429115">
                  <a:moveTo>
                    <a:pt x="2138494" y="5631483"/>
                  </a:moveTo>
                  <a:lnTo>
                    <a:pt x="2079063" y="5631483"/>
                  </a:lnTo>
                  <a:lnTo>
                    <a:pt x="2080774" y="5593383"/>
                  </a:lnTo>
                  <a:lnTo>
                    <a:pt x="2135289" y="5593383"/>
                  </a:lnTo>
                  <a:lnTo>
                    <a:pt x="2138494" y="5631483"/>
                  </a:lnTo>
                  <a:close/>
                </a:path>
                <a:path w="5528944" h="9429115">
                  <a:moveTo>
                    <a:pt x="2404831" y="5631483"/>
                  </a:moveTo>
                  <a:lnTo>
                    <a:pt x="2287952" y="5631483"/>
                  </a:lnTo>
                  <a:lnTo>
                    <a:pt x="2286010" y="5593383"/>
                  </a:lnTo>
                  <a:lnTo>
                    <a:pt x="2408595" y="5593383"/>
                  </a:lnTo>
                  <a:lnTo>
                    <a:pt x="2404831" y="5631483"/>
                  </a:lnTo>
                  <a:close/>
                </a:path>
                <a:path w="5528944" h="9429115">
                  <a:moveTo>
                    <a:pt x="3350242" y="5631483"/>
                  </a:moveTo>
                  <a:lnTo>
                    <a:pt x="3309985" y="5631483"/>
                  </a:lnTo>
                  <a:lnTo>
                    <a:pt x="3303655" y="5593383"/>
                  </a:lnTo>
                  <a:lnTo>
                    <a:pt x="3351040" y="5593383"/>
                  </a:lnTo>
                  <a:lnTo>
                    <a:pt x="3350242" y="5631483"/>
                  </a:lnTo>
                  <a:close/>
                </a:path>
                <a:path w="5528944" h="9429115">
                  <a:moveTo>
                    <a:pt x="3842737" y="5631483"/>
                  </a:moveTo>
                  <a:lnTo>
                    <a:pt x="3810803" y="5631483"/>
                  </a:lnTo>
                  <a:lnTo>
                    <a:pt x="3815218" y="5593383"/>
                  </a:lnTo>
                  <a:lnTo>
                    <a:pt x="3840544" y="5593383"/>
                  </a:lnTo>
                  <a:lnTo>
                    <a:pt x="3842737" y="5631483"/>
                  </a:lnTo>
                  <a:close/>
                </a:path>
                <a:path w="5528944" h="9429115">
                  <a:moveTo>
                    <a:pt x="4668138" y="5631483"/>
                  </a:moveTo>
                  <a:lnTo>
                    <a:pt x="4582052" y="5631483"/>
                  </a:lnTo>
                  <a:lnTo>
                    <a:pt x="4576020" y="5593383"/>
                  </a:lnTo>
                  <a:lnTo>
                    <a:pt x="4688440" y="5593383"/>
                  </a:lnTo>
                  <a:lnTo>
                    <a:pt x="4668138" y="5631483"/>
                  </a:lnTo>
                  <a:close/>
                </a:path>
                <a:path w="5528944" h="9429115">
                  <a:moveTo>
                    <a:pt x="491083" y="5656883"/>
                  </a:moveTo>
                  <a:lnTo>
                    <a:pt x="454207" y="5656883"/>
                  </a:lnTo>
                  <a:lnTo>
                    <a:pt x="440817" y="5631483"/>
                  </a:lnTo>
                  <a:lnTo>
                    <a:pt x="475389" y="5631483"/>
                  </a:lnTo>
                  <a:lnTo>
                    <a:pt x="491083" y="5656883"/>
                  </a:lnTo>
                  <a:close/>
                </a:path>
                <a:path w="5528944" h="9429115">
                  <a:moveTo>
                    <a:pt x="1195048" y="5656883"/>
                  </a:moveTo>
                  <a:lnTo>
                    <a:pt x="1189090" y="5656883"/>
                  </a:lnTo>
                  <a:lnTo>
                    <a:pt x="1183064" y="5631483"/>
                  </a:lnTo>
                  <a:lnTo>
                    <a:pt x="1200226" y="5631483"/>
                  </a:lnTo>
                  <a:lnTo>
                    <a:pt x="1195048" y="5656883"/>
                  </a:lnTo>
                  <a:close/>
                </a:path>
                <a:path w="5528944" h="9429115">
                  <a:moveTo>
                    <a:pt x="1389322" y="5656883"/>
                  </a:moveTo>
                  <a:lnTo>
                    <a:pt x="1342625" y="5656883"/>
                  </a:lnTo>
                  <a:lnTo>
                    <a:pt x="1336702" y="5631483"/>
                  </a:lnTo>
                  <a:lnTo>
                    <a:pt x="1378939" y="5631483"/>
                  </a:lnTo>
                  <a:lnTo>
                    <a:pt x="1389322" y="5656883"/>
                  </a:lnTo>
                  <a:close/>
                </a:path>
                <a:path w="5528944" h="9429115">
                  <a:moveTo>
                    <a:pt x="1700091" y="5656883"/>
                  </a:moveTo>
                  <a:lnTo>
                    <a:pt x="1515228" y="5656883"/>
                  </a:lnTo>
                  <a:lnTo>
                    <a:pt x="1511298" y="5631483"/>
                  </a:lnTo>
                  <a:lnTo>
                    <a:pt x="1694572" y="5631483"/>
                  </a:lnTo>
                  <a:lnTo>
                    <a:pt x="1700091" y="5656883"/>
                  </a:lnTo>
                  <a:close/>
                </a:path>
                <a:path w="5528944" h="9429115">
                  <a:moveTo>
                    <a:pt x="2031071" y="5656883"/>
                  </a:moveTo>
                  <a:lnTo>
                    <a:pt x="1965013" y="5656883"/>
                  </a:lnTo>
                  <a:lnTo>
                    <a:pt x="1961967" y="5631483"/>
                  </a:lnTo>
                  <a:lnTo>
                    <a:pt x="2019650" y="5631483"/>
                  </a:lnTo>
                  <a:lnTo>
                    <a:pt x="2031071" y="5656883"/>
                  </a:lnTo>
                  <a:close/>
                </a:path>
                <a:path w="5528944" h="9429115">
                  <a:moveTo>
                    <a:pt x="2119141" y="5656883"/>
                  </a:moveTo>
                  <a:lnTo>
                    <a:pt x="2095157" y="5656883"/>
                  </a:lnTo>
                  <a:lnTo>
                    <a:pt x="2086836" y="5631483"/>
                  </a:lnTo>
                  <a:lnTo>
                    <a:pt x="2129813" y="5631483"/>
                  </a:lnTo>
                  <a:lnTo>
                    <a:pt x="2119141" y="5656883"/>
                  </a:lnTo>
                  <a:close/>
                </a:path>
                <a:path w="5528944" h="9429115">
                  <a:moveTo>
                    <a:pt x="2274319" y="5694983"/>
                  </a:moveTo>
                  <a:lnTo>
                    <a:pt x="2134591" y="5694983"/>
                  </a:lnTo>
                  <a:lnTo>
                    <a:pt x="2150125" y="5656883"/>
                  </a:lnTo>
                  <a:lnTo>
                    <a:pt x="2192432" y="5656883"/>
                  </a:lnTo>
                  <a:lnTo>
                    <a:pt x="2218621" y="5631483"/>
                  </a:lnTo>
                  <a:lnTo>
                    <a:pt x="2323732" y="5631483"/>
                  </a:lnTo>
                  <a:lnTo>
                    <a:pt x="2300813" y="5656883"/>
                  </a:lnTo>
                  <a:lnTo>
                    <a:pt x="2274319" y="5694983"/>
                  </a:lnTo>
                  <a:close/>
                </a:path>
                <a:path w="5528944" h="9429115">
                  <a:moveTo>
                    <a:pt x="2504859" y="5656883"/>
                  </a:moveTo>
                  <a:lnTo>
                    <a:pt x="2438537" y="5656883"/>
                  </a:lnTo>
                  <a:lnTo>
                    <a:pt x="2451114" y="5631483"/>
                  </a:lnTo>
                  <a:lnTo>
                    <a:pt x="2492566" y="5631483"/>
                  </a:lnTo>
                  <a:lnTo>
                    <a:pt x="2504859" y="5656883"/>
                  </a:lnTo>
                  <a:close/>
                </a:path>
                <a:path w="5528944" h="9429115">
                  <a:moveTo>
                    <a:pt x="3908091" y="5656883"/>
                  </a:moveTo>
                  <a:lnTo>
                    <a:pt x="3874467" y="5656883"/>
                  </a:lnTo>
                  <a:lnTo>
                    <a:pt x="3873844" y="5631483"/>
                  </a:lnTo>
                  <a:lnTo>
                    <a:pt x="3912441" y="5631483"/>
                  </a:lnTo>
                  <a:lnTo>
                    <a:pt x="3908091" y="5656883"/>
                  </a:lnTo>
                  <a:close/>
                </a:path>
                <a:path w="5528944" h="9429115">
                  <a:moveTo>
                    <a:pt x="862152" y="5694983"/>
                  </a:moveTo>
                  <a:lnTo>
                    <a:pt x="861012" y="5694983"/>
                  </a:lnTo>
                  <a:lnTo>
                    <a:pt x="858331" y="5656883"/>
                  </a:lnTo>
                  <a:lnTo>
                    <a:pt x="874737" y="5656883"/>
                  </a:lnTo>
                  <a:lnTo>
                    <a:pt x="862152" y="5694983"/>
                  </a:lnTo>
                  <a:close/>
                </a:path>
                <a:path w="5528944" h="9429115">
                  <a:moveTo>
                    <a:pt x="1078836" y="5720383"/>
                  </a:moveTo>
                  <a:lnTo>
                    <a:pt x="1040602" y="5720383"/>
                  </a:lnTo>
                  <a:lnTo>
                    <a:pt x="1034704" y="5694983"/>
                  </a:lnTo>
                  <a:lnTo>
                    <a:pt x="1041474" y="5656883"/>
                  </a:lnTo>
                  <a:lnTo>
                    <a:pt x="1054705" y="5694983"/>
                  </a:lnTo>
                  <a:lnTo>
                    <a:pt x="1080804" y="5694983"/>
                  </a:lnTo>
                  <a:lnTo>
                    <a:pt x="1078836" y="5720383"/>
                  </a:lnTo>
                  <a:close/>
                </a:path>
                <a:path w="5528944" h="9429115">
                  <a:moveTo>
                    <a:pt x="1396241" y="5694983"/>
                  </a:moveTo>
                  <a:lnTo>
                    <a:pt x="1377383" y="5694983"/>
                  </a:lnTo>
                  <a:lnTo>
                    <a:pt x="1364796" y="5656883"/>
                  </a:lnTo>
                  <a:lnTo>
                    <a:pt x="1398738" y="5656883"/>
                  </a:lnTo>
                  <a:lnTo>
                    <a:pt x="1396241" y="5694983"/>
                  </a:lnTo>
                  <a:close/>
                </a:path>
                <a:path w="5528944" h="9429115">
                  <a:moveTo>
                    <a:pt x="1690524" y="5694983"/>
                  </a:moveTo>
                  <a:lnTo>
                    <a:pt x="1651980" y="5694983"/>
                  </a:lnTo>
                  <a:lnTo>
                    <a:pt x="1637991" y="5656883"/>
                  </a:lnTo>
                  <a:lnTo>
                    <a:pt x="1698714" y="5656883"/>
                  </a:lnTo>
                  <a:lnTo>
                    <a:pt x="1690524" y="5694983"/>
                  </a:lnTo>
                  <a:close/>
                </a:path>
                <a:path w="5528944" h="9429115">
                  <a:moveTo>
                    <a:pt x="2521643" y="5720383"/>
                  </a:moveTo>
                  <a:lnTo>
                    <a:pt x="2485656" y="5656883"/>
                  </a:lnTo>
                  <a:lnTo>
                    <a:pt x="2513551" y="5656883"/>
                  </a:lnTo>
                  <a:lnTo>
                    <a:pt x="2519011" y="5694983"/>
                  </a:lnTo>
                  <a:lnTo>
                    <a:pt x="2521643" y="5720383"/>
                  </a:lnTo>
                  <a:close/>
                </a:path>
                <a:path w="5528944" h="9429115">
                  <a:moveTo>
                    <a:pt x="3558121" y="5694983"/>
                  </a:moveTo>
                  <a:lnTo>
                    <a:pt x="3529548" y="5694983"/>
                  </a:lnTo>
                  <a:lnTo>
                    <a:pt x="3538674" y="5656883"/>
                  </a:lnTo>
                  <a:lnTo>
                    <a:pt x="3553305" y="5656883"/>
                  </a:lnTo>
                  <a:lnTo>
                    <a:pt x="3558121" y="5694983"/>
                  </a:lnTo>
                  <a:close/>
                </a:path>
                <a:path w="5528944" h="9429115">
                  <a:moveTo>
                    <a:pt x="4265144" y="5694983"/>
                  </a:moveTo>
                  <a:lnTo>
                    <a:pt x="4203551" y="5694983"/>
                  </a:lnTo>
                  <a:lnTo>
                    <a:pt x="4217527" y="5656883"/>
                  </a:lnTo>
                  <a:lnTo>
                    <a:pt x="4263404" y="5656883"/>
                  </a:lnTo>
                  <a:lnTo>
                    <a:pt x="4265144" y="5694983"/>
                  </a:lnTo>
                  <a:close/>
                </a:path>
                <a:path w="5528944" h="9429115">
                  <a:moveTo>
                    <a:pt x="4656310" y="5694983"/>
                  </a:moveTo>
                  <a:lnTo>
                    <a:pt x="4647124" y="5694983"/>
                  </a:lnTo>
                  <a:lnTo>
                    <a:pt x="4651602" y="5656883"/>
                  </a:lnTo>
                  <a:lnTo>
                    <a:pt x="4656310" y="5694983"/>
                  </a:lnTo>
                  <a:close/>
                </a:path>
                <a:path w="5528944" h="9429115">
                  <a:moveTo>
                    <a:pt x="819923" y="5720383"/>
                  </a:moveTo>
                  <a:lnTo>
                    <a:pt x="656231" y="5720383"/>
                  </a:lnTo>
                  <a:lnTo>
                    <a:pt x="654925" y="5694983"/>
                  </a:lnTo>
                  <a:lnTo>
                    <a:pt x="784339" y="5694983"/>
                  </a:lnTo>
                  <a:lnTo>
                    <a:pt x="819923" y="5720383"/>
                  </a:lnTo>
                  <a:close/>
                </a:path>
                <a:path w="5528944" h="9429115">
                  <a:moveTo>
                    <a:pt x="1598989" y="5720383"/>
                  </a:moveTo>
                  <a:lnTo>
                    <a:pt x="1569536" y="5720383"/>
                  </a:lnTo>
                  <a:lnTo>
                    <a:pt x="1567718" y="5694983"/>
                  </a:lnTo>
                  <a:lnTo>
                    <a:pt x="1593217" y="5694983"/>
                  </a:lnTo>
                  <a:lnTo>
                    <a:pt x="1598989" y="5720383"/>
                  </a:lnTo>
                  <a:close/>
                </a:path>
                <a:path w="5528944" h="9429115">
                  <a:moveTo>
                    <a:pt x="2156863" y="5758483"/>
                  </a:moveTo>
                  <a:lnTo>
                    <a:pt x="1959011" y="5758483"/>
                  </a:lnTo>
                  <a:lnTo>
                    <a:pt x="1966213" y="5720383"/>
                  </a:lnTo>
                  <a:lnTo>
                    <a:pt x="2117859" y="5720383"/>
                  </a:lnTo>
                  <a:lnTo>
                    <a:pt x="2123843" y="5694983"/>
                  </a:lnTo>
                  <a:lnTo>
                    <a:pt x="2173525" y="5694983"/>
                  </a:lnTo>
                  <a:lnTo>
                    <a:pt x="2161513" y="5720383"/>
                  </a:lnTo>
                  <a:lnTo>
                    <a:pt x="2156863" y="5758483"/>
                  </a:lnTo>
                  <a:close/>
                </a:path>
                <a:path w="5528944" h="9429115">
                  <a:moveTo>
                    <a:pt x="3252700" y="5720383"/>
                  </a:moveTo>
                  <a:lnTo>
                    <a:pt x="3206078" y="5720383"/>
                  </a:lnTo>
                  <a:lnTo>
                    <a:pt x="3192171" y="5694983"/>
                  </a:lnTo>
                  <a:lnTo>
                    <a:pt x="3252247" y="5694983"/>
                  </a:lnTo>
                  <a:lnTo>
                    <a:pt x="3252700" y="5720383"/>
                  </a:lnTo>
                  <a:close/>
                </a:path>
                <a:path w="5528944" h="9429115">
                  <a:moveTo>
                    <a:pt x="3736152" y="5720383"/>
                  </a:moveTo>
                  <a:lnTo>
                    <a:pt x="3664572" y="5720383"/>
                  </a:lnTo>
                  <a:lnTo>
                    <a:pt x="3668640" y="5694983"/>
                  </a:lnTo>
                  <a:lnTo>
                    <a:pt x="3724157" y="5694983"/>
                  </a:lnTo>
                  <a:lnTo>
                    <a:pt x="3736152" y="5720383"/>
                  </a:lnTo>
                  <a:close/>
                </a:path>
                <a:path w="5528944" h="9429115">
                  <a:moveTo>
                    <a:pt x="4010964" y="5720383"/>
                  </a:moveTo>
                  <a:lnTo>
                    <a:pt x="3955956" y="5720383"/>
                  </a:lnTo>
                  <a:lnTo>
                    <a:pt x="3937962" y="5694983"/>
                  </a:lnTo>
                  <a:lnTo>
                    <a:pt x="3997939" y="5694983"/>
                  </a:lnTo>
                  <a:lnTo>
                    <a:pt x="4010964" y="5720383"/>
                  </a:lnTo>
                  <a:close/>
                </a:path>
                <a:path w="5528944" h="9429115">
                  <a:moveTo>
                    <a:pt x="4973092" y="5720383"/>
                  </a:moveTo>
                  <a:lnTo>
                    <a:pt x="4934584" y="5720383"/>
                  </a:lnTo>
                  <a:lnTo>
                    <a:pt x="4936814" y="5694983"/>
                  </a:lnTo>
                  <a:lnTo>
                    <a:pt x="4965426" y="5694983"/>
                  </a:lnTo>
                  <a:lnTo>
                    <a:pt x="4973092" y="5720383"/>
                  </a:lnTo>
                  <a:close/>
                </a:path>
                <a:path w="5528944" h="9429115">
                  <a:moveTo>
                    <a:pt x="5517896" y="5720383"/>
                  </a:moveTo>
                  <a:lnTo>
                    <a:pt x="5488538" y="5720383"/>
                  </a:lnTo>
                  <a:lnTo>
                    <a:pt x="5496660" y="5694983"/>
                  </a:lnTo>
                  <a:lnTo>
                    <a:pt x="5513541" y="5694983"/>
                  </a:lnTo>
                  <a:lnTo>
                    <a:pt x="5517896" y="5720383"/>
                  </a:lnTo>
                  <a:close/>
                </a:path>
                <a:path w="5528944" h="9429115">
                  <a:moveTo>
                    <a:pt x="600498" y="5758483"/>
                  </a:moveTo>
                  <a:lnTo>
                    <a:pt x="569030" y="5758483"/>
                  </a:lnTo>
                  <a:lnTo>
                    <a:pt x="568016" y="5720383"/>
                  </a:lnTo>
                  <a:lnTo>
                    <a:pt x="601154" y="5720383"/>
                  </a:lnTo>
                  <a:lnTo>
                    <a:pt x="600498" y="5758483"/>
                  </a:lnTo>
                  <a:close/>
                </a:path>
                <a:path w="5528944" h="9429115">
                  <a:moveTo>
                    <a:pt x="813529" y="5758483"/>
                  </a:moveTo>
                  <a:lnTo>
                    <a:pt x="700829" y="5758483"/>
                  </a:lnTo>
                  <a:lnTo>
                    <a:pt x="677824" y="5720383"/>
                  </a:lnTo>
                  <a:lnTo>
                    <a:pt x="819544" y="5720383"/>
                  </a:lnTo>
                  <a:lnTo>
                    <a:pt x="813529" y="5758483"/>
                  </a:lnTo>
                  <a:close/>
                </a:path>
                <a:path w="5528944" h="9429115">
                  <a:moveTo>
                    <a:pt x="1212960" y="5758483"/>
                  </a:moveTo>
                  <a:lnTo>
                    <a:pt x="1208048" y="5720383"/>
                  </a:lnTo>
                  <a:lnTo>
                    <a:pt x="1214793" y="5720383"/>
                  </a:lnTo>
                  <a:lnTo>
                    <a:pt x="1212960" y="5758483"/>
                  </a:lnTo>
                  <a:close/>
                </a:path>
                <a:path w="5528944" h="9429115">
                  <a:moveTo>
                    <a:pt x="1385951" y="5758483"/>
                  </a:moveTo>
                  <a:lnTo>
                    <a:pt x="1356312" y="5758483"/>
                  </a:lnTo>
                  <a:lnTo>
                    <a:pt x="1352074" y="5720383"/>
                  </a:lnTo>
                  <a:lnTo>
                    <a:pt x="1385329" y="5720383"/>
                  </a:lnTo>
                  <a:lnTo>
                    <a:pt x="1385951" y="5758483"/>
                  </a:lnTo>
                  <a:close/>
                </a:path>
                <a:path w="5528944" h="9429115">
                  <a:moveTo>
                    <a:pt x="1501343" y="5758483"/>
                  </a:moveTo>
                  <a:lnTo>
                    <a:pt x="1499052" y="5758483"/>
                  </a:lnTo>
                  <a:lnTo>
                    <a:pt x="1495744" y="5720383"/>
                  </a:lnTo>
                  <a:lnTo>
                    <a:pt x="1519615" y="5720383"/>
                  </a:lnTo>
                  <a:lnTo>
                    <a:pt x="1501343" y="5758483"/>
                  </a:lnTo>
                  <a:close/>
                </a:path>
                <a:path w="5528944" h="9429115">
                  <a:moveTo>
                    <a:pt x="2290431" y="5758483"/>
                  </a:moveTo>
                  <a:lnTo>
                    <a:pt x="2263445" y="5758483"/>
                  </a:lnTo>
                  <a:lnTo>
                    <a:pt x="2264824" y="5720383"/>
                  </a:lnTo>
                  <a:lnTo>
                    <a:pt x="2284308" y="5720383"/>
                  </a:lnTo>
                  <a:lnTo>
                    <a:pt x="2290431" y="5758483"/>
                  </a:lnTo>
                  <a:close/>
                </a:path>
                <a:path w="5528944" h="9429115">
                  <a:moveTo>
                    <a:pt x="2658485" y="5758483"/>
                  </a:moveTo>
                  <a:lnTo>
                    <a:pt x="2582713" y="5758483"/>
                  </a:lnTo>
                  <a:lnTo>
                    <a:pt x="2594261" y="5720383"/>
                  </a:lnTo>
                  <a:lnTo>
                    <a:pt x="2661170" y="5720383"/>
                  </a:lnTo>
                  <a:lnTo>
                    <a:pt x="2658485" y="5758483"/>
                  </a:lnTo>
                  <a:close/>
                </a:path>
                <a:path w="5528944" h="9429115">
                  <a:moveTo>
                    <a:pt x="4397993" y="5758483"/>
                  </a:moveTo>
                  <a:lnTo>
                    <a:pt x="4313675" y="5758483"/>
                  </a:lnTo>
                  <a:lnTo>
                    <a:pt x="4320882" y="5720383"/>
                  </a:lnTo>
                  <a:lnTo>
                    <a:pt x="4393736" y="5720383"/>
                  </a:lnTo>
                  <a:lnTo>
                    <a:pt x="4397993" y="5758483"/>
                  </a:lnTo>
                  <a:close/>
                </a:path>
                <a:path w="5528944" h="9429115">
                  <a:moveTo>
                    <a:pt x="4777343" y="5758483"/>
                  </a:moveTo>
                  <a:lnTo>
                    <a:pt x="4745732" y="5758483"/>
                  </a:lnTo>
                  <a:lnTo>
                    <a:pt x="4754601" y="5720383"/>
                  </a:lnTo>
                  <a:lnTo>
                    <a:pt x="4768992" y="5720383"/>
                  </a:lnTo>
                  <a:lnTo>
                    <a:pt x="4777343" y="5758483"/>
                  </a:lnTo>
                  <a:close/>
                </a:path>
                <a:path w="5528944" h="9429115">
                  <a:moveTo>
                    <a:pt x="5497141" y="5758483"/>
                  </a:moveTo>
                  <a:lnTo>
                    <a:pt x="5446944" y="5758483"/>
                  </a:lnTo>
                  <a:lnTo>
                    <a:pt x="5454739" y="5720383"/>
                  </a:lnTo>
                  <a:lnTo>
                    <a:pt x="5527170" y="5720383"/>
                  </a:lnTo>
                  <a:lnTo>
                    <a:pt x="5497141" y="5758483"/>
                  </a:lnTo>
                  <a:close/>
                </a:path>
                <a:path w="5528944" h="9429115">
                  <a:moveTo>
                    <a:pt x="922086" y="5783883"/>
                  </a:moveTo>
                  <a:lnTo>
                    <a:pt x="908989" y="5783883"/>
                  </a:lnTo>
                  <a:lnTo>
                    <a:pt x="911477" y="5758483"/>
                  </a:lnTo>
                  <a:lnTo>
                    <a:pt x="925852" y="5758483"/>
                  </a:lnTo>
                  <a:lnTo>
                    <a:pt x="922086" y="5783883"/>
                  </a:lnTo>
                  <a:close/>
                </a:path>
                <a:path w="5528944" h="9429115">
                  <a:moveTo>
                    <a:pt x="1060794" y="5783883"/>
                  </a:moveTo>
                  <a:lnTo>
                    <a:pt x="1015213" y="5783883"/>
                  </a:lnTo>
                  <a:lnTo>
                    <a:pt x="1034008" y="5758483"/>
                  </a:lnTo>
                  <a:lnTo>
                    <a:pt x="1055426" y="5758483"/>
                  </a:lnTo>
                  <a:lnTo>
                    <a:pt x="1060794" y="5783883"/>
                  </a:lnTo>
                  <a:close/>
                </a:path>
                <a:path w="5528944" h="9429115">
                  <a:moveTo>
                    <a:pt x="1197006" y="5783883"/>
                  </a:moveTo>
                  <a:lnTo>
                    <a:pt x="1132018" y="5783883"/>
                  </a:lnTo>
                  <a:lnTo>
                    <a:pt x="1125006" y="5758483"/>
                  </a:lnTo>
                  <a:lnTo>
                    <a:pt x="1182015" y="5758483"/>
                  </a:lnTo>
                  <a:lnTo>
                    <a:pt x="1197006" y="5783883"/>
                  </a:lnTo>
                  <a:close/>
                </a:path>
                <a:path w="5528944" h="9429115">
                  <a:moveTo>
                    <a:pt x="2057806" y="5783883"/>
                  </a:moveTo>
                  <a:lnTo>
                    <a:pt x="1953600" y="5783883"/>
                  </a:lnTo>
                  <a:lnTo>
                    <a:pt x="1951010" y="5758483"/>
                  </a:lnTo>
                  <a:lnTo>
                    <a:pt x="2086438" y="5758483"/>
                  </a:lnTo>
                  <a:lnTo>
                    <a:pt x="2057806" y="5783883"/>
                  </a:lnTo>
                  <a:close/>
                </a:path>
                <a:path w="5528944" h="9429115">
                  <a:moveTo>
                    <a:pt x="2340487" y="5783883"/>
                  </a:moveTo>
                  <a:lnTo>
                    <a:pt x="2298912" y="5783883"/>
                  </a:lnTo>
                  <a:lnTo>
                    <a:pt x="2304908" y="5758483"/>
                  </a:lnTo>
                  <a:lnTo>
                    <a:pt x="2326058" y="5758483"/>
                  </a:lnTo>
                  <a:lnTo>
                    <a:pt x="2340487" y="5783883"/>
                  </a:lnTo>
                  <a:close/>
                </a:path>
                <a:path w="5528944" h="9429115">
                  <a:moveTo>
                    <a:pt x="2608916" y="5783883"/>
                  </a:moveTo>
                  <a:lnTo>
                    <a:pt x="2591357" y="5758483"/>
                  </a:lnTo>
                  <a:lnTo>
                    <a:pt x="2625465" y="5758483"/>
                  </a:lnTo>
                  <a:lnTo>
                    <a:pt x="2608916" y="5783883"/>
                  </a:lnTo>
                  <a:close/>
                </a:path>
                <a:path w="5528944" h="9429115">
                  <a:moveTo>
                    <a:pt x="4389774" y="5783883"/>
                  </a:moveTo>
                  <a:lnTo>
                    <a:pt x="4310457" y="5783883"/>
                  </a:lnTo>
                  <a:lnTo>
                    <a:pt x="4306442" y="5758483"/>
                  </a:lnTo>
                  <a:lnTo>
                    <a:pt x="4394358" y="5758483"/>
                  </a:lnTo>
                  <a:lnTo>
                    <a:pt x="4389774" y="5783883"/>
                  </a:lnTo>
                  <a:close/>
                </a:path>
                <a:path w="5528944" h="9429115">
                  <a:moveTo>
                    <a:pt x="5435817" y="5821983"/>
                  </a:moveTo>
                  <a:lnTo>
                    <a:pt x="5346832" y="5821983"/>
                  </a:lnTo>
                  <a:lnTo>
                    <a:pt x="5375662" y="5783883"/>
                  </a:lnTo>
                  <a:lnTo>
                    <a:pt x="5401682" y="5783883"/>
                  </a:lnTo>
                  <a:lnTo>
                    <a:pt x="5425258" y="5758483"/>
                  </a:lnTo>
                  <a:lnTo>
                    <a:pt x="5472233" y="5758483"/>
                  </a:lnTo>
                  <a:lnTo>
                    <a:pt x="5451929" y="5783883"/>
                  </a:lnTo>
                  <a:lnTo>
                    <a:pt x="5435817" y="5821983"/>
                  </a:lnTo>
                  <a:close/>
                </a:path>
                <a:path w="5528944" h="9429115">
                  <a:moveTo>
                    <a:pt x="926966" y="5860083"/>
                  </a:moveTo>
                  <a:lnTo>
                    <a:pt x="796248" y="5860083"/>
                  </a:lnTo>
                  <a:lnTo>
                    <a:pt x="809445" y="5783883"/>
                  </a:lnTo>
                  <a:lnTo>
                    <a:pt x="857140" y="5783883"/>
                  </a:lnTo>
                  <a:lnTo>
                    <a:pt x="870558" y="5821983"/>
                  </a:lnTo>
                  <a:lnTo>
                    <a:pt x="884313" y="5821983"/>
                  </a:lnTo>
                  <a:lnTo>
                    <a:pt x="926966" y="5860083"/>
                  </a:lnTo>
                  <a:close/>
                </a:path>
                <a:path w="5528944" h="9429115">
                  <a:moveTo>
                    <a:pt x="1207976" y="5821983"/>
                  </a:moveTo>
                  <a:lnTo>
                    <a:pt x="1160030" y="5821983"/>
                  </a:lnTo>
                  <a:lnTo>
                    <a:pt x="1143544" y="5783883"/>
                  </a:lnTo>
                  <a:lnTo>
                    <a:pt x="1212698" y="5783883"/>
                  </a:lnTo>
                  <a:lnTo>
                    <a:pt x="1207976" y="5821983"/>
                  </a:lnTo>
                  <a:close/>
                </a:path>
                <a:path w="5528944" h="9429115">
                  <a:moveTo>
                    <a:pt x="1373250" y="5821983"/>
                  </a:moveTo>
                  <a:lnTo>
                    <a:pt x="1347307" y="5821983"/>
                  </a:lnTo>
                  <a:lnTo>
                    <a:pt x="1336179" y="5783883"/>
                  </a:lnTo>
                  <a:lnTo>
                    <a:pt x="1357725" y="5783883"/>
                  </a:lnTo>
                  <a:lnTo>
                    <a:pt x="1373250" y="5821983"/>
                  </a:lnTo>
                  <a:close/>
                </a:path>
                <a:path w="5528944" h="9429115">
                  <a:moveTo>
                    <a:pt x="1625424" y="5821983"/>
                  </a:moveTo>
                  <a:lnTo>
                    <a:pt x="1579105" y="5821983"/>
                  </a:lnTo>
                  <a:lnTo>
                    <a:pt x="1558124" y="5783883"/>
                  </a:lnTo>
                  <a:lnTo>
                    <a:pt x="1611663" y="5783883"/>
                  </a:lnTo>
                  <a:lnTo>
                    <a:pt x="1625424" y="5821983"/>
                  </a:lnTo>
                  <a:close/>
                </a:path>
                <a:path w="5528944" h="9429115">
                  <a:moveTo>
                    <a:pt x="2337465" y="5821983"/>
                  </a:moveTo>
                  <a:lnTo>
                    <a:pt x="2274751" y="5821983"/>
                  </a:lnTo>
                  <a:lnTo>
                    <a:pt x="2280590" y="5783883"/>
                  </a:lnTo>
                  <a:lnTo>
                    <a:pt x="2344468" y="5783883"/>
                  </a:lnTo>
                  <a:lnTo>
                    <a:pt x="2337465" y="5821983"/>
                  </a:lnTo>
                  <a:close/>
                </a:path>
                <a:path w="5528944" h="9429115">
                  <a:moveTo>
                    <a:pt x="4887490" y="5821983"/>
                  </a:moveTo>
                  <a:lnTo>
                    <a:pt x="4841649" y="5821983"/>
                  </a:lnTo>
                  <a:lnTo>
                    <a:pt x="4831110" y="5783883"/>
                  </a:lnTo>
                  <a:lnTo>
                    <a:pt x="4884844" y="5783883"/>
                  </a:lnTo>
                  <a:lnTo>
                    <a:pt x="4887490" y="5821983"/>
                  </a:lnTo>
                  <a:close/>
                </a:path>
                <a:path w="5528944" h="9429115">
                  <a:moveTo>
                    <a:pt x="230582" y="5860083"/>
                  </a:moveTo>
                  <a:lnTo>
                    <a:pt x="194532" y="5860083"/>
                  </a:lnTo>
                  <a:lnTo>
                    <a:pt x="196834" y="5821983"/>
                  </a:lnTo>
                  <a:lnTo>
                    <a:pt x="229327" y="5821983"/>
                  </a:lnTo>
                  <a:lnTo>
                    <a:pt x="230582" y="5860083"/>
                  </a:lnTo>
                  <a:close/>
                </a:path>
                <a:path w="5528944" h="9429115">
                  <a:moveTo>
                    <a:pt x="796248" y="5860083"/>
                  </a:moveTo>
                  <a:lnTo>
                    <a:pt x="721949" y="5860083"/>
                  </a:lnTo>
                  <a:lnTo>
                    <a:pt x="725707" y="5821983"/>
                  </a:lnTo>
                  <a:lnTo>
                    <a:pt x="738974" y="5821983"/>
                  </a:lnTo>
                  <a:lnTo>
                    <a:pt x="796248" y="5860083"/>
                  </a:lnTo>
                  <a:close/>
                </a:path>
                <a:path w="5528944" h="9429115">
                  <a:moveTo>
                    <a:pt x="1175565" y="5860083"/>
                  </a:moveTo>
                  <a:lnTo>
                    <a:pt x="1145702" y="5860083"/>
                  </a:lnTo>
                  <a:lnTo>
                    <a:pt x="1153187" y="5821983"/>
                  </a:lnTo>
                  <a:lnTo>
                    <a:pt x="1168635" y="5821983"/>
                  </a:lnTo>
                  <a:lnTo>
                    <a:pt x="1175565" y="5860083"/>
                  </a:lnTo>
                  <a:close/>
                </a:path>
                <a:path w="5528944" h="9429115">
                  <a:moveTo>
                    <a:pt x="1418761" y="5860083"/>
                  </a:moveTo>
                  <a:lnTo>
                    <a:pt x="1372690" y="5860083"/>
                  </a:lnTo>
                  <a:lnTo>
                    <a:pt x="1359190" y="5821983"/>
                  </a:lnTo>
                  <a:lnTo>
                    <a:pt x="1403742" y="5821983"/>
                  </a:lnTo>
                  <a:lnTo>
                    <a:pt x="1418761" y="5860083"/>
                  </a:lnTo>
                  <a:close/>
                </a:path>
                <a:path w="5528944" h="9429115">
                  <a:moveTo>
                    <a:pt x="1627118" y="5860083"/>
                  </a:moveTo>
                  <a:lnTo>
                    <a:pt x="1602527" y="5821983"/>
                  </a:lnTo>
                  <a:lnTo>
                    <a:pt x="1626194" y="5821983"/>
                  </a:lnTo>
                  <a:lnTo>
                    <a:pt x="1627118" y="5860083"/>
                  </a:lnTo>
                  <a:close/>
                </a:path>
                <a:path w="5528944" h="9429115">
                  <a:moveTo>
                    <a:pt x="1822237" y="5860083"/>
                  </a:moveTo>
                  <a:lnTo>
                    <a:pt x="1786075" y="5860083"/>
                  </a:lnTo>
                  <a:lnTo>
                    <a:pt x="1790819" y="5821983"/>
                  </a:lnTo>
                  <a:lnTo>
                    <a:pt x="1814723" y="5821983"/>
                  </a:lnTo>
                  <a:lnTo>
                    <a:pt x="1822237" y="5860083"/>
                  </a:lnTo>
                  <a:close/>
                </a:path>
                <a:path w="5528944" h="9429115">
                  <a:moveTo>
                    <a:pt x="1903027" y="5860083"/>
                  </a:moveTo>
                  <a:lnTo>
                    <a:pt x="1895201" y="5860083"/>
                  </a:lnTo>
                  <a:lnTo>
                    <a:pt x="1888313" y="5821983"/>
                  </a:lnTo>
                  <a:lnTo>
                    <a:pt x="1901380" y="5821983"/>
                  </a:lnTo>
                  <a:lnTo>
                    <a:pt x="1903027" y="5860083"/>
                  </a:lnTo>
                  <a:close/>
                </a:path>
                <a:path w="5528944" h="9429115">
                  <a:moveTo>
                    <a:pt x="2202511" y="5860083"/>
                  </a:moveTo>
                  <a:lnTo>
                    <a:pt x="2186638" y="5860083"/>
                  </a:lnTo>
                  <a:lnTo>
                    <a:pt x="2194437" y="5821983"/>
                  </a:lnTo>
                  <a:lnTo>
                    <a:pt x="2202511" y="5860083"/>
                  </a:lnTo>
                  <a:close/>
                </a:path>
                <a:path w="5528944" h="9429115">
                  <a:moveTo>
                    <a:pt x="2313632" y="5860083"/>
                  </a:moveTo>
                  <a:lnTo>
                    <a:pt x="2224365" y="5860083"/>
                  </a:lnTo>
                  <a:lnTo>
                    <a:pt x="2243473" y="5821983"/>
                  </a:lnTo>
                  <a:lnTo>
                    <a:pt x="2322388" y="5821983"/>
                  </a:lnTo>
                  <a:lnTo>
                    <a:pt x="2313632" y="5860083"/>
                  </a:lnTo>
                  <a:close/>
                </a:path>
                <a:path w="5528944" h="9429115">
                  <a:moveTo>
                    <a:pt x="2447562" y="5860083"/>
                  </a:moveTo>
                  <a:lnTo>
                    <a:pt x="2421809" y="5860083"/>
                  </a:lnTo>
                  <a:lnTo>
                    <a:pt x="2431526" y="5821983"/>
                  </a:lnTo>
                  <a:lnTo>
                    <a:pt x="2439948" y="5821983"/>
                  </a:lnTo>
                  <a:lnTo>
                    <a:pt x="2447562" y="5860083"/>
                  </a:lnTo>
                  <a:close/>
                </a:path>
                <a:path w="5528944" h="9429115">
                  <a:moveTo>
                    <a:pt x="2548631" y="5860083"/>
                  </a:moveTo>
                  <a:lnTo>
                    <a:pt x="2531178" y="5860083"/>
                  </a:lnTo>
                  <a:lnTo>
                    <a:pt x="2521252" y="5821983"/>
                  </a:lnTo>
                  <a:lnTo>
                    <a:pt x="2564377" y="5821983"/>
                  </a:lnTo>
                  <a:lnTo>
                    <a:pt x="2548631" y="5860083"/>
                  </a:lnTo>
                  <a:close/>
                </a:path>
                <a:path w="5528944" h="9429115">
                  <a:moveTo>
                    <a:pt x="2708616" y="5860083"/>
                  </a:moveTo>
                  <a:lnTo>
                    <a:pt x="2691131" y="5860083"/>
                  </a:lnTo>
                  <a:lnTo>
                    <a:pt x="2698051" y="5821983"/>
                  </a:lnTo>
                  <a:lnTo>
                    <a:pt x="2706046" y="5821983"/>
                  </a:lnTo>
                  <a:lnTo>
                    <a:pt x="2708616" y="5860083"/>
                  </a:lnTo>
                  <a:close/>
                </a:path>
                <a:path w="5528944" h="9429115">
                  <a:moveTo>
                    <a:pt x="2790065" y="5860083"/>
                  </a:moveTo>
                  <a:lnTo>
                    <a:pt x="2760124" y="5860083"/>
                  </a:lnTo>
                  <a:lnTo>
                    <a:pt x="2758212" y="5821983"/>
                  </a:lnTo>
                  <a:lnTo>
                    <a:pt x="2793895" y="5821983"/>
                  </a:lnTo>
                  <a:lnTo>
                    <a:pt x="2790065" y="5860083"/>
                  </a:lnTo>
                  <a:close/>
                </a:path>
                <a:path w="5528944" h="9429115">
                  <a:moveTo>
                    <a:pt x="2986420" y="5860083"/>
                  </a:moveTo>
                  <a:lnTo>
                    <a:pt x="2947943" y="5860083"/>
                  </a:lnTo>
                  <a:lnTo>
                    <a:pt x="2956728" y="5821983"/>
                  </a:lnTo>
                  <a:lnTo>
                    <a:pt x="2975747" y="5821983"/>
                  </a:lnTo>
                  <a:lnTo>
                    <a:pt x="2986420" y="5860083"/>
                  </a:lnTo>
                  <a:close/>
                </a:path>
                <a:path w="5528944" h="9429115">
                  <a:moveTo>
                    <a:pt x="3239192" y="5860083"/>
                  </a:moveTo>
                  <a:lnTo>
                    <a:pt x="3164913" y="5860083"/>
                  </a:lnTo>
                  <a:lnTo>
                    <a:pt x="3173555" y="5821983"/>
                  </a:lnTo>
                  <a:lnTo>
                    <a:pt x="3240962" y="5821983"/>
                  </a:lnTo>
                  <a:lnTo>
                    <a:pt x="3239192" y="5860083"/>
                  </a:lnTo>
                  <a:close/>
                </a:path>
                <a:path w="5528944" h="9429115">
                  <a:moveTo>
                    <a:pt x="4542118" y="5860083"/>
                  </a:moveTo>
                  <a:lnTo>
                    <a:pt x="4480252" y="5860083"/>
                  </a:lnTo>
                  <a:lnTo>
                    <a:pt x="4501539" y="5821983"/>
                  </a:lnTo>
                  <a:lnTo>
                    <a:pt x="4536933" y="5821983"/>
                  </a:lnTo>
                  <a:lnTo>
                    <a:pt x="4542118" y="5860083"/>
                  </a:lnTo>
                  <a:close/>
                </a:path>
                <a:path w="5528944" h="9429115">
                  <a:moveTo>
                    <a:pt x="5381549" y="5860083"/>
                  </a:moveTo>
                  <a:lnTo>
                    <a:pt x="5357816" y="5860083"/>
                  </a:lnTo>
                  <a:lnTo>
                    <a:pt x="5331976" y="5821983"/>
                  </a:lnTo>
                  <a:lnTo>
                    <a:pt x="5403845" y="5821983"/>
                  </a:lnTo>
                  <a:lnTo>
                    <a:pt x="5381549" y="5860083"/>
                  </a:lnTo>
                  <a:close/>
                </a:path>
                <a:path w="5528944" h="9429115">
                  <a:moveTo>
                    <a:pt x="838005" y="5885483"/>
                  </a:moveTo>
                  <a:lnTo>
                    <a:pt x="712681" y="5885483"/>
                  </a:lnTo>
                  <a:lnTo>
                    <a:pt x="712079" y="5860083"/>
                  </a:lnTo>
                  <a:lnTo>
                    <a:pt x="863867" y="5860083"/>
                  </a:lnTo>
                  <a:lnTo>
                    <a:pt x="838005" y="5885483"/>
                  </a:lnTo>
                  <a:close/>
                </a:path>
                <a:path w="5528944" h="9429115">
                  <a:moveTo>
                    <a:pt x="1167698" y="5923583"/>
                  </a:moveTo>
                  <a:lnTo>
                    <a:pt x="1124159" y="5923583"/>
                  </a:lnTo>
                  <a:lnTo>
                    <a:pt x="1115240" y="5885483"/>
                  </a:lnTo>
                  <a:lnTo>
                    <a:pt x="1123652" y="5860083"/>
                  </a:lnTo>
                  <a:lnTo>
                    <a:pt x="1190726" y="5860083"/>
                  </a:lnTo>
                  <a:lnTo>
                    <a:pt x="1190877" y="5885483"/>
                  </a:lnTo>
                  <a:lnTo>
                    <a:pt x="1176723" y="5885483"/>
                  </a:lnTo>
                  <a:lnTo>
                    <a:pt x="1167698" y="5923583"/>
                  </a:lnTo>
                  <a:close/>
                </a:path>
                <a:path w="5528944" h="9429115">
                  <a:moveTo>
                    <a:pt x="1815517" y="5885483"/>
                  </a:moveTo>
                  <a:lnTo>
                    <a:pt x="1799060" y="5885483"/>
                  </a:lnTo>
                  <a:lnTo>
                    <a:pt x="1790920" y="5860083"/>
                  </a:lnTo>
                  <a:lnTo>
                    <a:pt x="1823653" y="5860083"/>
                  </a:lnTo>
                  <a:lnTo>
                    <a:pt x="1815517" y="5885483"/>
                  </a:lnTo>
                  <a:close/>
                </a:path>
                <a:path w="5528944" h="9429115">
                  <a:moveTo>
                    <a:pt x="2261339" y="5923583"/>
                  </a:moveTo>
                  <a:lnTo>
                    <a:pt x="2180459" y="5923583"/>
                  </a:lnTo>
                  <a:lnTo>
                    <a:pt x="2181327" y="5885483"/>
                  </a:lnTo>
                  <a:lnTo>
                    <a:pt x="2177954" y="5885483"/>
                  </a:lnTo>
                  <a:lnTo>
                    <a:pt x="2175136" y="5860083"/>
                  </a:lnTo>
                  <a:lnTo>
                    <a:pt x="2286119" y="5860083"/>
                  </a:lnTo>
                  <a:lnTo>
                    <a:pt x="2271839" y="5885483"/>
                  </a:lnTo>
                  <a:lnTo>
                    <a:pt x="2261339" y="5923583"/>
                  </a:lnTo>
                  <a:close/>
                </a:path>
                <a:path w="5528944" h="9429115">
                  <a:moveTo>
                    <a:pt x="2363872" y="5885483"/>
                  </a:moveTo>
                  <a:lnTo>
                    <a:pt x="2335069" y="5885483"/>
                  </a:lnTo>
                  <a:lnTo>
                    <a:pt x="2337715" y="5860083"/>
                  </a:lnTo>
                  <a:lnTo>
                    <a:pt x="2354004" y="5860083"/>
                  </a:lnTo>
                  <a:lnTo>
                    <a:pt x="2363872" y="5885483"/>
                  </a:lnTo>
                  <a:close/>
                </a:path>
                <a:path w="5528944" h="9429115">
                  <a:moveTo>
                    <a:pt x="2448455" y="5885483"/>
                  </a:moveTo>
                  <a:lnTo>
                    <a:pt x="2420564" y="5885483"/>
                  </a:lnTo>
                  <a:lnTo>
                    <a:pt x="2413491" y="5860083"/>
                  </a:lnTo>
                  <a:lnTo>
                    <a:pt x="2454757" y="5860083"/>
                  </a:lnTo>
                  <a:lnTo>
                    <a:pt x="2448455" y="5885483"/>
                  </a:lnTo>
                  <a:close/>
                </a:path>
                <a:path w="5528944" h="9429115">
                  <a:moveTo>
                    <a:pt x="2996771" y="5885483"/>
                  </a:moveTo>
                  <a:lnTo>
                    <a:pt x="2932880" y="5885483"/>
                  </a:lnTo>
                  <a:lnTo>
                    <a:pt x="2930191" y="5860083"/>
                  </a:lnTo>
                  <a:lnTo>
                    <a:pt x="2996629" y="5860083"/>
                  </a:lnTo>
                  <a:lnTo>
                    <a:pt x="2996771" y="5885483"/>
                  </a:lnTo>
                  <a:close/>
                </a:path>
                <a:path w="5528944" h="9429115">
                  <a:moveTo>
                    <a:pt x="3210558" y="5885483"/>
                  </a:moveTo>
                  <a:lnTo>
                    <a:pt x="3161348" y="5885483"/>
                  </a:lnTo>
                  <a:lnTo>
                    <a:pt x="3161060" y="5860083"/>
                  </a:lnTo>
                  <a:lnTo>
                    <a:pt x="3222054" y="5860083"/>
                  </a:lnTo>
                  <a:lnTo>
                    <a:pt x="3210558" y="5885483"/>
                  </a:lnTo>
                  <a:close/>
                </a:path>
                <a:path w="5528944" h="9429115">
                  <a:moveTo>
                    <a:pt x="3737288" y="5885483"/>
                  </a:moveTo>
                  <a:lnTo>
                    <a:pt x="3661030" y="5885483"/>
                  </a:lnTo>
                  <a:lnTo>
                    <a:pt x="3662210" y="5860083"/>
                  </a:lnTo>
                  <a:lnTo>
                    <a:pt x="3732747" y="5860083"/>
                  </a:lnTo>
                  <a:lnTo>
                    <a:pt x="3737288" y="5885483"/>
                  </a:lnTo>
                  <a:close/>
                </a:path>
                <a:path w="5528944" h="9429115">
                  <a:moveTo>
                    <a:pt x="4230420" y="5885483"/>
                  </a:moveTo>
                  <a:lnTo>
                    <a:pt x="4181937" y="5885483"/>
                  </a:lnTo>
                  <a:lnTo>
                    <a:pt x="4198004" y="5860083"/>
                  </a:lnTo>
                  <a:lnTo>
                    <a:pt x="4222807" y="5860083"/>
                  </a:lnTo>
                  <a:lnTo>
                    <a:pt x="4230420" y="5885483"/>
                  </a:lnTo>
                  <a:close/>
                </a:path>
                <a:path w="5528944" h="9429115">
                  <a:moveTo>
                    <a:pt x="4465067" y="5885483"/>
                  </a:moveTo>
                  <a:lnTo>
                    <a:pt x="4436466" y="5885483"/>
                  </a:lnTo>
                  <a:lnTo>
                    <a:pt x="4435813" y="5860083"/>
                  </a:lnTo>
                  <a:lnTo>
                    <a:pt x="4490730" y="5860083"/>
                  </a:lnTo>
                  <a:lnTo>
                    <a:pt x="4465067" y="5885483"/>
                  </a:lnTo>
                  <a:close/>
                </a:path>
                <a:path w="5528944" h="9429115">
                  <a:moveTo>
                    <a:pt x="1006994" y="5923583"/>
                  </a:moveTo>
                  <a:lnTo>
                    <a:pt x="990098" y="5923583"/>
                  </a:lnTo>
                  <a:lnTo>
                    <a:pt x="989835" y="5885483"/>
                  </a:lnTo>
                  <a:lnTo>
                    <a:pt x="998723" y="5885483"/>
                  </a:lnTo>
                  <a:lnTo>
                    <a:pt x="1006994" y="5923583"/>
                  </a:lnTo>
                  <a:close/>
                </a:path>
                <a:path w="5528944" h="9429115">
                  <a:moveTo>
                    <a:pt x="1627443" y="5923583"/>
                  </a:moveTo>
                  <a:lnTo>
                    <a:pt x="1593017" y="5923583"/>
                  </a:lnTo>
                  <a:lnTo>
                    <a:pt x="1601202" y="5885483"/>
                  </a:lnTo>
                  <a:lnTo>
                    <a:pt x="1622751" y="5885483"/>
                  </a:lnTo>
                  <a:lnTo>
                    <a:pt x="1627443" y="5923583"/>
                  </a:lnTo>
                  <a:close/>
                </a:path>
                <a:path w="5528944" h="9429115">
                  <a:moveTo>
                    <a:pt x="2401379" y="5923583"/>
                  </a:moveTo>
                  <a:lnTo>
                    <a:pt x="2335087" y="5923583"/>
                  </a:lnTo>
                  <a:lnTo>
                    <a:pt x="2333643" y="5885483"/>
                  </a:lnTo>
                  <a:lnTo>
                    <a:pt x="2378726" y="5885483"/>
                  </a:lnTo>
                  <a:lnTo>
                    <a:pt x="2401379" y="5923583"/>
                  </a:lnTo>
                  <a:close/>
                </a:path>
                <a:path w="5528944" h="9429115">
                  <a:moveTo>
                    <a:pt x="3718764" y="5923583"/>
                  </a:moveTo>
                  <a:lnTo>
                    <a:pt x="3683813" y="5923583"/>
                  </a:lnTo>
                  <a:lnTo>
                    <a:pt x="3674275" y="5885483"/>
                  </a:lnTo>
                  <a:lnTo>
                    <a:pt x="3728905" y="5885483"/>
                  </a:lnTo>
                  <a:lnTo>
                    <a:pt x="3718764" y="5923583"/>
                  </a:lnTo>
                  <a:close/>
                </a:path>
                <a:path w="5528944" h="9429115">
                  <a:moveTo>
                    <a:pt x="4239149" y="5923583"/>
                  </a:moveTo>
                  <a:lnTo>
                    <a:pt x="4158464" y="5923583"/>
                  </a:lnTo>
                  <a:lnTo>
                    <a:pt x="4157807" y="5885483"/>
                  </a:lnTo>
                  <a:lnTo>
                    <a:pt x="4242006" y="5885483"/>
                  </a:lnTo>
                  <a:lnTo>
                    <a:pt x="4239149" y="5923583"/>
                  </a:lnTo>
                  <a:close/>
                </a:path>
                <a:path w="5528944" h="9429115">
                  <a:moveTo>
                    <a:pt x="4724362" y="5923583"/>
                  </a:moveTo>
                  <a:lnTo>
                    <a:pt x="4691462" y="5923583"/>
                  </a:lnTo>
                  <a:lnTo>
                    <a:pt x="4695851" y="5885483"/>
                  </a:lnTo>
                  <a:lnTo>
                    <a:pt x="4717883" y="5885483"/>
                  </a:lnTo>
                  <a:lnTo>
                    <a:pt x="4724362" y="5923583"/>
                  </a:lnTo>
                  <a:close/>
                </a:path>
                <a:path w="5528944" h="9429115">
                  <a:moveTo>
                    <a:pt x="1043931" y="5948983"/>
                  </a:moveTo>
                  <a:lnTo>
                    <a:pt x="1026374" y="5948983"/>
                  </a:lnTo>
                  <a:lnTo>
                    <a:pt x="1011955" y="5923583"/>
                  </a:lnTo>
                  <a:lnTo>
                    <a:pt x="1038578" y="5923583"/>
                  </a:lnTo>
                  <a:lnTo>
                    <a:pt x="1043931" y="5948983"/>
                  </a:lnTo>
                  <a:close/>
                </a:path>
                <a:path w="5528944" h="9429115">
                  <a:moveTo>
                    <a:pt x="1596336" y="5948983"/>
                  </a:moveTo>
                  <a:lnTo>
                    <a:pt x="1589897" y="5923583"/>
                  </a:lnTo>
                  <a:lnTo>
                    <a:pt x="1610025" y="5923583"/>
                  </a:lnTo>
                  <a:lnTo>
                    <a:pt x="1596336" y="5948983"/>
                  </a:lnTo>
                  <a:close/>
                </a:path>
                <a:path w="5528944" h="9429115">
                  <a:moveTo>
                    <a:pt x="2285973" y="5987083"/>
                  </a:moveTo>
                  <a:lnTo>
                    <a:pt x="2216035" y="5987083"/>
                  </a:lnTo>
                  <a:lnTo>
                    <a:pt x="2172451" y="5948983"/>
                  </a:lnTo>
                  <a:lnTo>
                    <a:pt x="2175251" y="5923583"/>
                  </a:lnTo>
                  <a:lnTo>
                    <a:pt x="2254346" y="5923583"/>
                  </a:lnTo>
                  <a:lnTo>
                    <a:pt x="2287844" y="5948983"/>
                  </a:lnTo>
                  <a:lnTo>
                    <a:pt x="2285973" y="5987083"/>
                  </a:lnTo>
                  <a:close/>
                </a:path>
                <a:path w="5528944" h="9429115">
                  <a:moveTo>
                    <a:pt x="2530290" y="5948983"/>
                  </a:moveTo>
                  <a:lnTo>
                    <a:pt x="2341446" y="5948983"/>
                  </a:lnTo>
                  <a:lnTo>
                    <a:pt x="2336896" y="5923583"/>
                  </a:lnTo>
                  <a:lnTo>
                    <a:pt x="2530435" y="5923583"/>
                  </a:lnTo>
                  <a:lnTo>
                    <a:pt x="2530290" y="5948983"/>
                  </a:lnTo>
                  <a:close/>
                </a:path>
                <a:path w="5528944" h="9429115">
                  <a:moveTo>
                    <a:pt x="2671091" y="5948983"/>
                  </a:moveTo>
                  <a:lnTo>
                    <a:pt x="2642345" y="5948983"/>
                  </a:lnTo>
                  <a:lnTo>
                    <a:pt x="2648878" y="5923583"/>
                  </a:lnTo>
                  <a:lnTo>
                    <a:pt x="2664672" y="5923583"/>
                  </a:lnTo>
                  <a:lnTo>
                    <a:pt x="2671091" y="5948983"/>
                  </a:lnTo>
                  <a:close/>
                </a:path>
                <a:path w="5528944" h="9429115">
                  <a:moveTo>
                    <a:pt x="4382695" y="5948983"/>
                  </a:moveTo>
                  <a:lnTo>
                    <a:pt x="4296905" y="5948983"/>
                  </a:lnTo>
                  <a:lnTo>
                    <a:pt x="4297022" y="5923583"/>
                  </a:lnTo>
                  <a:lnTo>
                    <a:pt x="4371829" y="5923583"/>
                  </a:lnTo>
                  <a:lnTo>
                    <a:pt x="4382695" y="5948983"/>
                  </a:lnTo>
                  <a:close/>
                </a:path>
                <a:path w="5528944" h="9429115">
                  <a:moveTo>
                    <a:pt x="2429074" y="5987083"/>
                  </a:moveTo>
                  <a:lnTo>
                    <a:pt x="2386793" y="5987083"/>
                  </a:lnTo>
                  <a:lnTo>
                    <a:pt x="2372883" y="5948983"/>
                  </a:lnTo>
                  <a:lnTo>
                    <a:pt x="2451897" y="5948983"/>
                  </a:lnTo>
                  <a:lnTo>
                    <a:pt x="2429074" y="5987083"/>
                  </a:lnTo>
                  <a:close/>
                </a:path>
                <a:path w="5528944" h="9429115">
                  <a:moveTo>
                    <a:pt x="2653122" y="5987083"/>
                  </a:moveTo>
                  <a:lnTo>
                    <a:pt x="2647518" y="5948983"/>
                  </a:lnTo>
                  <a:lnTo>
                    <a:pt x="2659761" y="5948983"/>
                  </a:lnTo>
                  <a:lnTo>
                    <a:pt x="2653122" y="5987083"/>
                  </a:lnTo>
                  <a:close/>
                </a:path>
                <a:path w="5528944" h="9429115">
                  <a:moveTo>
                    <a:pt x="3170773" y="5987083"/>
                  </a:moveTo>
                  <a:lnTo>
                    <a:pt x="3102998" y="5987083"/>
                  </a:lnTo>
                  <a:lnTo>
                    <a:pt x="3098446" y="5948983"/>
                  </a:lnTo>
                  <a:lnTo>
                    <a:pt x="3161087" y="5948983"/>
                  </a:lnTo>
                  <a:lnTo>
                    <a:pt x="3170773" y="5987083"/>
                  </a:lnTo>
                  <a:close/>
                </a:path>
                <a:path w="5528944" h="9429115">
                  <a:moveTo>
                    <a:pt x="3806358" y="5987083"/>
                  </a:moveTo>
                  <a:lnTo>
                    <a:pt x="3790702" y="5987083"/>
                  </a:lnTo>
                  <a:lnTo>
                    <a:pt x="3790955" y="5948983"/>
                  </a:lnTo>
                  <a:lnTo>
                    <a:pt x="3873878" y="5948983"/>
                  </a:lnTo>
                  <a:lnTo>
                    <a:pt x="3806358" y="5987083"/>
                  </a:lnTo>
                  <a:close/>
                </a:path>
                <a:path w="5528944" h="9429115">
                  <a:moveTo>
                    <a:pt x="4363562" y="5987083"/>
                  </a:moveTo>
                  <a:lnTo>
                    <a:pt x="4339805" y="5987083"/>
                  </a:lnTo>
                  <a:lnTo>
                    <a:pt x="4310584" y="5948983"/>
                  </a:lnTo>
                  <a:lnTo>
                    <a:pt x="4377105" y="5948983"/>
                  </a:lnTo>
                  <a:lnTo>
                    <a:pt x="4363562" y="5987083"/>
                  </a:lnTo>
                  <a:close/>
                </a:path>
                <a:path w="5528944" h="9429115">
                  <a:moveTo>
                    <a:pt x="4897287" y="5987083"/>
                  </a:moveTo>
                  <a:lnTo>
                    <a:pt x="4834154" y="5987083"/>
                  </a:lnTo>
                  <a:lnTo>
                    <a:pt x="4850157" y="5948983"/>
                  </a:lnTo>
                  <a:lnTo>
                    <a:pt x="4881377" y="5948983"/>
                  </a:lnTo>
                  <a:lnTo>
                    <a:pt x="4897287" y="5987083"/>
                  </a:lnTo>
                  <a:close/>
                </a:path>
                <a:path w="5528944" h="9429115">
                  <a:moveTo>
                    <a:pt x="432647" y="6012483"/>
                  </a:moveTo>
                  <a:lnTo>
                    <a:pt x="391156" y="6012483"/>
                  </a:lnTo>
                  <a:lnTo>
                    <a:pt x="386346" y="5987083"/>
                  </a:lnTo>
                  <a:lnTo>
                    <a:pt x="427800" y="5987083"/>
                  </a:lnTo>
                  <a:lnTo>
                    <a:pt x="432647" y="6012483"/>
                  </a:lnTo>
                  <a:close/>
                </a:path>
                <a:path w="5528944" h="9429115">
                  <a:moveTo>
                    <a:pt x="1762779" y="6012483"/>
                  </a:moveTo>
                  <a:lnTo>
                    <a:pt x="1756493" y="6012483"/>
                  </a:lnTo>
                  <a:lnTo>
                    <a:pt x="1752007" y="5987083"/>
                  </a:lnTo>
                  <a:lnTo>
                    <a:pt x="1769787" y="5987083"/>
                  </a:lnTo>
                  <a:lnTo>
                    <a:pt x="1762779" y="6012483"/>
                  </a:lnTo>
                  <a:close/>
                </a:path>
                <a:path w="5528944" h="9429115">
                  <a:moveTo>
                    <a:pt x="3279440" y="6050583"/>
                  </a:moveTo>
                  <a:lnTo>
                    <a:pt x="3203327" y="6050583"/>
                  </a:lnTo>
                  <a:lnTo>
                    <a:pt x="3183511" y="6012483"/>
                  </a:lnTo>
                  <a:lnTo>
                    <a:pt x="3161037" y="6012483"/>
                  </a:lnTo>
                  <a:lnTo>
                    <a:pt x="3113344" y="5987083"/>
                  </a:lnTo>
                  <a:lnTo>
                    <a:pt x="3254377" y="5987083"/>
                  </a:lnTo>
                  <a:lnTo>
                    <a:pt x="3294391" y="6012483"/>
                  </a:lnTo>
                  <a:lnTo>
                    <a:pt x="3279440" y="6050583"/>
                  </a:lnTo>
                  <a:close/>
                </a:path>
                <a:path w="5528944" h="9429115">
                  <a:moveTo>
                    <a:pt x="5355192" y="6012483"/>
                  </a:moveTo>
                  <a:lnTo>
                    <a:pt x="5351263" y="5987083"/>
                  </a:lnTo>
                  <a:lnTo>
                    <a:pt x="5358335" y="5987083"/>
                  </a:lnTo>
                  <a:lnTo>
                    <a:pt x="5355192" y="6012483"/>
                  </a:lnTo>
                  <a:close/>
                </a:path>
                <a:path w="5528944" h="9429115">
                  <a:moveTo>
                    <a:pt x="205529" y="6050583"/>
                  </a:moveTo>
                  <a:lnTo>
                    <a:pt x="186308" y="6050583"/>
                  </a:lnTo>
                  <a:lnTo>
                    <a:pt x="193053" y="6012483"/>
                  </a:lnTo>
                  <a:lnTo>
                    <a:pt x="200552" y="6012483"/>
                  </a:lnTo>
                  <a:lnTo>
                    <a:pt x="205529" y="6050583"/>
                  </a:lnTo>
                  <a:close/>
                </a:path>
                <a:path w="5528944" h="9429115">
                  <a:moveTo>
                    <a:pt x="371232" y="6088683"/>
                  </a:moveTo>
                  <a:lnTo>
                    <a:pt x="352144" y="6088683"/>
                  </a:lnTo>
                  <a:lnTo>
                    <a:pt x="343021" y="6050583"/>
                  </a:lnTo>
                  <a:lnTo>
                    <a:pt x="338292" y="6050583"/>
                  </a:lnTo>
                  <a:lnTo>
                    <a:pt x="343766" y="6012483"/>
                  </a:lnTo>
                  <a:lnTo>
                    <a:pt x="369685" y="6012483"/>
                  </a:lnTo>
                  <a:lnTo>
                    <a:pt x="377702" y="6050583"/>
                  </a:lnTo>
                  <a:lnTo>
                    <a:pt x="371232" y="6088683"/>
                  </a:lnTo>
                  <a:close/>
                </a:path>
                <a:path w="5528944" h="9429115">
                  <a:moveTo>
                    <a:pt x="3454828" y="6050583"/>
                  </a:moveTo>
                  <a:lnTo>
                    <a:pt x="3417774" y="6050583"/>
                  </a:lnTo>
                  <a:lnTo>
                    <a:pt x="3417577" y="6012483"/>
                  </a:lnTo>
                  <a:lnTo>
                    <a:pt x="3461783" y="6012483"/>
                  </a:lnTo>
                  <a:lnTo>
                    <a:pt x="3454828" y="6050583"/>
                  </a:lnTo>
                  <a:close/>
                </a:path>
                <a:path w="5528944" h="9429115">
                  <a:moveTo>
                    <a:pt x="3770340" y="6050583"/>
                  </a:moveTo>
                  <a:lnTo>
                    <a:pt x="3663254" y="6050583"/>
                  </a:lnTo>
                  <a:lnTo>
                    <a:pt x="3667156" y="6012483"/>
                  </a:lnTo>
                  <a:lnTo>
                    <a:pt x="3751694" y="6012483"/>
                  </a:lnTo>
                  <a:lnTo>
                    <a:pt x="3770340" y="6050583"/>
                  </a:lnTo>
                  <a:close/>
                </a:path>
                <a:path w="5528944" h="9429115">
                  <a:moveTo>
                    <a:pt x="4239049" y="6050583"/>
                  </a:moveTo>
                  <a:lnTo>
                    <a:pt x="4186834" y="6050583"/>
                  </a:lnTo>
                  <a:lnTo>
                    <a:pt x="4179453" y="6012483"/>
                  </a:lnTo>
                  <a:lnTo>
                    <a:pt x="4241636" y="6012483"/>
                  </a:lnTo>
                  <a:lnTo>
                    <a:pt x="4239049" y="6050583"/>
                  </a:lnTo>
                  <a:close/>
                </a:path>
                <a:path w="5528944" h="9429115">
                  <a:moveTo>
                    <a:pt x="4777114" y="6050583"/>
                  </a:moveTo>
                  <a:lnTo>
                    <a:pt x="4694323" y="6050583"/>
                  </a:lnTo>
                  <a:lnTo>
                    <a:pt x="4711464" y="6012483"/>
                  </a:lnTo>
                  <a:lnTo>
                    <a:pt x="4769537" y="6012483"/>
                  </a:lnTo>
                  <a:lnTo>
                    <a:pt x="4777114" y="6050583"/>
                  </a:lnTo>
                  <a:close/>
                </a:path>
                <a:path w="5528944" h="9429115">
                  <a:moveTo>
                    <a:pt x="93934" y="6088683"/>
                  </a:moveTo>
                  <a:lnTo>
                    <a:pt x="73766" y="6088683"/>
                  </a:lnTo>
                  <a:lnTo>
                    <a:pt x="80542" y="6050583"/>
                  </a:lnTo>
                  <a:lnTo>
                    <a:pt x="93934" y="6088683"/>
                  </a:lnTo>
                  <a:close/>
                </a:path>
                <a:path w="5528944" h="9429115">
                  <a:moveTo>
                    <a:pt x="883546" y="6088683"/>
                  </a:moveTo>
                  <a:lnTo>
                    <a:pt x="817384" y="6088683"/>
                  </a:lnTo>
                  <a:lnTo>
                    <a:pt x="822870" y="6050583"/>
                  </a:lnTo>
                  <a:lnTo>
                    <a:pt x="882760" y="6050583"/>
                  </a:lnTo>
                  <a:lnTo>
                    <a:pt x="883546" y="6088683"/>
                  </a:lnTo>
                  <a:close/>
                </a:path>
                <a:path w="5528944" h="9429115">
                  <a:moveTo>
                    <a:pt x="2080929" y="6088683"/>
                  </a:moveTo>
                  <a:lnTo>
                    <a:pt x="2079554" y="6088683"/>
                  </a:lnTo>
                  <a:lnTo>
                    <a:pt x="2077982" y="6050583"/>
                  </a:lnTo>
                  <a:lnTo>
                    <a:pt x="2089869" y="6050583"/>
                  </a:lnTo>
                  <a:lnTo>
                    <a:pt x="2080929" y="6088683"/>
                  </a:lnTo>
                  <a:close/>
                </a:path>
                <a:path w="5528944" h="9429115">
                  <a:moveTo>
                    <a:pt x="2195014" y="6088683"/>
                  </a:moveTo>
                  <a:lnTo>
                    <a:pt x="2174482" y="6088683"/>
                  </a:lnTo>
                  <a:lnTo>
                    <a:pt x="2179884" y="6050583"/>
                  </a:lnTo>
                  <a:lnTo>
                    <a:pt x="2194097" y="6050583"/>
                  </a:lnTo>
                  <a:lnTo>
                    <a:pt x="2195014" y="6088683"/>
                  </a:lnTo>
                  <a:close/>
                </a:path>
                <a:path w="5528944" h="9429115">
                  <a:moveTo>
                    <a:pt x="2387455" y="6088683"/>
                  </a:moveTo>
                  <a:lnTo>
                    <a:pt x="2363097" y="6088683"/>
                  </a:lnTo>
                  <a:lnTo>
                    <a:pt x="2374811" y="6050583"/>
                  </a:lnTo>
                  <a:lnTo>
                    <a:pt x="2387455" y="6088683"/>
                  </a:lnTo>
                  <a:close/>
                </a:path>
                <a:path w="5528944" h="9429115">
                  <a:moveTo>
                    <a:pt x="2540653" y="6152183"/>
                  </a:moveTo>
                  <a:lnTo>
                    <a:pt x="2472268" y="6152183"/>
                  </a:lnTo>
                  <a:lnTo>
                    <a:pt x="2474838" y="6114083"/>
                  </a:lnTo>
                  <a:lnTo>
                    <a:pt x="2480165" y="6088683"/>
                  </a:lnTo>
                  <a:lnTo>
                    <a:pt x="2486999" y="6050583"/>
                  </a:lnTo>
                  <a:lnTo>
                    <a:pt x="2536157" y="6050583"/>
                  </a:lnTo>
                  <a:lnTo>
                    <a:pt x="2570658" y="6088683"/>
                  </a:lnTo>
                  <a:lnTo>
                    <a:pt x="2671615" y="6088683"/>
                  </a:lnTo>
                  <a:lnTo>
                    <a:pt x="2677188" y="6114083"/>
                  </a:lnTo>
                  <a:lnTo>
                    <a:pt x="2563917" y="6114083"/>
                  </a:lnTo>
                  <a:lnTo>
                    <a:pt x="2540653" y="6152183"/>
                  </a:lnTo>
                  <a:close/>
                </a:path>
                <a:path w="5528944" h="9429115">
                  <a:moveTo>
                    <a:pt x="2657358" y="6088683"/>
                  </a:moveTo>
                  <a:lnTo>
                    <a:pt x="2604932" y="6088683"/>
                  </a:lnTo>
                  <a:lnTo>
                    <a:pt x="2638903" y="6050583"/>
                  </a:lnTo>
                  <a:lnTo>
                    <a:pt x="2648632" y="6050583"/>
                  </a:lnTo>
                  <a:lnTo>
                    <a:pt x="2657358" y="6088683"/>
                  </a:lnTo>
                  <a:close/>
                </a:path>
                <a:path w="5528944" h="9429115">
                  <a:moveTo>
                    <a:pt x="2969398" y="6088683"/>
                  </a:moveTo>
                  <a:lnTo>
                    <a:pt x="2929462" y="6088683"/>
                  </a:lnTo>
                  <a:lnTo>
                    <a:pt x="2935826" y="6050583"/>
                  </a:lnTo>
                  <a:lnTo>
                    <a:pt x="2961702" y="6050583"/>
                  </a:lnTo>
                  <a:lnTo>
                    <a:pt x="2969398" y="6088683"/>
                  </a:lnTo>
                  <a:close/>
                </a:path>
                <a:path w="5528944" h="9429115">
                  <a:moveTo>
                    <a:pt x="3647652" y="6088683"/>
                  </a:moveTo>
                  <a:lnTo>
                    <a:pt x="3630943" y="6088683"/>
                  </a:lnTo>
                  <a:lnTo>
                    <a:pt x="3627898" y="6050583"/>
                  </a:lnTo>
                  <a:lnTo>
                    <a:pt x="3650140" y="6050583"/>
                  </a:lnTo>
                  <a:lnTo>
                    <a:pt x="3647652" y="6088683"/>
                  </a:lnTo>
                  <a:close/>
                </a:path>
                <a:path w="5528944" h="9429115">
                  <a:moveTo>
                    <a:pt x="3789442" y="6088683"/>
                  </a:moveTo>
                  <a:lnTo>
                    <a:pt x="3736042" y="6088683"/>
                  </a:lnTo>
                  <a:lnTo>
                    <a:pt x="3717845" y="6050583"/>
                  </a:lnTo>
                  <a:lnTo>
                    <a:pt x="3785760" y="6050583"/>
                  </a:lnTo>
                  <a:lnTo>
                    <a:pt x="3789442" y="6088683"/>
                  </a:lnTo>
                  <a:close/>
                </a:path>
                <a:path w="5528944" h="9429115">
                  <a:moveTo>
                    <a:pt x="5261640" y="6088683"/>
                  </a:moveTo>
                  <a:lnTo>
                    <a:pt x="5236787" y="6088683"/>
                  </a:lnTo>
                  <a:lnTo>
                    <a:pt x="5241109" y="6050583"/>
                  </a:lnTo>
                  <a:lnTo>
                    <a:pt x="5260887" y="6050583"/>
                  </a:lnTo>
                  <a:lnTo>
                    <a:pt x="5261640" y="6088683"/>
                  </a:lnTo>
                  <a:close/>
                </a:path>
                <a:path w="5528944" h="9429115">
                  <a:moveTo>
                    <a:pt x="2382496" y="6114083"/>
                  </a:moveTo>
                  <a:lnTo>
                    <a:pt x="2358428" y="6114083"/>
                  </a:lnTo>
                  <a:lnTo>
                    <a:pt x="2345344" y="6088683"/>
                  </a:lnTo>
                  <a:lnTo>
                    <a:pt x="2393774" y="6088683"/>
                  </a:lnTo>
                  <a:lnTo>
                    <a:pt x="2382496" y="6114083"/>
                  </a:lnTo>
                  <a:close/>
                </a:path>
                <a:path w="5528944" h="9429115">
                  <a:moveTo>
                    <a:pt x="3125557" y="6114083"/>
                  </a:moveTo>
                  <a:lnTo>
                    <a:pt x="3061738" y="6114083"/>
                  </a:lnTo>
                  <a:lnTo>
                    <a:pt x="3066322" y="6088683"/>
                  </a:lnTo>
                  <a:lnTo>
                    <a:pt x="3138492" y="6088683"/>
                  </a:lnTo>
                  <a:lnTo>
                    <a:pt x="3125557" y="6114083"/>
                  </a:lnTo>
                  <a:close/>
                </a:path>
                <a:path w="5528944" h="9429115">
                  <a:moveTo>
                    <a:pt x="3383391" y="6114083"/>
                  </a:moveTo>
                  <a:lnTo>
                    <a:pt x="3339383" y="6114083"/>
                  </a:lnTo>
                  <a:lnTo>
                    <a:pt x="3331392" y="6088683"/>
                  </a:lnTo>
                  <a:lnTo>
                    <a:pt x="3373935" y="6088683"/>
                  </a:lnTo>
                  <a:lnTo>
                    <a:pt x="3383391" y="6114083"/>
                  </a:lnTo>
                  <a:close/>
                </a:path>
                <a:path w="5528944" h="9429115">
                  <a:moveTo>
                    <a:pt x="1971679" y="6253783"/>
                  </a:moveTo>
                  <a:lnTo>
                    <a:pt x="1830203" y="6253783"/>
                  </a:lnTo>
                  <a:lnTo>
                    <a:pt x="1847874" y="6215683"/>
                  </a:lnTo>
                  <a:lnTo>
                    <a:pt x="1865951" y="6215683"/>
                  </a:lnTo>
                  <a:lnTo>
                    <a:pt x="1878711" y="6177583"/>
                  </a:lnTo>
                  <a:lnTo>
                    <a:pt x="1866252" y="6152183"/>
                  </a:lnTo>
                  <a:lnTo>
                    <a:pt x="1882616" y="6114083"/>
                  </a:lnTo>
                  <a:lnTo>
                    <a:pt x="1937735" y="6114083"/>
                  </a:lnTo>
                  <a:lnTo>
                    <a:pt x="1964984" y="6152183"/>
                  </a:lnTo>
                  <a:lnTo>
                    <a:pt x="1980413" y="6177583"/>
                  </a:lnTo>
                  <a:lnTo>
                    <a:pt x="1981758" y="6177583"/>
                  </a:lnTo>
                  <a:lnTo>
                    <a:pt x="1966551" y="6215683"/>
                  </a:lnTo>
                  <a:lnTo>
                    <a:pt x="1971679" y="6253783"/>
                  </a:lnTo>
                  <a:close/>
                </a:path>
                <a:path w="5528944" h="9429115">
                  <a:moveTo>
                    <a:pt x="2671156" y="6152183"/>
                  </a:moveTo>
                  <a:lnTo>
                    <a:pt x="2591512" y="6152183"/>
                  </a:lnTo>
                  <a:lnTo>
                    <a:pt x="2577748" y="6114083"/>
                  </a:lnTo>
                  <a:lnTo>
                    <a:pt x="2676633" y="6114083"/>
                  </a:lnTo>
                  <a:lnTo>
                    <a:pt x="2671156" y="6152183"/>
                  </a:lnTo>
                  <a:close/>
                </a:path>
                <a:path w="5528944" h="9429115">
                  <a:moveTo>
                    <a:pt x="2839781" y="6152183"/>
                  </a:moveTo>
                  <a:lnTo>
                    <a:pt x="2821652" y="6152183"/>
                  </a:lnTo>
                  <a:lnTo>
                    <a:pt x="2816217" y="6114083"/>
                  </a:lnTo>
                  <a:lnTo>
                    <a:pt x="2848218" y="6114083"/>
                  </a:lnTo>
                  <a:lnTo>
                    <a:pt x="2839781" y="6152183"/>
                  </a:lnTo>
                  <a:close/>
                </a:path>
                <a:path w="5528944" h="9429115">
                  <a:moveTo>
                    <a:pt x="4437484" y="6152183"/>
                  </a:moveTo>
                  <a:lnTo>
                    <a:pt x="4286514" y="6152183"/>
                  </a:lnTo>
                  <a:lnTo>
                    <a:pt x="4287052" y="6114083"/>
                  </a:lnTo>
                  <a:lnTo>
                    <a:pt x="4404706" y="6114083"/>
                  </a:lnTo>
                  <a:lnTo>
                    <a:pt x="4437484" y="6152183"/>
                  </a:lnTo>
                  <a:close/>
                </a:path>
                <a:path w="5528944" h="9429115">
                  <a:moveTo>
                    <a:pt x="4607200" y="6152183"/>
                  </a:moveTo>
                  <a:lnTo>
                    <a:pt x="4567887" y="6152183"/>
                  </a:lnTo>
                  <a:lnTo>
                    <a:pt x="4566989" y="6114083"/>
                  </a:lnTo>
                  <a:lnTo>
                    <a:pt x="4605887" y="6114083"/>
                  </a:lnTo>
                  <a:lnTo>
                    <a:pt x="4607200" y="6152183"/>
                  </a:lnTo>
                  <a:close/>
                </a:path>
                <a:path w="5528944" h="9429115">
                  <a:moveTo>
                    <a:pt x="2769814" y="6177583"/>
                  </a:moveTo>
                  <a:lnTo>
                    <a:pt x="2732687" y="6177583"/>
                  </a:lnTo>
                  <a:lnTo>
                    <a:pt x="2733956" y="6152183"/>
                  </a:lnTo>
                  <a:lnTo>
                    <a:pt x="2769687" y="6152183"/>
                  </a:lnTo>
                  <a:lnTo>
                    <a:pt x="2769814" y="6177583"/>
                  </a:lnTo>
                  <a:close/>
                </a:path>
                <a:path w="5528944" h="9429115">
                  <a:moveTo>
                    <a:pt x="4441090" y="6177583"/>
                  </a:moveTo>
                  <a:lnTo>
                    <a:pt x="4429365" y="6177583"/>
                  </a:lnTo>
                  <a:lnTo>
                    <a:pt x="4406411" y="6152183"/>
                  </a:lnTo>
                  <a:lnTo>
                    <a:pt x="4444245" y="6152183"/>
                  </a:lnTo>
                  <a:lnTo>
                    <a:pt x="4441090" y="6177583"/>
                  </a:lnTo>
                  <a:close/>
                </a:path>
                <a:path w="5528944" h="9429115">
                  <a:moveTo>
                    <a:pt x="104479" y="6215683"/>
                  </a:moveTo>
                  <a:lnTo>
                    <a:pt x="83064" y="6215683"/>
                  </a:lnTo>
                  <a:lnTo>
                    <a:pt x="82145" y="6177583"/>
                  </a:lnTo>
                  <a:lnTo>
                    <a:pt x="102183" y="6177583"/>
                  </a:lnTo>
                  <a:lnTo>
                    <a:pt x="104479" y="6215683"/>
                  </a:lnTo>
                  <a:close/>
                </a:path>
                <a:path w="5528944" h="9429115">
                  <a:moveTo>
                    <a:pt x="2379105" y="6215683"/>
                  </a:moveTo>
                  <a:lnTo>
                    <a:pt x="2352777" y="6215683"/>
                  </a:lnTo>
                  <a:lnTo>
                    <a:pt x="2351371" y="6177583"/>
                  </a:lnTo>
                  <a:lnTo>
                    <a:pt x="2379957" y="6177583"/>
                  </a:lnTo>
                  <a:lnTo>
                    <a:pt x="2379105" y="6215683"/>
                  </a:lnTo>
                  <a:close/>
                </a:path>
                <a:path w="5528944" h="9429115">
                  <a:moveTo>
                    <a:pt x="2985640" y="6215683"/>
                  </a:moveTo>
                  <a:lnTo>
                    <a:pt x="2904211" y="6215683"/>
                  </a:lnTo>
                  <a:lnTo>
                    <a:pt x="2927254" y="6177583"/>
                  </a:lnTo>
                  <a:lnTo>
                    <a:pt x="2985245" y="6177583"/>
                  </a:lnTo>
                  <a:lnTo>
                    <a:pt x="2985640" y="6215683"/>
                  </a:lnTo>
                  <a:close/>
                </a:path>
                <a:path w="5528944" h="9429115">
                  <a:moveTo>
                    <a:pt x="3286491" y="6215683"/>
                  </a:moveTo>
                  <a:lnTo>
                    <a:pt x="3268588" y="6215683"/>
                  </a:lnTo>
                  <a:lnTo>
                    <a:pt x="3264784" y="6177583"/>
                  </a:lnTo>
                  <a:lnTo>
                    <a:pt x="3290758" y="6177583"/>
                  </a:lnTo>
                  <a:lnTo>
                    <a:pt x="3286491" y="6215683"/>
                  </a:lnTo>
                  <a:close/>
                </a:path>
                <a:path w="5528944" h="9429115">
                  <a:moveTo>
                    <a:pt x="3455496" y="6215683"/>
                  </a:moveTo>
                  <a:lnTo>
                    <a:pt x="3448881" y="6215683"/>
                  </a:lnTo>
                  <a:lnTo>
                    <a:pt x="3444291" y="6177583"/>
                  </a:lnTo>
                  <a:lnTo>
                    <a:pt x="3458709" y="6177583"/>
                  </a:lnTo>
                  <a:lnTo>
                    <a:pt x="3455496" y="6215683"/>
                  </a:lnTo>
                  <a:close/>
                </a:path>
                <a:path w="5528944" h="9429115">
                  <a:moveTo>
                    <a:pt x="3737320" y="6215683"/>
                  </a:moveTo>
                  <a:lnTo>
                    <a:pt x="3722444" y="6215683"/>
                  </a:lnTo>
                  <a:lnTo>
                    <a:pt x="3730204" y="6177583"/>
                  </a:lnTo>
                  <a:lnTo>
                    <a:pt x="3737320" y="6215683"/>
                  </a:lnTo>
                  <a:close/>
                </a:path>
                <a:path w="5528944" h="9429115">
                  <a:moveTo>
                    <a:pt x="4017942" y="6215683"/>
                  </a:moveTo>
                  <a:lnTo>
                    <a:pt x="3975979" y="6215683"/>
                  </a:lnTo>
                  <a:lnTo>
                    <a:pt x="3975484" y="6177583"/>
                  </a:lnTo>
                  <a:lnTo>
                    <a:pt x="4021431" y="6177583"/>
                  </a:lnTo>
                  <a:lnTo>
                    <a:pt x="4017942" y="6215683"/>
                  </a:lnTo>
                  <a:close/>
                </a:path>
                <a:path w="5528944" h="9429115">
                  <a:moveTo>
                    <a:pt x="4255395" y="6215683"/>
                  </a:moveTo>
                  <a:lnTo>
                    <a:pt x="4204558" y="6215683"/>
                  </a:lnTo>
                  <a:lnTo>
                    <a:pt x="4209520" y="6177583"/>
                  </a:lnTo>
                  <a:lnTo>
                    <a:pt x="4249036" y="6177583"/>
                  </a:lnTo>
                  <a:lnTo>
                    <a:pt x="4255395" y="6215683"/>
                  </a:lnTo>
                  <a:close/>
                </a:path>
                <a:path w="5528944" h="9429115">
                  <a:moveTo>
                    <a:pt x="4525731" y="6215683"/>
                  </a:moveTo>
                  <a:lnTo>
                    <a:pt x="4497079" y="6215683"/>
                  </a:lnTo>
                  <a:lnTo>
                    <a:pt x="4503800" y="6177583"/>
                  </a:lnTo>
                  <a:lnTo>
                    <a:pt x="4525600" y="6177583"/>
                  </a:lnTo>
                  <a:lnTo>
                    <a:pt x="4525731" y="6215683"/>
                  </a:lnTo>
                  <a:close/>
                </a:path>
                <a:path w="5528944" h="9429115">
                  <a:moveTo>
                    <a:pt x="1012463" y="6253783"/>
                  </a:moveTo>
                  <a:lnTo>
                    <a:pt x="1004931" y="6253783"/>
                  </a:lnTo>
                  <a:lnTo>
                    <a:pt x="1008729" y="6215683"/>
                  </a:lnTo>
                  <a:lnTo>
                    <a:pt x="1012463" y="6253783"/>
                  </a:lnTo>
                  <a:close/>
                </a:path>
                <a:path w="5528944" h="9429115">
                  <a:moveTo>
                    <a:pt x="2920879" y="6253783"/>
                  </a:moveTo>
                  <a:lnTo>
                    <a:pt x="2871944" y="6253783"/>
                  </a:lnTo>
                  <a:lnTo>
                    <a:pt x="2881838" y="6215683"/>
                  </a:lnTo>
                  <a:lnTo>
                    <a:pt x="2937145" y="6215683"/>
                  </a:lnTo>
                  <a:lnTo>
                    <a:pt x="2920879" y="6253783"/>
                  </a:lnTo>
                  <a:close/>
                </a:path>
                <a:path w="5528944" h="9429115">
                  <a:moveTo>
                    <a:pt x="3064096" y="6253783"/>
                  </a:moveTo>
                  <a:lnTo>
                    <a:pt x="3045890" y="6253783"/>
                  </a:lnTo>
                  <a:lnTo>
                    <a:pt x="3053487" y="6215683"/>
                  </a:lnTo>
                  <a:lnTo>
                    <a:pt x="3060363" y="6215683"/>
                  </a:lnTo>
                  <a:lnTo>
                    <a:pt x="3064096" y="6253783"/>
                  </a:lnTo>
                  <a:close/>
                </a:path>
                <a:path w="5528944" h="9429115">
                  <a:moveTo>
                    <a:pt x="3747143" y="6253783"/>
                  </a:moveTo>
                  <a:lnTo>
                    <a:pt x="3726132" y="6253783"/>
                  </a:lnTo>
                  <a:lnTo>
                    <a:pt x="3718896" y="6215683"/>
                  </a:lnTo>
                  <a:lnTo>
                    <a:pt x="3754374" y="6215683"/>
                  </a:lnTo>
                  <a:lnTo>
                    <a:pt x="3747143" y="6253783"/>
                  </a:lnTo>
                  <a:close/>
                </a:path>
                <a:path w="5528944" h="9429115">
                  <a:moveTo>
                    <a:pt x="4240191" y="6253783"/>
                  </a:moveTo>
                  <a:lnTo>
                    <a:pt x="4229913" y="6253783"/>
                  </a:lnTo>
                  <a:lnTo>
                    <a:pt x="4219662" y="6215683"/>
                  </a:lnTo>
                  <a:lnTo>
                    <a:pt x="4248746" y="6215683"/>
                  </a:lnTo>
                  <a:lnTo>
                    <a:pt x="4240191" y="6253783"/>
                  </a:lnTo>
                  <a:close/>
                </a:path>
                <a:path w="5528944" h="9429115">
                  <a:moveTo>
                    <a:pt x="4437777" y="6253783"/>
                  </a:moveTo>
                  <a:lnTo>
                    <a:pt x="4400545" y="6253783"/>
                  </a:lnTo>
                  <a:lnTo>
                    <a:pt x="4404374" y="6215683"/>
                  </a:lnTo>
                  <a:lnTo>
                    <a:pt x="4433389" y="6215683"/>
                  </a:lnTo>
                  <a:lnTo>
                    <a:pt x="4437777" y="6253783"/>
                  </a:lnTo>
                  <a:close/>
                </a:path>
                <a:path w="5528944" h="9429115">
                  <a:moveTo>
                    <a:pt x="2060201" y="6279183"/>
                  </a:moveTo>
                  <a:lnTo>
                    <a:pt x="1833193" y="6279183"/>
                  </a:lnTo>
                  <a:lnTo>
                    <a:pt x="1825093" y="6253783"/>
                  </a:lnTo>
                  <a:lnTo>
                    <a:pt x="2064204" y="6253783"/>
                  </a:lnTo>
                  <a:lnTo>
                    <a:pt x="2060201" y="6279183"/>
                  </a:lnTo>
                  <a:close/>
                </a:path>
                <a:path w="5528944" h="9429115">
                  <a:moveTo>
                    <a:pt x="2648432" y="6279183"/>
                  </a:moveTo>
                  <a:lnTo>
                    <a:pt x="2572366" y="6279183"/>
                  </a:lnTo>
                  <a:lnTo>
                    <a:pt x="2554093" y="6253783"/>
                  </a:lnTo>
                  <a:lnTo>
                    <a:pt x="2631577" y="6253783"/>
                  </a:lnTo>
                  <a:lnTo>
                    <a:pt x="2648432" y="6279183"/>
                  </a:lnTo>
                  <a:close/>
                </a:path>
                <a:path w="5528944" h="9429115">
                  <a:moveTo>
                    <a:pt x="2897236" y="6279183"/>
                  </a:moveTo>
                  <a:lnTo>
                    <a:pt x="2862457" y="6279183"/>
                  </a:lnTo>
                  <a:lnTo>
                    <a:pt x="2865208" y="6253783"/>
                  </a:lnTo>
                  <a:lnTo>
                    <a:pt x="2909349" y="6253783"/>
                  </a:lnTo>
                  <a:lnTo>
                    <a:pt x="2897236" y="6279183"/>
                  </a:lnTo>
                  <a:close/>
                </a:path>
                <a:path w="5528944" h="9429115">
                  <a:moveTo>
                    <a:pt x="2020449" y="6317283"/>
                  </a:moveTo>
                  <a:lnTo>
                    <a:pt x="1943039" y="6317283"/>
                  </a:lnTo>
                  <a:lnTo>
                    <a:pt x="1949358" y="6279183"/>
                  </a:lnTo>
                  <a:lnTo>
                    <a:pt x="2040426" y="6279183"/>
                  </a:lnTo>
                  <a:lnTo>
                    <a:pt x="2020449" y="6317283"/>
                  </a:lnTo>
                  <a:close/>
                </a:path>
                <a:path w="5528944" h="9429115">
                  <a:moveTo>
                    <a:pt x="2518433" y="6317283"/>
                  </a:moveTo>
                  <a:lnTo>
                    <a:pt x="2494654" y="6317283"/>
                  </a:lnTo>
                  <a:lnTo>
                    <a:pt x="2495742" y="6279183"/>
                  </a:lnTo>
                  <a:lnTo>
                    <a:pt x="2513456" y="6279183"/>
                  </a:lnTo>
                  <a:lnTo>
                    <a:pt x="2518433" y="6317283"/>
                  </a:lnTo>
                  <a:close/>
                </a:path>
                <a:path w="5528944" h="9429115">
                  <a:moveTo>
                    <a:pt x="2622072" y="6317283"/>
                  </a:moveTo>
                  <a:lnTo>
                    <a:pt x="2614311" y="6279183"/>
                  </a:lnTo>
                  <a:lnTo>
                    <a:pt x="2631404" y="6279183"/>
                  </a:lnTo>
                  <a:lnTo>
                    <a:pt x="2622072" y="6317283"/>
                  </a:lnTo>
                  <a:close/>
                </a:path>
                <a:path w="5528944" h="9429115">
                  <a:moveTo>
                    <a:pt x="3408403" y="6317283"/>
                  </a:moveTo>
                  <a:lnTo>
                    <a:pt x="3348067" y="6317283"/>
                  </a:lnTo>
                  <a:lnTo>
                    <a:pt x="3357216" y="6279183"/>
                  </a:lnTo>
                  <a:lnTo>
                    <a:pt x="3378840" y="6279183"/>
                  </a:lnTo>
                  <a:lnTo>
                    <a:pt x="3408403" y="6317283"/>
                  </a:lnTo>
                  <a:close/>
                </a:path>
                <a:path w="5528944" h="9429115">
                  <a:moveTo>
                    <a:pt x="4613815" y="6317283"/>
                  </a:moveTo>
                  <a:lnTo>
                    <a:pt x="4597246" y="6317283"/>
                  </a:lnTo>
                  <a:lnTo>
                    <a:pt x="4593349" y="6279183"/>
                  </a:lnTo>
                  <a:lnTo>
                    <a:pt x="4620265" y="6279183"/>
                  </a:lnTo>
                  <a:lnTo>
                    <a:pt x="4613815" y="6317283"/>
                  </a:lnTo>
                  <a:close/>
                </a:path>
                <a:path w="5528944" h="9429115">
                  <a:moveTo>
                    <a:pt x="1966255" y="6342683"/>
                  </a:moveTo>
                  <a:lnTo>
                    <a:pt x="1938353" y="6342683"/>
                  </a:lnTo>
                  <a:lnTo>
                    <a:pt x="1924309" y="6317283"/>
                  </a:lnTo>
                  <a:lnTo>
                    <a:pt x="1979027" y="6317283"/>
                  </a:lnTo>
                  <a:lnTo>
                    <a:pt x="1966255" y="6342683"/>
                  </a:lnTo>
                  <a:close/>
                </a:path>
                <a:path w="5528944" h="9429115">
                  <a:moveTo>
                    <a:pt x="3465059" y="6342683"/>
                  </a:moveTo>
                  <a:lnTo>
                    <a:pt x="3358958" y="6342683"/>
                  </a:lnTo>
                  <a:lnTo>
                    <a:pt x="3340922" y="6317283"/>
                  </a:lnTo>
                  <a:lnTo>
                    <a:pt x="3437216" y="6317283"/>
                  </a:lnTo>
                  <a:lnTo>
                    <a:pt x="3465059" y="6342683"/>
                  </a:lnTo>
                  <a:close/>
                </a:path>
                <a:path w="5528944" h="9429115">
                  <a:moveTo>
                    <a:pt x="349473" y="6406183"/>
                  </a:moveTo>
                  <a:lnTo>
                    <a:pt x="294906" y="6406183"/>
                  </a:lnTo>
                  <a:lnTo>
                    <a:pt x="306609" y="6380783"/>
                  </a:lnTo>
                  <a:lnTo>
                    <a:pt x="322461" y="6342683"/>
                  </a:lnTo>
                  <a:lnTo>
                    <a:pt x="349561" y="6342683"/>
                  </a:lnTo>
                  <a:lnTo>
                    <a:pt x="356541" y="6380783"/>
                  </a:lnTo>
                  <a:lnTo>
                    <a:pt x="360969" y="6380783"/>
                  </a:lnTo>
                  <a:lnTo>
                    <a:pt x="349473" y="6406183"/>
                  </a:lnTo>
                  <a:close/>
                </a:path>
                <a:path w="5528944" h="9429115">
                  <a:moveTo>
                    <a:pt x="2954760" y="6380783"/>
                  </a:moveTo>
                  <a:lnTo>
                    <a:pt x="2910312" y="6380783"/>
                  </a:lnTo>
                  <a:lnTo>
                    <a:pt x="2908643" y="6342683"/>
                  </a:lnTo>
                  <a:lnTo>
                    <a:pt x="2957609" y="6342683"/>
                  </a:lnTo>
                  <a:lnTo>
                    <a:pt x="2954760" y="6380783"/>
                  </a:lnTo>
                  <a:close/>
                </a:path>
                <a:path w="5528944" h="9429115">
                  <a:moveTo>
                    <a:pt x="3490283" y="6380783"/>
                  </a:moveTo>
                  <a:lnTo>
                    <a:pt x="3422522" y="6380783"/>
                  </a:lnTo>
                  <a:lnTo>
                    <a:pt x="3400250" y="6342683"/>
                  </a:lnTo>
                  <a:lnTo>
                    <a:pt x="3492792" y="6342683"/>
                  </a:lnTo>
                  <a:lnTo>
                    <a:pt x="3490283" y="6380783"/>
                  </a:lnTo>
                  <a:close/>
                </a:path>
                <a:path w="5528944" h="9429115">
                  <a:moveTo>
                    <a:pt x="3723088" y="6380783"/>
                  </a:moveTo>
                  <a:lnTo>
                    <a:pt x="3665424" y="6380783"/>
                  </a:lnTo>
                  <a:lnTo>
                    <a:pt x="3666230" y="6342683"/>
                  </a:lnTo>
                  <a:lnTo>
                    <a:pt x="3722270" y="6342683"/>
                  </a:lnTo>
                  <a:lnTo>
                    <a:pt x="3723088" y="6380783"/>
                  </a:lnTo>
                  <a:close/>
                </a:path>
                <a:path w="5528944" h="9429115">
                  <a:moveTo>
                    <a:pt x="3988636" y="6380783"/>
                  </a:moveTo>
                  <a:lnTo>
                    <a:pt x="3921400" y="6380783"/>
                  </a:lnTo>
                  <a:lnTo>
                    <a:pt x="3931373" y="6342683"/>
                  </a:lnTo>
                  <a:lnTo>
                    <a:pt x="3978494" y="6342683"/>
                  </a:lnTo>
                  <a:lnTo>
                    <a:pt x="3988636" y="6380783"/>
                  </a:lnTo>
                  <a:close/>
                </a:path>
                <a:path w="5528944" h="9429115">
                  <a:moveTo>
                    <a:pt x="2110334" y="6406183"/>
                  </a:moveTo>
                  <a:lnTo>
                    <a:pt x="2076255" y="6406183"/>
                  </a:lnTo>
                  <a:lnTo>
                    <a:pt x="2085449" y="6380783"/>
                  </a:lnTo>
                  <a:lnTo>
                    <a:pt x="2104800" y="6380783"/>
                  </a:lnTo>
                  <a:lnTo>
                    <a:pt x="2110334" y="6406183"/>
                  </a:lnTo>
                  <a:close/>
                </a:path>
                <a:path w="5528944" h="9429115">
                  <a:moveTo>
                    <a:pt x="2437194" y="6406183"/>
                  </a:moveTo>
                  <a:lnTo>
                    <a:pt x="2380283" y="6406183"/>
                  </a:lnTo>
                  <a:lnTo>
                    <a:pt x="2384523" y="6380783"/>
                  </a:lnTo>
                  <a:lnTo>
                    <a:pt x="2436129" y="6380783"/>
                  </a:lnTo>
                  <a:lnTo>
                    <a:pt x="2437194" y="6406183"/>
                  </a:lnTo>
                  <a:close/>
                </a:path>
                <a:path w="5528944" h="9429115">
                  <a:moveTo>
                    <a:pt x="3992709" y="6406183"/>
                  </a:moveTo>
                  <a:lnTo>
                    <a:pt x="3960871" y="6406183"/>
                  </a:lnTo>
                  <a:lnTo>
                    <a:pt x="3951646" y="6380783"/>
                  </a:lnTo>
                  <a:lnTo>
                    <a:pt x="3993308" y="6380783"/>
                  </a:lnTo>
                  <a:lnTo>
                    <a:pt x="3992709" y="6406183"/>
                  </a:lnTo>
                  <a:close/>
                </a:path>
                <a:path w="5528944" h="9429115">
                  <a:moveTo>
                    <a:pt x="4196849" y="6406183"/>
                  </a:moveTo>
                  <a:lnTo>
                    <a:pt x="4165022" y="6406183"/>
                  </a:lnTo>
                  <a:lnTo>
                    <a:pt x="4169303" y="6380783"/>
                  </a:lnTo>
                  <a:lnTo>
                    <a:pt x="4190242" y="6380783"/>
                  </a:lnTo>
                  <a:lnTo>
                    <a:pt x="4196849" y="6406183"/>
                  </a:lnTo>
                  <a:close/>
                </a:path>
                <a:path w="5528944" h="9429115">
                  <a:moveTo>
                    <a:pt x="4511749" y="6406183"/>
                  </a:moveTo>
                  <a:lnTo>
                    <a:pt x="4476351" y="6406183"/>
                  </a:lnTo>
                  <a:lnTo>
                    <a:pt x="4486354" y="6380783"/>
                  </a:lnTo>
                  <a:lnTo>
                    <a:pt x="4514368" y="6380783"/>
                  </a:lnTo>
                  <a:lnTo>
                    <a:pt x="4511749" y="6406183"/>
                  </a:lnTo>
                  <a:close/>
                </a:path>
                <a:path w="5528944" h="9429115">
                  <a:moveTo>
                    <a:pt x="4721489" y="6406183"/>
                  </a:moveTo>
                  <a:lnTo>
                    <a:pt x="4690667" y="6406183"/>
                  </a:lnTo>
                  <a:lnTo>
                    <a:pt x="4691616" y="6380783"/>
                  </a:lnTo>
                  <a:lnTo>
                    <a:pt x="4717386" y="6380783"/>
                  </a:lnTo>
                  <a:lnTo>
                    <a:pt x="4721489" y="6406183"/>
                  </a:lnTo>
                  <a:close/>
                </a:path>
                <a:path w="5528944" h="9429115">
                  <a:moveTo>
                    <a:pt x="298001" y="6482383"/>
                  </a:moveTo>
                  <a:lnTo>
                    <a:pt x="283376" y="6482383"/>
                  </a:lnTo>
                  <a:lnTo>
                    <a:pt x="280968" y="6444283"/>
                  </a:lnTo>
                  <a:lnTo>
                    <a:pt x="286618" y="6406183"/>
                  </a:lnTo>
                  <a:lnTo>
                    <a:pt x="334397" y="6406183"/>
                  </a:lnTo>
                  <a:lnTo>
                    <a:pt x="316865" y="6444283"/>
                  </a:lnTo>
                  <a:lnTo>
                    <a:pt x="298001" y="6482383"/>
                  </a:lnTo>
                  <a:close/>
                </a:path>
                <a:path w="5528944" h="9429115">
                  <a:moveTo>
                    <a:pt x="2089713" y="6444283"/>
                  </a:moveTo>
                  <a:lnTo>
                    <a:pt x="2076816" y="6406183"/>
                  </a:lnTo>
                  <a:lnTo>
                    <a:pt x="2102670" y="6406183"/>
                  </a:lnTo>
                  <a:lnTo>
                    <a:pt x="2089713" y="6444283"/>
                  </a:lnTo>
                  <a:close/>
                </a:path>
                <a:path w="5528944" h="9429115">
                  <a:moveTo>
                    <a:pt x="2534597" y="6482383"/>
                  </a:moveTo>
                  <a:lnTo>
                    <a:pt x="2508610" y="6482383"/>
                  </a:lnTo>
                  <a:lnTo>
                    <a:pt x="2499185" y="6444283"/>
                  </a:lnTo>
                  <a:lnTo>
                    <a:pt x="2508087" y="6406183"/>
                  </a:lnTo>
                  <a:lnTo>
                    <a:pt x="2609805" y="6406183"/>
                  </a:lnTo>
                  <a:lnTo>
                    <a:pt x="2616702" y="6444283"/>
                  </a:lnTo>
                  <a:lnTo>
                    <a:pt x="2548087" y="6444283"/>
                  </a:lnTo>
                  <a:lnTo>
                    <a:pt x="2534597" y="6482383"/>
                  </a:lnTo>
                  <a:close/>
                </a:path>
                <a:path w="5528944" h="9429115">
                  <a:moveTo>
                    <a:pt x="3147628" y="6444283"/>
                  </a:moveTo>
                  <a:lnTo>
                    <a:pt x="3098053" y="6444283"/>
                  </a:lnTo>
                  <a:lnTo>
                    <a:pt x="3101884" y="6406183"/>
                  </a:lnTo>
                  <a:lnTo>
                    <a:pt x="3140359" y="6406183"/>
                  </a:lnTo>
                  <a:lnTo>
                    <a:pt x="3147628" y="6444283"/>
                  </a:lnTo>
                  <a:close/>
                </a:path>
                <a:path w="5528944" h="9429115">
                  <a:moveTo>
                    <a:pt x="3604485" y="6444283"/>
                  </a:moveTo>
                  <a:lnTo>
                    <a:pt x="3550456" y="6444283"/>
                  </a:lnTo>
                  <a:lnTo>
                    <a:pt x="3566233" y="6406183"/>
                  </a:lnTo>
                  <a:lnTo>
                    <a:pt x="3591158" y="6406183"/>
                  </a:lnTo>
                  <a:lnTo>
                    <a:pt x="3604485" y="6444283"/>
                  </a:lnTo>
                  <a:close/>
                </a:path>
                <a:path w="5528944" h="9429115">
                  <a:moveTo>
                    <a:pt x="3822488" y="6444283"/>
                  </a:moveTo>
                  <a:lnTo>
                    <a:pt x="3792343" y="6444283"/>
                  </a:lnTo>
                  <a:lnTo>
                    <a:pt x="3798434" y="6406183"/>
                  </a:lnTo>
                  <a:lnTo>
                    <a:pt x="3816084" y="6406183"/>
                  </a:lnTo>
                  <a:lnTo>
                    <a:pt x="3822488" y="6444283"/>
                  </a:lnTo>
                  <a:close/>
                </a:path>
                <a:path w="5528944" h="9429115">
                  <a:moveTo>
                    <a:pt x="4130348" y="6444283"/>
                  </a:moveTo>
                  <a:lnTo>
                    <a:pt x="4079879" y="6444283"/>
                  </a:lnTo>
                  <a:lnTo>
                    <a:pt x="4097819" y="6406183"/>
                  </a:lnTo>
                  <a:lnTo>
                    <a:pt x="4123480" y="6406183"/>
                  </a:lnTo>
                  <a:lnTo>
                    <a:pt x="4130348" y="6444283"/>
                  </a:lnTo>
                  <a:close/>
                </a:path>
                <a:path w="5528944" h="9429115">
                  <a:moveTo>
                    <a:pt x="166804" y="6482383"/>
                  </a:moveTo>
                  <a:lnTo>
                    <a:pt x="147014" y="6482383"/>
                  </a:lnTo>
                  <a:lnTo>
                    <a:pt x="154218" y="6444283"/>
                  </a:lnTo>
                  <a:lnTo>
                    <a:pt x="160921" y="6444283"/>
                  </a:lnTo>
                  <a:lnTo>
                    <a:pt x="166804" y="6482383"/>
                  </a:lnTo>
                  <a:close/>
                </a:path>
                <a:path w="5528944" h="9429115">
                  <a:moveTo>
                    <a:pt x="1301763" y="6482383"/>
                  </a:moveTo>
                  <a:lnTo>
                    <a:pt x="1274074" y="6482383"/>
                  </a:lnTo>
                  <a:lnTo>
                    <a:pt x="1275044" y="6444283"/>
                  </a:lnTo>
                  <a:lnTo>
                    <a:pt x="1300191" y="6444283"/>
                  </a:lnTo>
                  <a:lnTo>
                    <a:pt x="1301763" y="6482383"/>
                  </a:lnTo>
                  <a:close/>
                </a:path>
                <a:path w="5528944" h="9429115">
                  <a:moveTo>
                    <a:pt x="1646731" y="6482383"/>
                  </a:moveTo>
                  <a:lnTo>
                    <a:pt x="1633633" y="6444283"/>
                  </a:lnTo>
                  <a:lnTo>
                    <a:pt x="1652331" y="6444283"/>
                  </a:lnTo>
                  <a:lnTo>
                    <a:pt x="1646731" y="6482383"/>
                  </a:lnTo>
                  <a:close/>
                </a:path>
                <a:path w="5528944" h="9429115">
                  <a:moveTo>
                    <a:pt x="3307735" y="6482383"/>
                  </a:moveTo>
                  <a:lnTo>
                    <a:pt x="3278051" y="6482383"/>
                  </a:lnTo>
                  <a:lnTo>
                    <a:pt x="3280474" y="6444283"/>
                  </a:lnTo>
                  <a:lnTo>
                    <a:pt x="3309016" y="6444283"/>
                  </a:lnTo>
                  <a:lnTo>
                    <a:pt x="3307735" y="6482383"/>
                  </a:lnTo>
                  <a:close/>
                </a:path>
                <a:path w="5528944" h="9429115">
                  <a:moveTo>
                    <a:pt x="4136019" y="6482383"/>
                  </a:moveTo>
                  <a:lnTo>
                    <a:pt x="4035931" y="6482383"/>
                  </a:lnTo>
                  <a:lnTo>
                    <a:pt x="4048456" y="6444283"/>
                  </a:lnTo>
                  <a:lnTo>
                    <a:pt x="4138948" y="6444283"/>
                  </a:lnTo>
                  <a:lnTo>
                    <a:pt x="4136019" y="6482383"/>
                  </a:lnTo>
                  <a:close/>
                </a:path>
                <a:path w="5528944" h="9429115">
                  <a:moveTo>
                    <a:pt x="2225695" y="6507783"/>
                  </a:moveTo>
                  <a:lnTo>
                    <a:pt x="2126805" y="6507783"/>
                  </a:lnTo>
                  <a:lnTo>
                    <a:pt x="2144645" y="6482383"/>
                  </a:lnTo>
                  <a:lnTo>
                    <a:pt x="2228770" y="6482383"/>
                  </a:lnTo>
                  <a:lnTo>
                    <a:pt x="2225695" y="6507783"/>
                  </a:lnTo>
                  <a:close/>
                </a:path>
                <a:path w="5528944" h="9429115">
                  <a:moveTo>
                    <a:pt x="3442266" y="6507783"/>
                  </a:moveTo>
                  <a:lnTo>
                    <a:pt x="3424028" y="6507783"/>
                  </a:lnTo>
                  <a:lnTo>
                    <a:pt x="3434867" y="6482383"/>
                  </a:lnTo>
                  <a:lnTo>
                    <a:pt x="3446589" y="6482383"/>
                  </a:lnTo>
                  <a:lnTo>
                    <a:pt x="3442266" y="6507783"/>
                  </a:lnTo>
                  <a:close/>
                </a:path>
                <a:path w="5528944" h="9429115">
                  <a:moveTo>
                    <a:pt x="2139870" y="6545883"/>
                  </a:moveTo>
                  <a:lnTo>
                    <a:pt x="2126477" y="6545883"/>
                  </a:lnTo>
                  <a:lnTo>
                    <a:pt x="2124971" y="6507783"/>
                  </a:lnTo>
                  <a:lnTo>
                    <a:pt x="2158760" y="6507783"/>
                  </a:lnTo>
                  <a:lnTo>
                    <a:pt x="2139870" y="6545883"/>
                  </a:lnTo>
                  <a:close/>
                </a:path>
                <a:path w="5528944" h="9429115">
                  <a:moveTo>
                    <a:pt x="2432778" y="6545883"/>
                  </a:moveTo>
                  <a:lnTo>
                    <a:pt x="2375568" y="6545883"/>
                  </a:lnTo>
                  <a:lnTo>
                    <a:pt x="2375083" y="6507783"/>
                  </a:lnTo>
                  <a:lnTo>
                    <a:pt x="2447280" y="6507783"/>
                  </a:lnTo>
                  <a:lnTo>
                    <a:pt x="2432778" y="6545883"/>
                  </a:lnTo>
                  <a:close/>
                </a:path>
                <a:path w="5528944" h="9429115">
                  <a:moveTo>
                    <a:pt x="1380851" y="6571283"/>
                  </a:moveTo>
                  <a:lnTo>
                    <a:pt x="1293921" y="6571283"/>
                  </a:lnTo>
                  <a:lnTo>
                    <a:pt x="1288552" y="6545883"/>
                  </a:lnTo>
                  <a:lnTo>
                    <a:pt x="1375276" y="6545883"/>
                  </a:lnTo>
                  <a:lnTo>
                    <a:pt x="1380851" y="6571283"/>
                  </a:lnTo>
                  <a:close/>
                </a:path>
                <a:path w="5528944" h="9429115">
                  <a:moveTo>
                    <a:pt x="1842383" y="6571283"/>
                  </a:moveTo>
                  <a:lnTo>
                    <a:pt x="1824962" y="6571283"/>
                  </a:lnTo>
                  <a:lnTo>
                    <a:pt x="1824373" y="6545883"/>
                  </a:lnTo>
                  <a:lnTo>
                    <a:pt x="1839140" y="6545883"/>
                  </a:lnTo>
                  <a:lnTo>
                    <a:pt x="1842383" y="6571283"/>
                  </a:lnTo>
                  <a:close/>
                </a:path>
                <a:path w="5528944" h="9429115">
                  <a:moveTo>
                    <a:pt x="1261401" y="6609383"/>
                  </a:moveTo>
                  <a:lnTo>
                    <a:pt x="1165002" y="6609383"/>
                  </a:lnTo>
                  <a:lnTo>
                    <a:pt x="1176024" y="6571283"/>
                  </a:lnTo>
                  <a:lnTo>
                    <a:pt x="1252287" y="6571283"/>
                  </a:lnTo>
                  <a:lnTo>
                    <a:pt x="1261401" y="6609383"/>
                  </a:lnTo>
                  <a:close/>
                </a:path>
                <a:path w="5528944" h="9429115">
                  <a:moveTo>
                    <a:pt x="1363692" y="6609383"/>
                  </a:moveTo>
                  <a:lnTo>
                    <a:pt x="1333219" y="6609383"/>
                  </a:lnTo>
                  <a:lnTo>
                    <a:pt x="1317645" y="6571283"/>
                  </a:lnTo>
                  <a:lnTo>
                    <a:pt x="1377241" y="6571283"/>
                  </a:lnTo>
                  <a:lnTo>
                    <a:pt x="1363692" y="6609383"/>
                  </a:lnTo>
                  <a:close/>
                </a:path>
                <a:path w="5528944" h="9429115">
                  <a:moveTo>
                    <a:pt x="2837894" y="6609383"/>
                  </a:moveTo>
                  <a:lnTo>
                    <a:pt x="2821161" y="6609383"/>
                  </a:lnTo>
                  <a:lnTo>
                    <a:pt x="2824992" y="6571283"/>
                  </a:lnTo>
                  <a:lnTo>
                    <a:pt x="2840547" y="6571283"/>
                  </a:lnTo>
                  <a:lnTo>
                    <a:pt x="2837894" y="6609383"/>
                  </a:lnTo>
                  <a:close/>
                </a:path>
                <a:path w="5528944" h="9429115">
                  <a:moveTo>
                    <a:pt x="3122654" y="6609383"/>
                  </a:moveTo>
                  <a:lnTo>
                    <a:pt x="3099398" y="6609383"/>
                  </a:lnTo>
                  <a:lnTo>
                    <a:pt x="3109251" y="6571283"/>
                  </a:lnTo>
                  <a:lnTo>
                    <a:pt x="3122654" y="6609383"/>
                  </a:lnTo>
                  <a:close/>
                </a:path>
                <a:path w="5528944" h="9429115">
                  <a:moveTo>
                    <a:pt x="3631958" y="6609383"/>
                  </a:moveTo>
                  <a:lnTo>
                    <a:pt x="3559199" y="6609383"/>
                  </a:lnTo>
                  <a:lnTo>
                    <a:pt x="3560836" y="6571283"/>
                  </a:lnTo>
                  <a:lnTo>
                    <a:pt x="3607649" y="6571283"/>
                  </a:lnTo>
                  <a:lnTo>
                    <a:pt x="3631958" y="6609383"/>
                  </a:lnTo>
                  <a:close/>
                </a:path>
                <a:path w="5528944" h="9429115">
                  <a:moveTo>
                    <a:pt x="442276" y="6634783"/>
                  </a:moveTo>
                  <a:lnTo>
                    <a:pt x="417201" y="6634783"/>
                  </a:lnTo>
                  <a:lnTo>
                    <a:pt x="409367" y="6609383"/>
                  </a:lnTo>
                  <a:lnTo>
                    <a:pt x="461070" y="6609383"/>
                  </a:lnTo>
                  <a:lnTo>
                    <a:pt x="442276" y="6634783"/>
                  </a:lnTo>
                  <a:close/>
                </a:path>
                <a:path w="5528944" h="9429115">
                  <a:moveTo>
                    <a:pt x="1258868" y="6634783"/>
                  </a:moveTo>
                  <a:lnTo>
                    <a:pt x="1148694" y="6634783"/>
                  </a:lnTo>
                  <a:lnTo>
                    <a:pt x="1155586" y="6609383"/>
                  </a:lnTo>
                  <a:lnTo>
                    <a:pt x="1265152" y="6609383"/>
                  </a:lnTo>
                  <a:lnTo>
                    <a:pt x="1258868" y="6634783"/>
                  </a:lnTo>
                  <a:close/>
                </a:path>
                <a:path w="5528944" h="9429115">
                  <a:moveTo>
                    <a:pt x="2294437" y="6634783"/>
                  </a:moveTo>
                  <a:lnTo>
                    <a:pt x="2275479" y="6634783"/>
                  </a:lnTo>
                  <a:lnTo>
                    <a:pt x="2263581" y="6609383"/>
                  </a:lnTo>
                  <a:lnTo>
                    <a:pt x="2309227" y="6609383"/>
                  </a:lnTo>
                  <a:lnTo>
                    <a:pt x="2294437" y="6634783"/>
                  </a:lnTo>
                  <a:close/>
                </a:path>
                <a:path w="5528944" h="9429115">
                  <a:moveTo>
                    <a:pt x="2391023" y="6634783"/>
                  </a:moveTo>
                  <a:lnTo>
                    <a:pt x="2379771" y="6634783"/>
                  </a:lnTo>
                  <a:lnTo>
                    <a:pt x="2385719" y="6609383"/>
                  </a:lnTo>
                  <a:lnTo>
                    <a:pt x="2389812" y="6609383"/>
                  </a:lnTo>
                  <a:lnTo>
                    <a:pt x="2391023" y="6634783"/>
                  </a:lnTo>
                  <a:close/>
                </a:path>
                <a:path w="5528944" h="9429115">
                  <a:moveTo>
                    <a:pt x="3144255" y="6634783"/>
                  </a:moveTo>
                  <a:lnTo>
                    <a:pt x="3081320" y="6634783"/>
                  </a:lnTo>
                  <a:lnTo>
                    <a:pt x="3084689" y="6609383"/>
                  </a:lnTo>
                  <a:lnTo>
                    <a:pt x="3141995" y="6609383"/>
                  </a:lnTo>
                  <a:lnTo>
                    <a:pt x="3144255" y="6634783"/>
                  </a:lnTo>
                  <a:close/>
                </a:path>
                <a:path w="5528944" h="9429115">
                  <a:moveTo>
                    <a:pt x="5101137" y="6634783"/>
                  </a:moveTo>
                  <a:lnTo>
                    <a:pt x="5067361" y="6634783"/>
                  </a:lnTo>
                  <a:lnTo>
                    <a:pt x="5084977" y="6609383"/>
                  </a:lnTo>
                  <a:lnTo>
                    <a:pt x="5101137" y="6634783"/>
                  </a:lnTo>
                  <a:close/>
                </a:path>
                <a:path w="5528944" h="9429115">
                  <a:moveTo>
                    <a:pt x="1057709" y="6672883"/>
                  </a:moveTo>
                  <a:lnTo>
                    <a:pt x="1023751" y="6672883"/>
                  </a:lnTo>
                  <a:lnTo>
                    <a:pt x="1022351" y="6634783"/>
                  </a:lnTo>
                  <a:lnTo>
                    <a:pt x="1053062" y="6634783"/>
                  </a:lnTo>
                  <a:lnTo>
                    <a:pt x="1057709" y="6672883"/>
                  </a:lnTo>
                  <a:close/>
                </a:path>
                <a:path w="5528944" h="9429115">
                  <a:moveTo>
                    <a:pt x="1189973" y="6710983"/>
                  </a:moveTo>
                  <a:lnTo>
                    <a:pt x="1173765" y="6672883"/>
                  </a:lnTo>
                  <a:lnTo>
                    <a:pt x="1154673" y="6672883"/>
                  </a:lnTo>
                  <a:lnTo>
                    <a:pt x="1145243" y="6634783"/>
                  </a:lnTo>
                  <a:lnTo>
                    <a:pt x="1241960" y="6634783"/>
                  </a:lnTo>
                  <a:lnTo>
                    <a:pt x="1224789" y="6672883"/>
                  </a:lnTo>
                  <a:lnTo>
                    <a:pt x="1189973" y="6710983"/>
                  </a:lnTo>
                  <a:close/>
                </a:path>
                <a:path w="5528944" h="9429115">
                  <a:moveTo>
                    <a:pt x="1723699" y="6672883"/>
                  </a:moveTo>
                  <a:lnTo>
                    <a:pt x="1692542" y="6672883"/>
                  </a:lnTo>
                  <a:lnTo>
                    <a:pt x="1692647" y="6634783"/>
                  </a:lnTo>
                  <a:lnTo>
                    <a:pt x="1724140" y="6634783"/>
                  </a:lnTo>
                  <a:lnTo>
                    <a:pt x="1723699" y="6672883"/>
                  </a:lnTo>
                  <a:close/>
                </a:path>
                <a:path w="5528944" h="9429115">
                  <a:moveTo>
                    <a:pt x="2697778" y="6672883"/>
                  </a:moveTo>
                  <a:lnTo>
                    <a:pt x="2685073" y="6672883"/>
                  </a:lnTo>
                  <a:lnTo>
                    <a:pt x="2690476" y="6634783"/>
                  </a:lnTo>
                  <a:lnTo>
                    <a:pt x="2697778" y="6672883"/>
                  </a:lnTo>
                  <a:close/>
                </a:path>
                <a:path w="5528944" h="9429115">
                  <a:moveTo>
                    <a:pt x="3718732" y="6672883"/>
                  </a:moveTo>
                  <a:lnTo>
                    <a:pt x="3694894" y="6672883"/>
                  </a:lnTo>
                  <a:lnTo>
                    <a:pt x="3697808" y="6634783"/>
                  </a:lnTo>
                  <a:lnTo>
                    <a:pt x="3712806" y="6634783"/>
                  </a:lnTo>
                  <a:lnTo>
                    <a:pt x="3718732" y="6672883"/>
                  </a:lnTo>
                  <a:close/>
                </a:path>
                <a:path w="5528944" h="9429115">
                  <a:moveTo>
                    <a:pt x="5100927" y="6672883"/>
                  </a:moveTo>
                  <a:lnTo>
                    <a:pt x="5075157" y="6672883"/>
                  </a:lnTo>
                  <a:lnTo>
                    <a:pt x="5063500" y="6634783"/>
                  </a:lnTo>
                  <a:lnTo>
                    <a:pt x="5108362" y="6634783"/>
                  </a:lnTo>
                  <a:lnTo>
                    <a:pt x="5100927" y="6672883"/>
                  </a:lnTo>
                  <a:close/>
                </a:path>
                <a:path w="5528944" h="9429115">
                  <a:moveTo>
                    <a:pt x="5302493" y="6710983"/>
                  </a:moveTo>
                  <a:lnTo>
                    <a:pt x="5249819" y="6710983"/>
                  </a:lnTo>
                  <a:lnTo>
                    <a:pt x="5250511" y="6672883"/>
                  </a:lnTo>
                  <a:lnTo>
                    <a:pt x="5259804" y="6672883"/>
                  </a:lnTo>
                  <a:lnTo>
                    <a:pt x="5277259" y="6634783"/>
                  </a:lnTo>
                  <a:lnTo>
                    <a:pt x="5306369" y="6634783"/>
                  </a:lnTo>
                  <a:lnTo>
                    <a:pt x="5304770" y="6672883"/>
                  </a:lnTo>
                  <a:lnTo>
                    <a:pt x="5302493" y="6710983"/>
                  </a:lnTo>
                  <a:close/>
                </a:path>
                <a:path w="5528944" h="9429115">
                  <a:moveTo>
                    <a:pt x="40118" y="6710983"/>
                  </a:moveTo>
                  <a:lnTo>
                    <a:pt x="10200" y="6710983"/>
                  </a:lnTo>
                  <a:lnTo>
                    <a:pt x="19014" y="6672883"/>
                  </a:lnTo>
                  <a:lnTo>
                    <a:pt x="34306" y="6672883"/>
                  </a:lnTo>
                  <a:lnTo>
                    <a:pt x="40118" y="6710983"/>
                  </a:lnTo>
                  <a:close/>
                </a:path>
                <a:path w="5528944" h="9429115">
                  <a:moveTo>
                    <a:pt x="1892450" y="6710983"/>
                  </a:moveTo>
                  <a:lnTo>
                    <a:pt x="1848854" y="6710983"/>
                  </a:lnTo>
                  <a:lnTo>
                    <a:pt x="1846844" y="6672883"/>
                  </a:lnTo>
                  <a:lnTo>
                    <a:pt x="1890864" y="6672883"/>
                  </a:lnTo>
                  <a:lnTo>
                    <a:pt x="1892450" y="6710983"/>
                  </a:lnTo>
                  <a:close/>
                </a:path>
                <a:path w="5528944" h="9429115">
                  <a:moveTo>
                    <a:pt x="2774860" y="6710983"/>
                  </a:moveTo>
                  <a:lnTo>
                    <a:pt x="2766804" y="6710983"/>
                  </a:lnTo>
                  <a:lnTo>
                    <a:pt x="2764217" y="6672883"/>
                  </a:lnTo>
                  <a:lnTo>
                    <a:pt x="2777545" y="6672883"/>
                  </a:lnTo>
                  <a:lnTo>
                    <a:pt x="2774860" y="6710983"/>
                  </a:lnTo>
                  <a:close/>
                </a:path>
                <a:path w="5528944" h="9429115">
                  <a:moveTo>
                    <a:pt x="4513647" y="6710983"/>
                  </a:moveTo>
                  <a:lnTo>
                    <a:pt x="4485656" y="6710983"/>
                  </a:lnTo>
                  <a:lnTo>
                    <a:pt x="4494492" y="6672883"/>
                  </a:lnTo>
                  <a:lnTo>
                    <a:pt x="4508048" y="6672883"/>
                  </a:lnTo>
                  <a:lnTo>
                    <a:pt x="4513647" y="6710983"/>
                  </a:lnTo>
                  <a:close/>
                </a:path>
                <a:path w="5528944" h="9429115">
                  <a:moveTo>
                    <a:pt x="24286" y="6736383"/>
                  </a:moveTo>
                  <a:lnTo>
                    <a:pt x="12342" y="6710983"/>
                  </a:lnTo>
                  <a:lnTo>
                    <a:pt x="36696" y="6710983"/>
                  </a:lnTo>
                  <a:lnTo>
                    <a:pt x="24286" y="6736383"/>
                  </a:lnTo>
                  <a:close/>
                </a:path>
                <a:path w="5528944" h="9429115">
                  <a:moveTo>
                    <a:pt x="814388" y="6736383"/>
                  </a:moveTo>
                  <a:lnTo>
                    <a:pt x="765241" y="6736383"/>
                  </a:lnTo>
                  <a:lnTo>
                    <a:pt x="767498" y="6710983"/>
                  </a:lnTo>
                  <a:lnTo>
                    <a:pt x="801089" y="6710983"/>
                  </a:lnTo>
                  <a:lnTo>
                    <a:pt x="814388" y="6736383"/>
                  </a:lnTo>
                  <a:close/>
                </a:path>
                <a:path w="5528944" h="9429115">
                  <a:moveTo>
                    <a:pt x="1815860" y="6736383"/>
                  </a:moveTo>
                  <a:lnTo>
                    <a:pt x="1805152" y="6736383"/>
                  </a:lnTo>
                  <a:lnTo>
                    <a:pt x="1807215" y="6710983"/>
                  </a:lnTo>
                  <a:lnTo>
                    <a:pt x="1812585" y="6710983"/>
                  </a:lnTo>
                  <a:lnTo>
                    <a:pt x="1815860" y="6736383"/>
                  </a:lnTo>
                  <a:close/>
                </a:path>
                <a:path w="5528944" h="9429115">
                  <a:moveTo>
                    <a:pt x="4490889" y="6736383"/>
                  </a:moveTo>
                  <a:lnTo>
                    <a:pt x="4479789" y="6736383"/>
                  </a:lnTo>
                  <a:lnTo>
                    <a:pt x="4479121" y="6710983"/>
                  </a:lnTo>
                  <a:lnTo>
                    <a:pt x="4497046" y="6710983"/>
                  </a:lnTo>
                  <a:lnTo>
                    <a:pt x="4490889" y="6736383"/>
                  </a:lnTo>
                  <a:close/>
                </a:path>
                <a:path w="5528944" h="9429115">
                  <a:moveTo>
                    <a:pt x="5288621" y="6736383"/>
                  </a:moveTo>
                  <a:lnTo>
                    <a:pt x="5263291" y="6736383"/>
                  </a:lnTo>
                  <a:lnTo>
                    <a:pt x="5258169" y="6710983"/>
                  </a:lnTo>
                  <a:lnTo>
                    <a:pt x="5297717" y="6710983"/>
                  </a:lnTo>
                  <a:lnTo>
                    <a:pt x="5288621" y="6736383"/>
                  </a:lnTo>
                  <a:close/>
                </a:path>
                <a:path w="5528944" h="9429115">
                  <a:moveTo>
                    <a:pt x="1263462" y="6774483"/>
                  </a:moveTo>
                  <a:lnTo>
                    <a:pt x="1188106" y="6774483"/>
                  </a:lnTo>
                  <a:lnTo>
                    <a:pt x="1197296" y="6736383"/>
                  </a:lnTo>
                  <a:lnTo>
                    <a:pt x="1254173" y="6736383"/>
                  </a:lnTo>
                  <a:lnTo>
                    <a:pt x="1263462" y="6774483"/>
                  </a:lnTo>
                  <a:close/>
                </a:path>
                <a:path w="5528944" h="9429115">
                  <a:moveTo>
                    <a:pt x="2365978" y="6774483"/>
                  </a:moveTo>
                  <a:lnTo>
                    <a:pt x="2318559" y="6774483"/>
                  </a:lnTo>
                  <a:lnTo>
                    <a:pt x="2321932" y="6736383"/>
                  </a:lnTo>
                  <a:lnTo>
                    <a:pt x="2376255" y="6736383"/>
                  </a:lnTo>
                  <a:lnTo>
                    <a:pt x="2365978" y="6774483"/>
                  </a:lnTo>
                  <a:close/>
                </a:path>
                <a:path w="5528944" h="9429115">
                  <a:moveTo>
                    <a:pt x="2605503" y="6774483"/>
                  </a:moveTo>
                  <a:lnTo>
                    <a:pt x="2567607" y="6774483"/>
                  </a:lnTo>
                  <a:lnTo>
                    <a:pt x="2566667" y="6736383"/>
                  </a:lnTo>
                  <a:lnTo>
                    <a:pt x="2605620" y="6736383"/>
                  </a:lnTo>
                  <a:lnTo>
                    <a:pt x="2605503" y="6774483"/>
                  </a:lnTo>
                  <a:close/>
                </a:path>
                <a:path w="5528944" h="9429115">
                  <a:moveTo>
                    <a:pt x="979610" y="6799883"/>
                  </a:moveTo>
                  <a:lnTo>
                    <a:pt x="893654" y="6799883"/>
                  </a:lnTo>
                  <a:lnTo>
                    <a:pt x="924893" y="6774483"/>
                  </a:lnTo>
                  <a:lnTo>
                    <a:pt x="989148" y="6774483"/>
                  </a:lnTo>
                  <a:lnTo>
                    <a:pt x="979610" y="6799883"/>
                  </a:lnTo>
                  <a:close/>
                </a:path>
                <a:path w="5528944" h="9429115">
                  <a:moveTo>
                    <a:pt x="1268843" y="6799883"/>
                  </a:moveTo>
                  <a:lnTo>
                    <a:pt x="1165118" y="6799883"/>
                  </a:lnTo>
                  <a:lnTo>
                    <a:pt x="1169773" y="6774483"/>
                  </a:lnTo>
                  <a:lnTo>
                    <a:pt x="1268855" y="6774483"/>
                  </a:lnTo>
                  <a:lnTo>
                    <a:pt x="1268843" y="6799883"/>
                  </a:lnTo>
                  <a:close/>
                </a:path>
                <a:path w="5528944" h="9429115">
                  <a:moveTo>
                    <a:pt x="1454430" y="6799883"/>
                  </a:moveTo>
                  <a:lnTo>
                    <a:pt x="1406019" y="6799883"/>
                  </a:lnTo>
                  <a:lnTo>
                    <a:pt x="1400785" y="6774483"/>
                  </a:lnTo>
                  <a:lnTo>
                    <a:pt x="1433202" y="6774483"/>
                  </a:lnTo>
                  <a:lnTo>
                    <a:pt x="1454430" y="6799883"/>
                  </a:lnTo>
                  <a:close/>
                </a:path>
                <a:path w="5528944" h="9429115">
                  <a:moveTo>
                    <a:pt x="3371344" y="6799883"/>
                  </a:moveTo>
                  <a:lnTo>
                    <a:pt x="3359160" y="6799883"/>
                  </a:lnTo>
                  <a:lnTo>
                    <a:pt x="3359619" y="6774483"/>
                  </a:lnTo>
                  <a:lnTo>
                    <a:pt x="3374452" y="6774483"/>
                  </a:lnTo>
                  <a:lnTo>
                    <a:pt x="3371344" y="6799883"/>
                  </a:lnTo>
                  <a:close/>
                </a:path>
                <a:path w="5528944" h="9429115">
                  <a:moveTo>
                    <a:pt x="98322" y="6876083"/>
                  </a:moveTo>
                  <a:lnTo>
                    <a:pt x="73751" y="6876083"/>
                  </a:lnTo>
                  <a:lnTo>
                    <a:pt x="62879" y="6837983"/>
                  </a:lnTo>
                  <a:lnTo>
                    <a:pt x="38668" y="6837983"/>
                  </a:lnTo>
                  <a:lnTo>
                    <a:pt x="36675" y="6799883"/>
                  </a:lnTo>
                  <a:lnTo>
                    <a:pt x="76211" y="6799883"/>
                  </a:lnTo>
                  <a:lnTo>
                    <a:pt x="86598" y="6837983"/>
                  </a:lnTo>
                  <a:lnTo>
                    <a:pt x="98322" y="6876083"/>
                  </a:lnTo>
                  <a:close/>
                </a:path>
                <a:path w="5528944" h="9429115">
                  <a:moveTo>
                    <a:pt x="366831" y="6876083"/>
                  </a:moveTo>
                  <a:lnTo>
                    <a:pt x="309822" y="6876083"/>
                  </a:lnTo>
                  <a:lnTo>
                    <a:pt x="309609" y="6837983"/>
                  </a:lnTo>
                  <a:lnTo>
                    <a:pt x="309199" y="6799883"/>
                  </a:lnTo>
                  <a:lnTo>
                    <a:pt x="353569" y="6799883"/>
                  </a:lnTo>
                  <a:lnTo>
                    <a:pt x="373969" y="6837983"/>
                  </a:lnTo>
                  <a:lnTo>
                    <a:pt x="369825" y="6837983"/>
                  </a:lnTo>
                  <a:lnTo>
                    <a:pt x="366831" y="6876083"/>
                  </a:lnTo>
                  <a:close/>
                </a:path>
                <a:path w="5528944" h="9429115">
                  <a:moveTo>
                    <a:pt x="942143" y="6837983"/>
                  </a:moveTo>
                  <a:lnTo>
                    <a:pt x="911852" y="6837983"/>
                  </a:lnTo>
                  <a:lnTo>
                    <a:pt x="906541" y="6799883"/>
                  </a:lnTo>
                  <a:lnTo>
                    <a:pt x="963492" y="6799883"/>
                  </a:lnTo>
                  <a:lnTo>
                    <a:pt x="942143" y="6837983"/>
                  </a:lnTo>
                  <a:close/>
                </a:path>
                <a:path w="5528944" h="9429115">
                  <a:moveTo>
                    <a:pt x="1223605" y="6837983"/>
                  </a:moveTo>
                  <a:lnTo>
                    <a:pt x="1203754" y="6837983"/>
                  </a:lnTo>
                  <a:lnTo>
                    <a:pt x="1184645" y="6799883"/>
                  </a:lnTo>
                  <a:lnTo>
                    <a:pt x="1244542" y="6799883"/>
                  </a:lnTo>
                  <a:lnTo>
                    <a:pt x="1223605" y="6837983"/>
                  </a:lnTo>
                  <a:close/>
                </a:path>
                <a:path w="5528944" h="9429115">
                  <a:moveTo>
                    <a:pt x="1496209" y="6837983"/>
                  </a:moveTo>
                  <a:lnTo>
                    <a:pt x="1445155" y="6837983"/>
                  </a:lnTo>
                  <a:lnTo>
                    <a:pt x="1430844" y="6799883"/>
                  </a:lnTo>
                  <a:lnTo>
                    <a:pt x="1475530" y="6799883"/>
                  </a:lnTo>
                  <a:lnTo>
                    <a:pt x="1496209" y="6837983"/>
                  </a:lnTo>
                  <a:close/>
                </a:path>
                <a:path w="5528944" h="9429115">
                  <a:moveTo>
                    <a:pt x="2569811" y="6837983"/>
                  </a:moveTo>
                  <a:lnTo>
                    <a:pt x="2554978" y="6837983"/>
                  </a:lnTo>
                  <a:lnTo>
                    <a:pt x="2552979" y="6799883"/>
                  </a:lnTo>
                  <a:lnTo>
                    <a:pt x="2567812" y="6799883"/>
                  </a:lnTo>
                  <a:lnTo>
                    <a:pt x="2569811" y="6837983"/>
                  </a:lnTo>
                  <a:close/>
                </a:path>
                <a:path w="5528944" h="9429115">
                  <a:moveTo>
                    <a:pt x="5173460" y="6837983"/>
                  </a:moveTo>
                  <a:lnTo>
                    <a:pt x="5144090" y="6837983"/>
                  </a:lnTo>
                  <a:lnTo>
                    <a:pt x="5142124" y="6799883"/>
                  </a:lnTo>
                  <a:lnTo>
                    <a:pt x="5177128" y="6799883"/>
                  </a:lnTo>
                  <a:lnTo>
                    <a:pt x="5173460" y="6837983"/>
                  </a:lnTo>
                  <a:close/>
                </a:path>
                <a:path w="5528944" h="9429115">
                  <a:moveTo>
                    <a:pt x="2278541" y="6876083"/>
                  </a:moveTo>
                  <a:lnTo>
                    <a:pt x="2239570" y="6876083"/>
                  </a:lnTo>
                  <a:lnTo>
                    <a:pt x="2236795" y="6837983"/>
                  </a:lnTo>
                  <a:lnTo>
                    <a:pt x="2275414" y="6837983"/>
                  </a:lnTo>
                  <a:lnTo>
                    <a:pt x="2278541" y="6876083"/>
                  </a:lnTo>
                  <a:close/>
                </a:path>
                <a:path w="5528944" h="9429115">
                  <a:moveTo>
                    <a:pt x="3265182" y="6876083"/>
                  </a:moveTo>
                  <a:lnTo>
                    <a:pt x="3234337" y="6876083"/>
                  </a:lnTo>
                  <a:lnTo>
                    <a:pt x="3243420" y="6837983"/>
                  </a:lnTo>
                  <a:lnTo>
                    <a:pt x="3255951" y="6837983"/>
                  </a:lnTo>
                  <a:lnTo>
                    <a:pt x="3265182" y="6876083"/>
                  </a:lnTo>
                  <a:close/>
                </a:path>
                <a:path w="5528944" h="9429115">
                  <a:moveTo>
                    <a:pt x="55918" y="6901483"/>
                  </a:moveTo>
                  <a:lnTo>
                    <a:pt x="31359" y="6901483"/>
                  </a:lnTo>
                  <a:lnTo>
                    <a:pt x="31260" y="6876083"/>
                  </a:lnTo>
                  <a:lnTo>
                    <a:pt x="49893" y="6876083"/>
                  </a:lnTo>
                  <a:lnTo>
                    <a:pt x="55918" y="6901483"/>
                  </a:lnTo>
                  <a:close/>
                </a:path>
                <a:path w="5528944" h="9429115">
                  <a:moveTo>
                    <a:pt x="317419" y="6901483"/>
                  </a:moveTo>
                  <a:lnTo>
                    <a:pt x="311778" y="6876083"/>
                  </a:lnTo>
                  <a:lnTo>
                    <a:pt x="334671" y="6876083"/>
                  </a:lnTo>
                  <a:lnTo>
                    <a:pt x="317419" y="6901483"/>
                  </a:lnTo>
                  <a:close/>
                </a:path>
                <a:path w="5528944" h="9429115">
                  <a:moveTo>
                    <a:pt x="1062790" y="6901483"/>
                  </a:moveTo>
                  <a:lnTo>
                    <a:pt x="1051526" y="6876083"/>
                  </a:lnTo>
                  <a:lnTo>
                    <a:pt x="1068652" y="6876083"/>
                  </a:lnTo>
                  <a:lnTo>
                    <a:pt x="1062790" y="6901483"/>
                  </a:lnTo>
                  <a:close/>
                </a:path>
                <a:path w="5528944" h="9429115">
                  <a:moveTo>
                    <a:pt x="2135847" y="6901483"/>
                  </a:moveTo>
                  <a:lnTo>
                    <a:pt x="2025650" y="6901483"/>
                  </a:lnTo>
                  <a:lnTo>
                    <a:pt x="2009381" y="6876083"/>
                  </a:lnTo>
                  <a:lnTo>
                    <a:pt x="2135801" y="6876083"/>
                  </a:lnTo>
                  <a:lnTo>
                    <a:pt x="2135847" y="6901483"/>
                  </a:lnTo>
                  <a:close/>
                </a:path>
                <a:path w="5528944" h="9429115">
                  <a:moveTo>
                    <a:pt x="2410169" y="6939583"/>
                  </a:moveTo>
                  <a:lnTo>
                    <a:pt x="2358082" y="6939583"/>
                  </a:lnTo>
                  <a:lnTo>
                    <a:pt x="2356777" y="6901483"/>
                  </a:lnTo>
                  <a:lnTo>
                    <a:pt x="2358892" y="6901483"/>
                  </a:lnTo>
                  <a:lnTo>
                    <a:pt x="2365735" y="6876083"/>
                  </a:lnTo>
                  <a:lnTo>
                    <a:pt x="2402317" y="6876083"/>
                  </a:lnTo>
                  <a:lnTo>
                    <a:pt x="2408435" y="6901483"/>
                  </a:lnTo>
                  <a:lnTo>
                    <a:pt x="2410169" y="6939583"/>
                  </a:lnTo>
                  <a:close/>
                </a:path>
                <a:path w="5528944" h="9429115">
                  <a:moveTo>
                    <a:pt x="1637923" y="6939583"/>
                  </a:moveTo>
                  <a:lnTo>
                    <a:pt x="1597148" y="6939583"/>
                  </a:lnTo>
                  <a:lnTo>
                    <a:pt x="1595682" y="6901483"/>
                  </a:lnTo>
                  <a:lnTo>
                    <a:pt x="1638599" y="6901483"/>
                  </a:lnTo>
                  <a:lnTo>
                    <a:pt x="1637923" y="6939583"/>
                  </a:lnTo>
                  <a:close/>
                </a:path>
                <a:path w="5528944" h="9429115">
                  <a:moveTo>
                    <a:pt x="2308997" y="6939583"/>
                  </a:moveTo>
                  <a:lnTo>
                    <a:pt x="2281480" y="6939583"/>
                  </a:lnTo>
                  <a:lnTo>
                    <a:pt x="2287862" y="6901483"/>
                  </a:lnTo>
                  <a:lnTo>
                    <a:pt x="2302711" y="6901483"/>
                  </a:lnTo>
                  <a:lnTo>
                    <a:pt x="2308997" y="6939583"/>
                  </a:lnTo>
                  <a:close/>
                </a:path>
                <a:path w="5528944" h="9429115">
                  <a:moveTo>
                    <a:pt x="2581468" y="6939583"/>
                  </a:moveTo>
                  <a:lnTo>
                    <a:pt x="2539738" y="6939583"/>
                  </a:lnTo>
                  <a:lnTo>
                    <a:pt x="2546730" y="6901483"/>
                  </a:lnTo>
                  <a:lnTo>
                    <a:pt x="2576033" y="6901483"/>
                  </a:lnTo>
                  <a:lnTo>
                    <a:pt x="2581468" y="6939583"/>
                  </a:lnTo>
                  <a:close/>
                </a:path>
                <a:path w="5528944" h="9429115">
                  <a:moveTo>
                    <a:pt x="423709" y="6964983"/>
                  </a:moveTo>
                  <a:lnTo>
                    <a:pt x="393026" y="6964983"/>
                  </a:lnTo>
                  <a:lnTo>
                    <a:pt x="393846" y="6939583"/>
                  </a:lnTo>
                  <a:lnTo>
                    <a:pt x="420172" y="6939583"/>
                  </a:lnTo>
                  <a:lnTo>
                    <a:pt x="423709" y="6964983"/>
                  </a:lnTo>
                  <a:close/>
                </a:path>
                <a:path w="5528944" h="9429115">
                  <a:moveTo>
                    <a:pt x="2294066" y="6964983"/>
                  </a:moveTo>
                  <a:lnTo>
                    <a:pt x="2284340" y="6964983"/>
                  </a:lnTo>
                  <a:lnTo>
                    <a:pt x="2277857" y="6939583"/>
                  </a:lnTo>
                  <a:lnTo>
                    <a:pt x="2302155" y="6939583"/>
                  </a:lnTo>
                  <a:lnTo>
                    <a:pt x="2294066" y="6964983"/>
                  </a:lnTo>
                  <a:close/>
                </a:path>
                <a:path w="5528944" h="9429115">
                  <a:moveTo>
                    <a:pt x="2390335" y="6964983"/>
                  </a:moveTo>
                  <a:lnTo>
                    <a:pt x="2373729" y="6964983"/>
                  </a:lnTo>
                  <a:lnTo>
                    <a:pt x="2366382" y="6939583"/>
                  </a:lnTo>
                  <a:lnTo>
                    <a:pt x="2397490" y="6939583"/>
                  </a:lnTo>
                  <a:lnTo>
                    <a:pt x="2390335" y="6964983"/>
                  </a:lnTo>
                  <a:close/>
                </a:path>
                <a:path w="5528944" h="9429115">
                  <a:moveTo>
                    <a:pt x="4293111" y="6964983"/>
                  </a:moveTo>
                  <a:lnTo>
                    <a:pt x="4264918" y="6964983"/>
                  </a:lnTo>
                  <a:lnTo>
                    <a:pt x="4264459" y="6939583"/>
                  </a:lnTo>
                  <a:lnTo>
                    <a:pt x="4289051" y="6939583"/>
                  </a:lnTo>
                  <a:lnTo>
                    <a:pt x="4293111" y="6964983"/>
                  </a:lnTo>
                  <a:close/>
                </a:path>
                <a:path w="5528944" h="9429115">
                  <a:moveTo>
                    <a:pt x="1499936" y="7003083"/>
                  </a:moveTo>
                  <a:lnTo>
                    <a:pt x="1465587" y="7003083"/>
                  </a:lnTo>
                  <a:lnTo>
                    <a:pt x="1463822" y="6964983"/>
                  </a:lnTo>
                  <a:lnTo>
                    <a:pt x="1492535" y="6964983"/>
                  </a:lnTo>
                  <a:lnTo>
                    <a:pt x="1499936" y="7003083"/>
                  </a:lnTo>
                  <a:close/>
                </a:path>
                <a:path w="5528944" h="9429115">
                  <a:moveTo>
                    <a:pt x="2814546" y="7003083"/>
                  </a:moveTo>
                  <a:lnTo>
                    <a:pt x="2714137" y="7003083"/>
                  </a:lnTo>
                  <a:lnTo>
                    <a:pt x="2684745" y="6964983"/>
                  </a:lnTo>
                  <a:lnTo>
                    <a:pt x="2809470" y="6964983"/>
                  </a:lnTo>
                  <a:lnTo>
                    <a:pt x="2814546" y="7003083"/>
                  </a:lnTo>
                  <a:close/>
                </a:path>
                <a:path w="5528944" h="9429115">
                  <a:moveTo>
                    <a:pt x="427118" y="7028483"/>
                  </a:moveTo>
                  <a:lnTo>
                    <a:pt x="360216" y="7028483"/>
                  </a:lnTo>
                  <a:lnTo>
                    <a:pt x="365883" y="7003083"/>
                  </a:lnTo>
                  <a:lnTo>
                    <a:pt x="413219" y="7003083"/>
                  </a:lnTo>
                  <a:lnTo>
                    <a:pt x="427118" y="7028483"/>
                  </a:lnTo>
                  <a:close/>
                </a:path>
                <a:path w="5528944" h="9429115">
                  <a:moveTo>
                    <a:pt x="503600" y="7028483"/>
                  </a:moveTo>
                  <a:lnTo>
                    <a:pt x="476126" y="7028483"/>
                  </a:lnTo>
                  <a:lnTo>
                    <a:pt x="469094" y="7003083"/>
                  </a:lnTo>
                  <a:lnTo>
                    <a:pt x="497114" y="7003083"/>
                  </a:lnTo>
                  <a:lnTo>
                    <a:pt x="503600" y="7028483"/>
                  </a:lnTo>
                  <a:close/>
                </a:path>
                <a:path w="5528944" h="9429115">
                  <a:moveTo>
                    <a:pt x="892512" y="7066583"/>
                  </a:moveTo>
                  <a:lnTo>
                    <a:pt x="842284" y="7066583"/>
                  </a:lnTo>
                  <a:lnTo>
                    <a:pt x="849164" y="7028483"/>
                  </a:lnTo>
                  <a:lnTo>
                    <a:pt x="837015" y="7003083"/>
                  </a:lnTo>
                  <a:lnTo>
                    <a:pt x="889800" y="7003083"/>
                  </a:lnTo>
                  <a:lnTo>
                    <a:pt x="895599" y="7028483"/>
                  </a:lnTo>
                  <a:lnTo>
                    <a:pt x="896533" y="7028483"/>
                  </a:lnTo>
                  <a:lnTo>
                    <a:pt x="892512" y="7066583"/>
                  </a:lnTo>
                  <a:close/>
                </a:path>
                <a:path w="5528944" h="9429115">
                  <a:moveTo>
                    <a:pt x="4999900" y="7028483"/>
                  </a:moveTo>
                  <a:lnTo>
                    <a:pt x="4936622" y="7028483"/>
                  </a:lnTo>
                  <a:lnTo>
                    <a:pt x="4953326" y="7003083"/>
                  </a:lnTo>
                  <a:lnTo>
                    <a:pt x="4990741" y="7003083"/>
                  </a:lnTo>
                  <a:lnTo>
                    <a:pt x="4999900" y="7028483"/>
                  </a:lnTo>
                  <a:close/>
                </a:path>
                <a:path w="5528944" h="9429115">
                  <a:moveTo>
                    <a:pt x="438771" y="7066583"/>
                  </a:moveTo>
                  <a:lnTo>
                    <a:pt x="386871" y="7066583"/>
                  </a:lnTo>
                  <a:lnTo>
                    <a:pt x="372598" y="7028483"/>
                  </a:lnTo>
                  <a:lnTo>
                    <a:pt x="436037" y="7028483"/>
                  </a:lnTo>
                  <a:lnTo>
                    <a:pt x="438771" y="7066583"/>
                  </a:lnTo>
                  <a:close/>
                </a:path>
                <a:path w="5528944" h="9429115">
                  <a:moveTo>
                    <a:pt x="1819035" y="7130083"/>
                  </a:moveTo>
                  <a:lnTo>
                    <a:pt x="1779052" y="7130083"/>
                  </a:lnTo>
                  <a:lnTo>
                    <a:pt x="1770360" y="7104683"/>
                  </a:lnTo>
                  <a:lnTo>
                    <a:pt x="1753284" y="7104683"/>
                  </a:lnTo>
                  <a:lnTo>
                    <a:pt x="1795983" y="7066583"/>
                  </a:lnTo>
                  <a:lnTo>
                    <a:pt x="1806395" y="7028483"/>
                  </a:lnTo>
                  <a:lnTo>
                    <a:pt x="1830073" y="7028483"/>
                  </a:lnTo>
                  <a:lnTo>
                    <a:pt x="1839828" y="7066583"/>
                  </a:lnTo>
                  <a:lnTo>
                    <a:pt x="1847152" y="7066583"/>
                  </a:lnTo>
                  <a:lnTo>
                    <a:pt x="1851780" y="7104683"/>
                  </a:lnTo>
                  <a:lnTo>
                    <a:pt x="1819035" y="7130083"/>
                  </a:lnTo>
                  <a:close/>
                </a:path>
                <a:path w="5528944" h="9429115">
                  <a:moveTo>
                    <a:pt x="2344526" y="7066583"/>
                  </a:moveTo>
                  <a:lnTo>
                    <a:pt x="2278397" y="7066583"/>
                  </a:lnTo>
                  <a:lnTo>
                    <a:pt x="2286207" y="7028483"/>
                  </a:lnTo>
                  <a:lnTo>
                    <a:pt x="2326323" y="7028483"/>
                  </a:lnTo>
                  <a:lnTo>
                    <a:pt x="2344526" y="7066583"/>
                  </a:lnTo>
                  <a:close/>
                </a:path>
                <a:path w="5528944" h="9429115">
                  <a:moveTo>
                    <a:pt x="4999255" y="7066583"/>
                  </a:moveTo>
                  <a:lnTo>
                    <a:pt x="4932170" y="7066583"/>
                  </a:lnTo>
                  <a:lnTo>
                    <a:pt x="4918539" y="7028483"/>
                  </a:lnTo>
                  <a:lnTo>
                    <a:pt x="5004797" y="7028483"/>
                  </a:lnTo>
                  <a:lnTo>
                    <a:pt x="4999255" y="7066583"/>
                  </a:lnTo>
                  <a:close/>
                </a:path>
                <a:path w="5528944" h="9429115">
                  <a:moveTo>
                    <a:pt x="423840" y="7104683"/>
                  </a:moveTo>
                  <a:lnTo>
                    <a:pt x="403722" y="7066583"/>
                  </a:lnTo>
                  <a:lnTo>
                    <a:pt x="429603" y="7066583"/>
                  </a:lnTo>
                  <a:lnTo>
                    <a:pt x="423840" y="7104683"/>
                  </a:lnTo>
                  <a:close/>
                </a:path>
                <a:path w="5528944" h="9429115">
                  <a:moveTo>
                    <a:pt x="866993" y="7104683"/>
                  </a:moveTo>
                  <a:lnTo>
                    <a:pt x="821723" y="7104683"/>
                  </a:lnTo>
                  <a:lnTo>
                    <a:pt x="823833" y="7066583"/>
                  </a:lnTo>
                  <a:lnTo>
                    <a:pt x="875613" y="7066583"/>
                  </a:lnTo>
                  <a:lnTo>
                    <a:pt x="866993" y="7104683"/>
                  </a:lnTo>
                  <a:close/>
                </a:path>
                <a:path w="5528944" h="9429115">
                  <a:moveTo>
                    <a:pt x="2345639" y="7104683"/>
                  </a:moveTo>
                  <a:lnTo>
                    <a:pt x="2270314" y="7104683"/>
                  </a:lnTo>
                  <a:lnTo>
                    <a:pt x="2267313" y="7066583"/>
                  </a:lnTo>
                  <a:lnTo>
                    <a:pt x="2361225" y="7066583"/>
                  </a:lnTo>
                  <a:lnTo>
                    <a:pt x="2345639" y="7104683"/>
                  </a:lnTo>
                  <a:close/>
                </a:path>
                <a:path w="5528944" h="9429115">
                  <a:moveTo>
                    <a:pt x="2564637" y="7130083"/>
                  </a:moveTo>
                  <a:lnTo>
                    <a:pt x="2541765" y="7130083"/>
                  </a:lnTo>
                  <a:lnTo>
                    <a:pt x="2537721" y="7104683"/>
                  </a:lnTo>
                  <a:lnTo>
                    <a:pt x="2532650" y="7104683"/>
                  </a:lnTo>
                  <a:lnTo>
                    <a:pt x="2533480" y="7066583"/>
                  </a:lnTo>
                  <a:lnTo>
                    <a:pt x="2574395" y="7066583"/>
                  </a:lnTo>
                  <a:lnTo>
                    <a:pt x="2564637" y="7130083"/>
                  </a:lnTo>
                  <a:close/>
                </a:path>
                <a:path w="5528944" h="9429115">
                  <a:moveTo>
                    <a:pt x="3116983" y="7104683"/>
                  </a:moveTo>
                  <a:lnTo>
                    <a:pt x="3083677" y="7104683"/>
                  </a:lnTo>
                  <a:lnTo>
                    <a:pt x="3081875" y="7066583"/>
                  </a:lnTo>
                  <a:lnTo>
                    <a:pt x="3123462" y="7066583"/>
                  </a:lnTo>
                  <a:lnTo>
                    <a:pt x="3116983" y="7104683"/>
                  </a:lnTo>
                  <a:close/>
                </a:path>
                <a:path w="5528944" h="9429115">
                  <a:moveTo>
                    <a:pt x="3362282" y="7104683"/>
                  </a:moveTo>
                  <a:lnTo>
                    <a:pt x="3345654" y="7104683"/>
                  </a:lnTo>
                  <a:lnTo>
                    <a:pt x="3351801" y="7066583"/>
                  </a:lnTo>
                  <a:lnTo>
                    <a:pt x="3362282" y="7104683"/>
                  </a:lnTo>
                  <a:close/>
                </a:path>
                <a:path w="5528944" h="9429115">
                  <a:moveTo>
                    <a:pt x="482977" y="7130083"/>
                  </a:moveTo>
                  <a:lnTo>
                    <a:pt x="465294" y="7130083"/>
                  </a:lnTo>
                  <a:lnTo>
                    <a:pt x="463625" y="7104683"/>
                  </a:lnTo>
                  <a:lnTo>
                    <a:pt x="479997" y="7104683"/>
                  </a:lnTo>
                  <a:lnTo>
                    <a:pt x="482977" y="7130083"/>
                  </a:lnTo>
                  <a:close/>
                </a:path>
                <a:path w="5528944" h="9429115">
                  <a:moveTo>
                    <a:pt x="1746374" y="7130083"/>
                  </a:moveTo>
                  <a:lnTo>
                    <a:pt x="1695615" y="7130083"/>
                  </a:lnTo>
                  <a:lnTo>
                    <a:pt x="1723968" y="7104683"/>
                  </a:lnTo>
                  <a:lnTo>
                    <a:pt x="1748493" y="7104683"/>
                  </a:lnTo>
                  <a:lnTo>
                    <a:pt x="1746374" y="7130083"/>
                  </a:lnTo>
                  <a:close/>
                </a:path>
                <a:path w="5528944" h="9429115">
                  <a:moveTo>
                    <a:pt x="508935" y="7193583"/>
                  </a:moveTo>
                  <a:lnTo>
                    <a:pt x="435775" y="7193583"/>
                  </a:lnTo>
                  <a:lnTo>
                    <a:pt x="427573" y="7168183"/>
                  </a:lnTo>
                  <a:lnTo>
                    <a:pt x="429571" y="7168183"/>
                  </a:lnTo>
                  <a:lnTo>
                    <a:pt x="434810" y="7130083"/>
                  </a:lnTo>
                  <a:lnTo>
                    <a:pt x="510123" y="7168183"/>
                  </a:lnTo>
                  <a:lnTo>
                    <a:pt x="508935" y="7193583"/>
                  </a:lnTo>
                  <a:close/>
                </a:path>
                <a:path w="5528944" h="9429115">
                  <a:moveTo>
                    <a:pt x="770641" y="7168183"/>
                  </a:moveTo>
                  <a:lnTo>
                    <a:pt x="760360" y="7168183"/>
                  </a:lnTo>
                  <a:lnTo>
                    <a:pt x="751191" y="7130083"/>
                  </a:lnTo>
                  <a:lnTo>
                    <a:pt x="773293" y="7130083"/>
                  </a:lnTo>
                  <a:lnTo>
                    <a:pt x="770641" y="7168183"/>
                  </a:lnTo>
                  <a:close/>
                </a:path>
                <a:path w="5528944" h="9429115">
                  <a:moveTo>
                    <a:pt x="1175532" y="7168183"/>
                  </a:moveTo>
                  <a:lnTo>
                    <a:pt x="1146423" y="7168183"/>
                  </a:lnTo>
                  <a:lnTo>
                    <a:pt x="1143312" y="7130083"/>
                  </a:lnTo>
                  <a:lnTo>
                    <a:pt x="1177399" y="7130083"/>
                  </a:lnTo>
                  <a:lnTo>
                    <a:pt x="1175532" y="7168183"/>
                  </a:lnTo>
                  <a:close/>
                </a:path>
                <a:path w="5528944" h="9429115">
                  <a:moveTo>
                    <a:pt x="1454651" y="7168183"/>
                  </a:moveTo>
                  <a:lnTo>
                    <a:pt x="1395152" y="7168183"/>
                  </a:lnTo>
                  <a:lnTo>
                    <a:pt x="1394188" y="7130083"/>
                  </a:lnTo>
                  <a:lnTo>
                    <a:pt x="1463196" y="7130083"/>
                  </a:lnTo>
                  <a:lnTo>
                    <a:pt x="1454651" y="7168183"/>
                  </a:lnTo>
                  <a:close/>
                </a:path>
                <a:path w="5528944" h="9429115">
                  <a:moveTo>
                    <a:pt x="1754936" y="7168183"/>
                  </a:moveTo>
                  <a:lnTo>
                    <a:pt x="1643030" y="7168183"/>
                  </a:lnTo>
                  <a:lnTo>
                    <a:pt x="1668237" y="7130083"/>
                  </a:lnTo>
                  <a:lnTo>
                    <a:pt x="1748502" y="7130083"/>
                  </a:lnTo>
                  <a:lnTo>
                    <a:pt x="1754936" y="7168183"/>
                  </a:lnTo>
                  <a:close/>
                </a:path>
                <a:path w="5528944" h="9429115">
                  <a:moveTo>
                    <a:pt x="3518398" y="7168183"/>
                  </a:moveTo>
                  <a:lnTo>
                    <a:pt x="3471278" y="7168183"/>
                  </a:lnTo>
                  <a:lnTo>
                    <a:pt x="3472310" y="7130083"/>
                  </a:lnTo>
                  <a:lnTo>
                    <a:pt x="3516143" y="7130083"/>
                  </a:lnTo>
                  <a:lnTo>
                    <a:pt x="3518398" y="7168183"/>
                  </a:lnTo>
                  <a:close/>
                </a:path>
                <a:path w="5528944" h="9429115">
                  <a:moveTo>
                    <a:pt x="360838" y="7193583"/>
                  </a:moveTo>
                  <a:lnTo>
                    <a:pt x="337203" y="7193583"/>
                  </a:lnTo>
                  <a:lnTo>
                    <a:pt x="334675" y="7168183"/>
                  </a:lnTo>
                  <a:lnTo>
                    <a:pt x="364457" y="7168183"/>
                  </a:lnTo>
                  <a:lnTo>
                    <a:pt x="360838" y="7193583"/>
                  </a:lnTo>
                  <a:close/>
                </a:path>
                <a:path w="5528944" h="9429115">
                  <a:moveTo>
                    <a:pt x="1999722" y="7295183"/>
                  </a:moveTo>
                  <a:lnTo>
                    <a:pt x="1922966" y="7295183"/>
                  </a:lnTo>
                  <a:lnTo>
                    <a:pt x="1900054" y="7257083"/>
                  </a:lnTo>
                  <a:lnTo>
                    <a:pt x="1875060" y="7257083"/>
                  </a:lnTo>
                  <a:lnTo>
                    <a:pt x="1848412" y="7231683"/>
                  </a:lnTo>
                  <a:lnTo>
                    <a:pt x="1748387" y="7231683"/>
                  </a:lnTo>
                  <a:lnTo>
                    <a:pt x="1733505" y="7193583"/>
                  </a:lnTo>
                  <a:lnTo>
                    <a:pt x="1660110" y="7193583"/>
                  </a:lnTo>
                  <a:lnTo>
                    <a:pt x="1654561" y="7168183"/>
                  </a:lnTo>
                  <a:lnTo>
                    <a:pt x="1836914" y="7168183"/>
                  </a:lnTo>
                  <a:lnTo>
                    <a:pt x="1875209" y="7193583"/>
                  </a:lnTo>
                  <a:lnTo>
                    <a:pt x="1914499" y="7231683"/>
                  </a:lnTo>
                  <a:lnTo>
                    <a:pt x="1955828" y="7257083"/>
                  </a:lnTo>
                  <a:lnTo>
                    <a:pt x="1999722" y="7295183"/>
                  </a:lnTo>
                  <a:close/>
                </a:path>
                <a:path w="5528944" h="9429115">
                  <a:moveTo>
                    <a:pt x="3765164" y="7193583"/>
                  </a:moveTo>
                  <a:lnTo>
                    <a:pt x="3675017" y="7193583"/>
                  </a:lnTo>
                  <a:lnTo>
                    <a:pt x="3678422" y="7168183"/>
                  </a:lnTo>
                  <a:lnTo>
                    <a:pt x="3754617" y="7168183"/>
                  </a:lnTo>
                  <a:lnTo>
                    <a:pt x="3765164" y="7193583"/>
                  </a:lnTo>
                  <a:close/>
                </a:path>
                <a:path w="5528944" h="9429115">
                  <a:moveTo>
                    <a:pt x="3994968" y="7193583"/>
                  </a:moveTo>
                  <a:lnTo>
                    <a:pt x="3951573" y="7193583"/>
                  </a:lnTo>
                  <a:lnTo>
                    <a:pt x="3944737" y="7168183"/>
                  </a:lnTo>
                  <a:lnTo>
                    <a:pt x="3995099" y="7168183"/>
                  </a:lnTo>
                  <a:lnTo>
                    <a:pt x="3994968" y="7193583"/>
                  </a:lnTo>
                  <a:close/>
                </a:path>
                <a:path w="5528944" h="9429115">
                  <a:moveTo>
                    <a:pt x="4501400" y="7193583"/>
                  </a:moveTo>
                  <a:lnTo>
                    <a:pt x="4478774" y="7193583"/>
                  </a:lnTo>
                  <a:lnTo>
                    <a:pt x="4479102" y="7168183"/>
                  </a:lnTo>
                  <a:lnTo>
                    <a:pt x="4494426" y="7168183"/>
                  </a:lnTo>
                  <a:lnTo>
                    <a:pt x="4501400" y="7193583"/>
                  </a:lnTo>
                  <a:close/>
                </a:path>
                <a:path w="5528944" h="9429115">
                  <a:moveTo>
                    <a:pt x="590818" y="7231683"/>
                  </a:moveTo>
                  <a:lnTo>
                    <a:pt x="580863" y="7193583"/>
                  </a:lnTo>
                  <a:lnTo>
                    <a:pt x="596569" y="7193583"/>
                  </a:lnTo>
                  <a:lnTo>
                    <a:pt x="590818" y="7231683"/>
                  </a:lnTo>
                  <a:close/>
                </a:path>
                <a:path w="5528944" h="9429115">
                  <a:moveTo>
                    <a:pt x="977625" y="7231683"/>
                  </a:moveTo>
                  <a:lnTo>
                    <a:pt x="944834" y="7231683"/>
                  </a:lnTo>
                  <a:lnTo>
                    <a:pt x="947693" y="7193583"/>
                  </a:lnTo>
                  <a:lnTo>
                    <a:pt x="979390" y="7193583"/>
                  </a:lnTo>
                  <a:lnTo>
                    <a:pt x="977625" y="7231683"/>
                  </a:lnTo>
                  <a:close/>
                </a:path>
                <a:path w="5528944" h="9429115">
                  <a:moveTo>
                    <a:pt x="2561342" y="7231683"/>
                  </a:moveTo>
                  <a:lnTo>
                    <a:pt x="2520791" y="7231683"/>
                  </a:lnTo>
                  <a:lnTo>
                    <a:pt x="2535539" y="7193583"/>
                  </a:lnTo>
                  <a:lnTo>
                    <a:pt x="2552034" y="7193583"/>
                  </a:lnTo>
                  <a:lnTo>
                    <a:pt x="2561342" y="7231683"/>
                  </a:lnTo>
                  <a:close/>
                </a:path>
                <a:path w="5528944" h="9429115">
                  <a:moveTo>
                    <a:pt x="3729045" y="7231683"/>
                  </a:moveTo>
                  <a:lnTo>
                    <a:pt x="3728261" y="7231683"/>
                  </a:lnTo>
                  <a:lnTo>
                    <a:pt x="3706592" y="7193583"/>
                  </a:lnTo>
                  <a:lnTo>
                    <a:pt x="3746962" y="7193583"/>
                  </a:lnTo>
                  <a:lnTo>
                    <a:pt x="3729045" y="7231683"/>
                  </a:lnTo>
                  <a:close/>
                </a:path>
                <a:path w="5528944" h="9429115">
                  <a:moveTo>
                    <a:pt x="5521009" y="7231683"/>
                  </a:moveTo>
                  <a:lnTo>
                    <a:pt x="5466487" y="7231683"/>
                  </a:lnTo>
                  <a:lnTo>
                    <a:pt x="5463775" y="7193583"/>
                  </a:lnTo>
                  <a:lnTo>
                    <a:pt x="5523122" y="7193583"/>
                  </a:lnTo>
                  <a:lnTo>
                    <a:pt x="5521009" y="7231683"/>
                  </a:lnTo>
                  <a:close/>
                </a:path>
                <a:path w="5528944" h="9429115">
                  <a:moveTo>
                    <a:pt x="338081" y="7257083"/>
                  </a:moveTo>
                  <a:lnTo>
                    <a:pt x="295828" y="7257083"/>
                  </a:lnTo>
                  <a:lnTo>
                    <a:pt x="306703" y="7231683"/>
                  </a:lnTo>
                  <a:lnTo>
                    <a:pt x="320786" y="7231683"/>
                  </a:lnTo>
                  <a:lnTo>
                    <a:pt x="338081" y="7257083"/>
                  </a:lnTo>
                  <a:close/>
                </a:path>
                <a:path w="5528944" h="9429115">
                  <a:moveTo>
                    <a:pt x="1466850" y="7257083"/>
                  </a:moveTo>
                  <a:lnTo>
                    <a:pt x="1407209" y="7257083"/>
                  </a:lnTo>
                  <a:lnTo>
                    <a:pt x="1427385" y="7231683"/>
                  </a:lnTo>
                  <a:lnTo>
                    <a:pt x="1455271" y="7231683"/>
                  </a:lnTo>
                  <a:lnTo>
                    <a:pt x="1466850" y="7257083"/>
                  </a:lnTo>
                  <a:close/>
                </a:path>
                <a:path w="5528944" h="9429115">
                  <a:moveTo>
                    <a:pt x="1819537" y="7257083"/>
                  </a:moveTo>
                  <a:lnTo>
                    <a:pt x="1772061" y="7257083"/>
                  </a:lnTo>
                  <a:lnTo>
                    <a:pt x="1763217" y="7231683"/>
                  </a:lnTo>
                  <a:lnTo>
                    <a:pt x="1815424" y="7231683"/>
                  </a:lnTo>
                  <a:lnTo>
                    <a:pt x="1819537" y="7257083"/>
                  </a:lnTo>
                  <a:close/>
                </a:path>
                <a:path w="5528944" h="9429115">
                  <a:moveTo>
                    <a:pt x="2306967" y="7257083"/>
                  </a:moveTo>
                  <a:lnTo>
                    <a:pt x="2298389" y="7257083"/>
                  </a:lnTo>
                  <a:lnTo>
                    <a:pt x="2294647" y="7231683"/>
                  </a:lnTo>
                  <a:lnTo>
                    <a:pt x="2311857" y="7231683"/>
                  </a:lnTo>
                  <a:lnTo>
                    <a:pt x="2306967" y="7257083"/>
                  </a:lnTo>
                  <a:close/>
                </a:path>
                <a:path w="5528944" h="9429115">
                  <a:moveTo>
                    <a:pt x="2885431" y="7257083"/>
                  </a:moveTo>
                  <a:lnTo>
                    <a:pt x="2798567" y="7257083"/>
                  </a:lnTo>
                  <a:lnTo>
                    <a:pt x="2799289" y="7231683"/>
                  </a:lnTo>
                  <a:lnTo>
                    <a:pt x="2886227" y="7231683"/>
                  </a:lnTo>
                  <a:lnTo>
                    <a:pt x="2885431" y="7257083"/>
                  </a:lnTo>
                  <a:close/>
                </a:path>
                <a:path w="5528944" h="9429115">
                  <a:moveTo>
                    <a:pt x="304494" y="7295183"/>
                  </a:moveTo>
                  <a:lnTo>
                    <a:pt x="287261" y="7295183"/>
                  </a:lnTo>
                  <a:lnTo>
                    <a:pt x="289084" y="7257083"/>
                  </a:lnTo>
                  <a:lnTo>
                    <a:pt x="318172" y="7257083"/>
                  </a:lnTo>
                  <a:lnTo>
                    <a:pt x="304494" y="7295183"/>
                  </a:lnTo>
                  <a:close/>
                </a:path>
                <a:path w="5528944" h="9429115">
                  <a:moveTo>
                    <a:pt x="434580" y="7295183"/>
                  </a:moveTo>
                  <a:lnTo>
                    <a:pt x="418928" y="7295183"/>
                  </a:lnTo>
                  <a:lnTo>
                    <a:pt x="414671" y="7257083"/>
                  </a:lnTo>
                  <a:lnTo>
                    <a:pt x="428489" y="7257083"/>
                  </a:lnTo>
                  <a:lnTo>
                    <a:pt x="434580" y="7295183"/>
                  </a:lnTo>
                  <a:close/>
                </a:path>
                <a:path w="5528944" h="9429115">
                  <a:moveTo>
                    <a:pt x="671261" y="7333283"/>
                  </a:moveTo>
                  <a:lnTo>
                    <a:pt x="568048" y="7333283"/>
                  </a:lnTo>
                  <a:lnTo>
                    <a:pt x="570506" y="7295183"/>
                  </a:lnTo>
                  <a:lnTo>
                    <a:pt x="569511" y="7257083"/>
                  </a:lnTo>
                  <a:lnTo>
                    <a:pt x="709504" y="7257083"/>
                  </a:lnTo>
                  <a:lnTo>
                    <a:pt x="715893" y="7295183"/>
                  </a:lnTo>
                  <a:lnTo>
                    <a:pt x="683135" y="7295183"/>
                  </a:lnTo>
                  <a:lnTo>
                    <a:pt x="671261" y="7333283"/>
                  </a:lnTo>
                  <a:close/>
                </a:path>
                <a:path w="5528944" h="9429115">
                  <a:moveTo>
                    <a:pt x="983811" y="7295183"/>
                  </a:moveTo>
                  <a:lnTo>
                    <a:pt x="901748" y="7295183"/>
                  </a:lnTo>
                  <a:lnTo>
                    <a:pt x="909856" y="7257083"/>
                  </a:lnTo>
                  <a:lnTo>
                    <a:pt x="967554" y="7257083"/>
                  </a:lnTo>
                  <a:lnTo>
                    <a:pt x="983811" y="7295183"/>
                  </a:lnTo>
                  <a:close/>
                </a:path>
                <a:path w="5528944" h="9429115">
                  <a:moveTo>
                    <a:pt x="1483957" y="7295183"/>
                  </a:moveTo>
                  <a:lnTo>
                    <a:pt x="1390475" y="7295183"/>
                  </a:lnTo>
                  <a:lnTo>
                    <a:pt x="1396208" y="7257083"/>
                  </a:lnTo>
                  <a:lnTo>
                    <a:pt x="1483543" y="7257083"/>
                  </a:lnTo>
                  <a:lnTo>
                    <a:pt x="1483957" y="7295183"/>
                  </a:lnTo>
                  <a:close/>
                </a:path>
                <a:path w="5528944" h="9429115">
                  <a:moveTo>
                    <a:pt x="1822603" y="7295183"/>
                  </a:moveTo>
                  <a:lnTo>
                    <a:pt x="1800206" y="7295183"/>
                  </a:lnTo>
                  <a:lnTo>
                    <a:pt x="1790460" y="7257083"/>
                  </a:lnTo>
                  <a:lnTo>
                    <a:pt x="1824715" y="7257083"/>
                  </a:lnTo>
                  <a:lnTo>
                    <a:pt x="1822603" y="7295183"/>
                  </a:lnTo>
                  <a:close/>
                </a:path>
                <a:path w="5528944" h="9429115">
                  <a:moveTo>
                    <a:pt x="2250909" y="7295183"/>
                  </a:moveTo>
                  <a:lnTo>
                    <a:pt x="2237417" y="7295183"/>
                  </a:lnTo>
                  <a:lnTo>
                    <a:pt x="2247765" y="7257083"/>
                  </a:lnTo>
                  <a:lnTo>
                    <a:pt x="2250909" y="7295183"/>
                  </a:lnTo>
                  <a:close/>
                </a:path>
                <a:path w="5528944" h="9429115">
                  <a:moveTo>
                    <a:pt x="2355596" y="7295183"/>
                  </a:moveTo>
                  <a:lnTo>
                    <a:pt x="2331621" y="7295183"/>
                  </a:lnTo>
                  <a:lnTo>
                    <a:pt x="2339156" y="7257083"/>
                  </a:lnTo>
                  <a:lnTo>
                    <a:pt x="2355596" y="7295183"/>
                  </a:lnTo>
                  <a:close/>
                </a:path>
                <a:path w="5528944" h="9429115">
                  <a:moveTo>
                    <a:pt x="3044412" y="7295183"/>
                  </a:moveTo>
                  <a:lnTo>
                    <a:pt x="3002140" y="7295183"/>
                  </a:lnTo>
                  <a:lnTo>
                    <a:pt x="3001409" y="7257083"/>
                  </a:lnTo>
                  <a:lnTo>
                    <a:pt x="3049265" y="7257083"/>
                  </a:lnTo>
                  <a:lnTo>
                    <a:pt x="3044412" y="7295183"/>
                  </a:lnTo>
                  <a:close/>
                </a:path>
                <a:path w="5528944" h="9429115">
                  <a:moveTo>
                    <a:pt x="4092510" y="7295183"/>
                  </a:moveTo>
                  <a:lnTo>
                    <a:pt x="4063863" y="7295183"/>
                  </a:lnTo>
                  <a:lnTo>
                    <a:pt x="4073686" y="7257083"/>
                  </a:lnTo>
                  <a:lnTo>
                    <a:pt x="4102240" y="7257083"/>
                  </a:lnTo>
                  <a:lnTo>
                    <a:pt x="4092510" y="7295183"/>
                  </a:lnTo>
                  <a:close/>
                </a:path>
                <a:path w="5528944" h="9429115">
                  <a:moveTo>
                    <a:pt x="4875021" y="7295183"/>
                  </a:moveTo>
                  <a:lnTo>
                    <a:pt x="4801901" y="7295183"/>
                  </a:lnTo>
                  <a:lnTo>
                    <a:pt x="4815397" y="7257083"/>
                  </a:lnTo>
                  <a:lnTo>
                    <a:pt x="4872041" y="7257083"/>
                  </a:lnTo>
                  <a:lnTo>
                    <a:pt x="4875021" y="7295183"/>
                  </a:lnTo>
                  <a:close/>
                </a:path>
                <a:path w="5528944" h="9429115">
                  <a:moveTo>
                    <a:pt x="979643" y="7333283"/>
                  </a:moveTo>
                  <a:lnTo>
                    <a:pt x="894392" y="7333283"/>
                  </a:lnTo>
                  <a:lnTo>
                    <a:pt x="892963" y="7295183"/>
                  </a:lnTo>
                  <a:lnTo>
                    <a:pt x="981048" y="7295183"/>
                  </a:lnTo>
                  <a:lnTo>
                    <a:pt x="979643" y="7333283"/>
                  </a:lnTo>
                  <a:close/>
                </a:path>
                <a:path w="5528944" h="9429115">
                  <a:moveTo>
                    <a:pt x="1188729" y="7333283"/>
                  </a:moveTo>
                  <a:lnTo>
                    <a:pt x="1135105" y="7333283"/>
                  </a:lnTo>
                  <a:lnTo>
                    <a:pt x="1138737" y="7295183"/>
                  </a:lnTo>
                  <a:lnTo>
                    <a:pt x="1181327" y="7295183"/>
                  </a:lnTo>
                  <a:lnTo>
                    <a:pt x="1188729" y="7333283"/>
                  </a:lnTo>
                  <a:close/>
                </a:path>
                <a:path w="5528944" h="9429115">
                  <a:moveTo>
                    <a:pt x="1736516" y="7396783"/>
                  </a:moveTo>
                  <a:lnTo>
                    <a:pt x="1706458" y="7396783"/>
                  </a:lnTo>
                  <a:lnTo>
                    <a:pt x="1714066" y="7358683"/>
                  </a:lnTo>
                  <a:lnTo>
                    <a:pt x="1725131" y="7333283"/>
                  </a:lnTo>
                  <a:lnTo>
                    <a:pt x="1739106" y="7333283"/>
                  </a:lnTo>
                  <a:lnTo>
                    <a:pt x="1755444" y="7295183"/>
                  </a:lnTo>
                  <a:lnTo>
                    <a:pt x="1787319" y="7295183"/>
                  </a:lnTo>
                  <a:lnTo>
                    <a:pt x="1796572" y="7333283"/>
                  </a:lnTo>
                  <a:lnTo>
                    <a:pt x="1780143" y="7358683"/>
                  </a:lnTo>
                  <a:lnTo>
                    <a:pt x="1760602" y="7358683"/>
                  </a:lnTo>
                  <a:lnTo>
                    <a:pt x="1736516" y="7396783"/>
                  </a:lnTo>
                  <a:close/>
                </a:path>
                <a:path w="5528944" h="9429115">
                  <a:moveTo>
                    <a:pt x="1999546" y="7333283"/>
                  </a:moveTo>
                  <a:lnTo>
                    <a:pt x="1946985" y="7333283"/>
                  </a:lnTo>
                  <a:lnTo>
                    <a:pt x="1938709" y="7295183"/>
                  </a:lnTo>
                  <a:lnTo>
                    <a:pt x="2001610" y="7295183"/>
                  </a:lnTo>
                  <a:lnTo>
                    <a:pt x="1999546" y="7333283"/>
                  </a:lnTo>
                  <a:close/>
                </a:path>
                <a:path w="5528944" h="9429115">
                  <a:moveTo>
                    <a:pt x="2245342" y="7333283"/>
                  </a:moveTo>
                  <a:lnTo>
                    <a:pt x="2236271" y="7333283"/>
                  </a:lnTo>
                  <a:lnTo>
                    <a:pt x="2229296" y="7295183"/>
                  </a:lnTo>
                  <a:lnTo>
                    <a:pt x="2253001" y="7295183"/>
                  </a:lnTo>
                  <a:lnTo>
                    <a:pt x="2245342" y="7333283"/>
                  </a:lnTo>
                  <a:close/>
                </a:path>
                <a:path w="5528944" h="9429115">
                  <a:moveTo>
                    <a:pt x="2389615" y="7333283"/>
                  </a:moveTo>
                  <a:lnTo>
                    <a:pt x="2329495" y="7333283"/>
                  </a:lnTo>
                  <a:lnTo>
                    <a:pt x="2328489" y="7295183"/>
                  </a:lnTo>
                  <a:lnTo>
                    <a:pt x="2382090" y="7295183"/>
                  </a:lnTo>
                  <a:lnTo>
                    <a:pt x="2389615" y="7333283"/>
                  </a:lnTo>
                  <a:close/>
                </a:path>
                <a:path w="5528944" h="9429115">
                  <a:moveTo>
                    <a:pt x="3696039" y="7333283"/>
                  </a:moveTo>
                  <a:lnTo>
                    <a:pt x="3627177" y="7333283"/>
                  </a:lnTo>
                  <a:lnTo>
                    <a:pt x="3634222" y="7295183"/>
                  </a:lnTo>
                  <a:lnTo>
                    <a:pt x="3681183" y="7295183"/>
                  </a:lnTo>
                  <a:lnTo>
                    <a:pt x="3696039" y="7333283"/>
                  </a:lnTo>
                  <a:close/>
                </a:path>
                <a:path w="5528944" h="9429115">
                  <a:moveTo>
                    <a:pt x="5363772" y="7333283"/>
                  </a:moveTo>
                  <a:lnTo>
                    <a:pt x="5331223" y="7333283"/>
                  </a:lnTo>
                  <a:lnTo>
                    <a:pt x="5332614" y="7295183"/>
                  </a:lnTo>
                  <a:lnTo>
                    <a:pt x="5366995" y="7295183"/>
                  </a:lnTo>
                  <a:lnTo>
                    <a:pt x="5363772" y="7333283"/>
                  </a:lnTo>
                  <a:close/>
                </a:path>
                <a:path w="5528944" h="9429115">
                  <a:moveTo>
                    <a:pt x="635372" y="7358683"/>
                  </a:moveTo>
                  <a:lnTo>
                    <a:pt x="546764" y="7358683"/>
                  </a:lnTo>
                  <a:lnTo>
                    <a:pt x="560249" y="7333283"/>
                  </a:lnTo>
                  <a:lnTo>
                    <a:pt x="640824" y="7333283"/>
                  </a:lnTo>
                  <a:lnTo>
                    <a:pt x="635372" y="7358683"/>
                  </a:lnTo>
                  <a:close/>
                </a:path>
                <a:path w="5528944" h="9429115">
                  <a:moveTo>
                    <a:pt x="968355" y="7358683"/>
                  </a:moveTo>
                  <a:lnTo>
                    <a:pt x="949532" y="7358683"/>
                  </a:lnTo>
                  <a:lnTo>
                    <a:pt x="932585" y="7333283"/>
                  </a:lnTo>
                  <a:lnTo>
                    <a:pt x="971032" y="7333283"/>
                  </a:lnTo>
                  <a:lnTo>
                    <a:pt x="968355" y="7358683"/>
                  </a:lnTo>
                  <a:close/>
                </a:path>
                <a:path w="5528944" h="9429115">
                  <a:moveTo>
                    <a:pt x="1176339" y="7358683"/>
                  </a:moveTo>
                  <a:lnTo>
                    <a:pt x="1117781" y="7358683"/>
                  </a:lnTo>
                  <a:lnTo>
                    <a:pt x="1125498" y="7333283"/>
                  </a:lnTo>
                  <a:lnTo>
                    <a:pt x="1187549" y="7333283"/>
                  </a:lnTo>
                  <a:lnTo>
                    <a:pt x="1176339" y="7358683"/>
                  </a:lnTo>
                  <a:close/>
                </a:path>
                <a:path w="5528944" h="9429115">
                  <a:moveTo>
                    <a:pt x="2522195" y="7358683"/>
                  </a:moveTo>
                  <a:lnTo>
                    <a:pt x="2475343" y="7358683"/>
                  </a:lnTo>
                  <a:lnTo>
                    <a:pt x="2478159" y="7333283"/>
                  </a:lnTo>
                  <a:lnTo>
                    <a:pt x="2528127" y="7333283"/>
                  </a:lnTo>
                  <a:lnTo>
                    <a:pt x="2522195" y="7358683"/>
                  </a:lnTo>
                  <a:close/>
                </a:path>
                <a:path w="5528944" h="9429115">
                  <a:moveTo>
                    <a:pt x="3432292" y="7358683"/>
                  </a:moveTo>
                  <a:lnTo>
                    <a:pt x="3417610" y="7358683"/>
                  </a:lnTo>
                  <a:lnTo>
                    <a:pt x="3414991" y="7333283"/>
                  </a:lnTo>
                  <a:lnTo>
                    <a:pt x="3437595" y="7333283"/>
                  </a:lnTo>
                  <a:lnTo>
                    <a:pt x="3432292" y="7358683"/>
                  </a:lnTo>
                  <a:close/>
                </a:path>
                <a:path w="5528944" h="9429115">
                  <a:moveTo>
                    <a:pt x="3511031" y="7358683"/>
                  </a:moveTo>
                  <a:lnTo>
                    <a:pt x="3501306" y="7358683"/>
                  </a:lnTo>
                  <a:lnTo>
                    <a:pt x="3500421" y="7333283"/>
                  </a:lnTo>
                  <a:lnTo>
                    <a:pt x="3508444" y="7333283"/>
                  </a:lnTo>
                  <a:lnTo>
                    <a:pt x="3511031" y="7358683"/>
                  </a:lnTo>
                  <a:close/>
                </a:path>
                <a:path w="5528944" h="9429115">
                  <a:moveTo>
                    <a:pt x="3712683" y="7358683"/>
                  </a:moveTo>
                  <a:lnTo>
                    <a:pt x="3648572" y="7358683"/>
                  </a:lnTo>
                  <a:lnTo>
                    <a:pt x="3636442" y="7333283"/>
                  </a:lnTo>
                  <a:lnTo>
                    <a:pt x="3721024" y="7333283"/>
                  </a:lnTo>
                  <a:lnTo>
                    <a:pt x="3712683" y="7358683"/>
                  </a:lnTo>
                  <a:close/>
                </a:path>
                <a:path w="5528944" h="9429115">
                  <a:moveTo>
                    <a:pt x="3995212" y="7358683"/>
                  </a:moveTo>
                  <a:lnTo>
                    <a:pt x="3956099" y="7358683"/>
                  </a:lnTo>
                  <a:lnTo>
                    <a:pt x="3955019" y="7333283"/>
                  </a:lnTo>
                  <a:lnTo>
                    <a:pt x="3995720" y="7333283"/>
                  </a:lnTo>
                  <a:lnTo>
                    <a:pt x="3995212" y="7358683"/>
                  </a:lnTo>
                  <a:close/>
                </a:path>
                <a:path w="5528944" h="9429115">
                  <a:moveTo>
                    <a:pt x="5283792" y="7358683"/>
                  </a:moveTo>
                  <a:lnTo>
                    <a:pt x="5252898" y="7358683"/>
                  </a:lnTo>
                  <a:lnTo>
                    <a:pt x="5260855" y="7333283"/>
                  </a:lnTo>
                  <a:lnTo>
                    <a:pt x="5277271" y="7333283"/>
                  </a:lnTo>
                  <a:lnTo>
                    <a:pt x="5283792" y="7358683"/>
                  </a:lnTo>
                  <a:close/>
                </a:path>
                <a:path w="5528944" h="9429115">
                  <a:moveTo>
                    <a:pt x="435660" y="7460283"/>
                  </a:moveTo>
                  <a:lnTo>
                    <a:pt x="330338" y="7460283"/>
                  </a:lnTo>
                  <a:lnTo>
                    <a:pt x="319989" y="7422183"/>
                  </a:lnTo>
                  <a:lnTo>
                    <a:pt x="344370" y="7396783"/>
                  </a:lnTo>
                  <a:lnTo>
                    <a:pt x="318370" y="7358683"/>
                  </a:lnTo>
                  <a:lnTo>
                    <a:pt x="368961" y="7358683"/>
                  </a:lnTo>
                  <a:lnTo>
                    <a:pt x="391985" y="7396783"/>
                  </a:lnTo>
                  <a:lnTo>
                    <a:pt x="582914" y="7396783"/>
                  </a:lnTo>
                  <a:lnTo>
                    <a:pt x="570785" y="7422183"/>
                  </a:lnTo>
                  <a:lnTo>
                    <a:pt x="451365" y="7422183"/>
                  </a:lnTo>
                  <a:lnTo>
                    <a:pt x="435660" y="7460283"/>
                  </a:lnTo>
                  <a:close/>
                </a:path>
                <a:path w="5528944" h="9429115">
                  <a:moveTo>
                    <a:pt x="644496" y="7396783"/>
                  </a:moveTo>
                  <a:lnTo>
                    <a:pt x="466181" y="7396783"/>
                  </a:lnTo>
                  <a:lnTo>
                    <a:pt x="481401" y="7358683"/>
                  </a:lnTo>
                  <a:lnTo>
                    <a:pt x="637959" y="7358683"/>
                  </a:lnTo>
                  <a:lnTo>
                    <a:pt x="644496" y="7396783"/>
                  </a:lnTo>
                  <a:close/>
                </a:path>
                <a:path w="5528944" h="9429115">
                  <a:moveTo>
                    <a:pt x="876089" y="7396783"/>
                  </a:moveTo>
                  <a:lnTo>
                    <a:pt x="833217" y="7396783"/>
                  </a:lnTo>
                  <a:lnTo>
                    <a:pt x="835411" y="7358683"/>
                  </a:lnTo>
                  <a:lnTo>
                    <a:pt x="875651" y="7358683"/>
                  </a:lnTo>
                  <a:lnTo>
                    <a:pt x="876089" y="7396783"/>
                  </a:lnTo>
                  <a:close/>
                </a:path>
                <a:path w="5528944" h="9429115">
                  <a:moveTo>
                    <a:pt x="1130246" y="7396783"/>
                  </a:moveTo>
                  <a:lnTo>
                    <a:pt x="1102507" y="7396783"/>
                  </a:lnTo>
                  <a:lnTo>
                    <a:pt x="1087776" y="7358683"/>
                  </a:lnTo>
                  <a:lnTo>
                    <a:pt x="1146613" y="7358683"/>
                  </a:lnTo>
                  <a:lnTo>
                    <a:pt x="1130246" y="7396783"/>
                  </a:lnTo>
                  <a:close/>
                </a:path>
                <a:path w="5528944" h="9429115">
                  <a:moveTo>
                    <a:pt x="1327035" y="7396783"/>
                  </a:moveTo>
                  <a:lnTo>
                    <a:pt x="1220533" y="7396783"/>
                  </a:lnTo>
                  <a:lnTo>
                    <a:pt x="1235727" y="7358683"/>
                  </a:lnTo>
                  <a:lnTo>
                    <a:pt x="1310877" y="7358683"/>
                  </a:lnTo>
                  <a:lnTo>
                    <a:pt x="1327035" y="7396783"/>
                  </a:lnTo>
                  <a:close/>
                </a:path>
                <a:path w="5528944" h="9429115">
                  <a:moveTo>
                    <a:pt x="1636926" y="7396783"/>
                  </a:moveTo>
                  <a:lnTo>
                    <a:pt x="1596956" y="7396783"/>
                  </a:lnTo>
                  <a:lnTo>
                    <a:pt x="1600705" y="7358683"/>
                  </a:lnTo>
                  <a:lnTo>
                    <a:pt x="1637301" y="7358683"/>
                  </a:lnTo>
                  <a:lnTo>
                    <a:pt x="1636926" y="7396783"/>
                  </a:lnTo>
                  <a:close/>
                </a:path>
                <a:path w="5528944" h="9429115">
                  <a:moveTo>
                    <a:pt x="2130435" y="7396783"/>
                  </a:moveTo>
                  <a:lnTo>
                    <a:pt x="2032691" y="7396783"/>
                  </a:lnTo>
                  <a:lnTo>
                    <a:pt x="2037713" y="7358683"/>
                  </a:lnTo>
                  <a:lnTo>
                    <a:pt x="2113548" y="7358683"/>
                  </a:lnTo>
                  <a:lnTo>
                    <a:pt x="2130435" y="7396783"/>
                  </a:lnTo>
                  <a:close/>
                </a:path>
                <a:path w="5528944" h="9429115">
                  <a:moveTo>
                    <a:pt x="2611214" y="7396783"/>
                  </a:moveTo>
                  <a:lnTo>
                    <a:pt x="2544586" y="7396783"/>
                  </a:lnTo>
                  <a:lnTo>
                    <a:pt x="2563573" y="7358683"/>
                  </a:lnTo>
                  <a:lnTo>
                    <a:pt x="2602523" y="7358683"/>
                  </a:lnTo>
                  <a:lnTo>
                    <a:pt x="2611214" y="7396783"/>
                  </a:lnTo>
                  <a:close/>
                </a:path>
                <a:path w="5528944" h="9429115">
                  <a:moveTo>
                    <a:pt x="5279716" y="7396783"/>
                  </a:moveTo>
                  <a:lnTo>
                    <a:pt x="5269850" y="7396783"/>
                  </a:lnTo>
                  <a:lnTo>
                    <a:pt x="5261624" y="7358683"/>
                  </a:lnTo>
                  <a:lnTo>
                    <a:pt x="5285412" y="7358683"/>
                  </a:lnTo>
                  <a:lnTo>
                    <a:pt x="5279716" y="7396783"/>
                  </a:lnTo>
                  <a:close/>
                </a:path>
                <a:path w="5528944" h="9429115">
                  <a:moveTo>
                    <a:pt x="695427" y="7422183"/>
                  </a:moveTo>
                  <a:lnTo>
                    <a:pt x="602496" y="7422183"/>
                  </a:lnTo>
                  <a:lnTo>
                    <a:pt x="594633" y="7396783"/>
                  </a:lnTo>
                  <a:lnTo>
                    <a:pt x="685076" y="7396783"/>
                  </a:lnTo>
                  <a:lnTo>
                    <a:pt x="695427" y="7422183"/>
                  </a:lnTo>
                  <a:close/>
                </a:path>
                <a:path w="5528944" h="9429115">
                  <a:moveTo>
                    <a:pt x="1344987" y="7422183"/>
                  </a:moveTo>
                  <a:lnTo>
                    <a:pt x="1189548" y="7422183"/>
                  </a:lnTo>
                  <a:lnTo>
                    <a:pt x="1186273" y="7396783"/>
                  </a:lnTo>
                  <a:lnTo>
                    <a:pt x="1350975" y="7396783"/>
                  </a:lnTo>
                  <a:lnTo>
                    <a:pt x="1344987" y="7422183"/>
                  </a:lnTo>
                  <a:close/>
                </a:path>
                <a:path w="5528944" h="9429115">
                  <a:moveTo>
                    <a:pt x="2158044" y="7422183"/>
                  </a:moveTo>
                  <a:lnTo>
                    <a:pt x="2034791" y="7422183"/>
                  </a:lnTo>
                  <a:lnTo>
                    <a:pt x="2031124" y="7396783"/>
                  </a:lnTo>
                  <a:lnTo>
                    <a:pt x="2145180" y="7396783"/>
                  </a:lnTo>
                  <a:lnTo>
                    <a:pt x="2158044" y="7422183"/>
                  </a:lnTo>
                  <a:close/>
                </a:path>
                <a:path w="5528944" h="9429115">
                  <a:moveTo>
                    <a:pt x="2585903" y="7422183"/>
                  </a:moveTo>
                  <a:lnTo>
                    <a:pt x="2512049" y="7422183"/>
                  </a:lnTo>
                  <a:lnTo>
                    <a:pt x="2513196" y="7396783"/>
                  </a:lnTo>
                  <a:lnTo>
                    <a:pt x="2603244" y="7396783"/>
                  </a:lnTo>
                  <a:lnTo>
                    <a:pt x="2585903" y="7422183"/>
                  </a:lnTo>
                  <a:close/>
                </a:path>
                <a:path w="5528944" h="9429115">
                  <a:moveTo>
                    <a:pt x="3601041" y="7422183"/>
                  </a:moveTo>
                  <a:lnTo>
                    <a:pt x="3555505" y="7422183"/>
                  </a:lnTo>
                  <a:lnTo>
                    <a:pt x="3538865" y="7396783"/>
                  </a:lnTo>
                  <a:lnTo>
                    <a:pt x="3598980" y="7396783"/>
                  </a:lnTo>
                  <a:lnTo>
                    <a:pt x="3601041" y="7422183"/>
                  </a:lnTo>
                  <a:close/>
                </a:path>
                <a:path w="5528944" h="9429115">
                  <a:moveTo>
                    <a:pt x="4352051" y="7422183"/>
                  </a:moveTo>
                  <a:lnTo>
                    <a:pt x="4290524" y="7422183"/>
                  </a:lnTo>
                  <a:lnTo>
                    <a:pt x="4290884" y="7396783"/>
                  </a:lnTo>
                  <a:lnTo>
                    <a:pt x="4357015" y="7396783"/>
                  </a:lnTo>
                  <a:lnTo>
                    <a:pt x="4352051" y="7422183"/>
                  </a:lnTo>
                  <a:close/>
                </a:path>
                <a:path w="5528944" h="9429115">
                  <a:moveTo>
                    <a:pt x="565167" y="7460283"/>
                  </a:moveTo>
                  <a:lnTo>
                    <a:pt x="502905" y="7460283"/>
                  </a:lnTo>
                  <a:lnTo>
                    <a:pt x="518177" y="7422183"/>
                  </a:lnTo>
                  <a:lnTo>
                    <a:pt x="563741" y="7422183"/>
                  </a:lnTo>
                  <a:lnTo>
                    <a:pt x="565167" y="7460283"/>
                  </a:lnTo>
                  <a:close/>
                </a:path>
                <a:path w="5528944" h="9429115">
                  <a:moveTo>
                    <a:pt x="734033" y="7460283"/>
                  </a:moveTo>
                  <a:lnTo>
                    <a:pt x="624996" y="7460283"/>
                  </a:lnTo>
                  <a:lnTo>
                    <a:pt x="618599" y="7422183"/>
                  </a:lnTo>
                  <a:lnTo>
                    <a:pt x="730526" y="7422183"/>
                  </a:lnTo>
                  <a:lnTo>
                    <a:pt x="734033" y="7460283"/>
                  </a:lnTo>
                  <a:close/>
                </a:path>
                <a:path w="5528944" h="9429115">
                  <a:moveTo>
                    <a:pt x="944305" y="7460283"/>
                  </a:moveTo>
                  <a:lnTo>
                    <a:pt x="904400" y="7460283"/>
                  </a:lnTo>
                  <a:lnTo>
                    <a:pt x="909835" y="7422183"/>
                  </a:lnTo>
                  <a:lnTo>
                    <a:pt x="936732" y="7422183"/>
                  </a:lnTo>
                  <a:lnTo>
                    <a:pt x="944305" y="7460283"/>
                  </a:lnTo>
                  <a:close/>
                </a:path>
                <a:path w="5528944" h="9429115">
                  <a:moveTo>
                    <a:pt x="2544335" y="7460283"/>
                  </a:moveTo>
                  <a:lnTo>
                    <a:pt x="2528948" y="7460283"/>
                  </a:lnTo>
                  <a:lnTo>
                    <a:pt x="2519130" y="7422183"/>
                  </a:lnTo>
                  <a:lnTo>
                    <a:pt x="2556722" y="7422183"/>
                  </a:lnTo>
                  <a:lnTo>
                    <a:pt x="2544335" y="7460283"/>
                  </a:lnTo>
                  <a:close/>
                </a:path>
                <a:path w="5528944" h="9429115">
                  <a:moveTo>
                    <a:pt x="2759478" y="7460283"/>
                  </a:moveTo>
                  <a:lnTo>
                    <a:pt x="2738451" y="7460283"/>
                  </a:lnTo>
                  <a:lnTo>
                    <a:pt x="2752668" y="7422183"/>
                  </a:lnTo>
                  <a:lnTo>
                    <a:pt x="2759478" y="7460283"/>
                  </a:lnTo>
                  <a:close/>
                </a:path>
                <a:path w="5528944" h="9429115">
                  <a:moveTo>
                    <a:pt x="582162" y="7498383"/>
                  </a:moveTo>
                  <a:lnTo>
                    <a:pt x="489820" y="7498383"/>
                  </a:lnTo>
                  <a:lnTo>
                    <a:pt x="496088" y="7460283"/>
                  </a:lnTo>
                  <a:lnTo>
                    <a:pt x="571190" y="7460283"/>
                  </a:lnTo>
                  <a:lnTo>
                    <a:pt x="582162" y="7498383"/>
                  </a:lnTo>
                  <a:close/>
                </a:path>
                <a:path w="5528944" h="9429115">
                  <a:moveTo>
                    <a:pt x="705402" y="7498383"/>
                  </a:moveTo>
                  <a:lnTo>
                    <a:pt x="639335" y="7498383"/>
                  </a:lnTo>
                  <a:lnTo>
                    <a:pt x="631743" y="7460283"/>
                  </a:lnTo>
                  <a:lnTo>
                    <a:pt x="721109" y="7460283"/>
                  </a:lnTo>
                  <a:lnTo>
                    <a:pt x="705402" y="7498383"/>
                  </a:lnTo>
                  <a:close/>
                </a:path>
                <a:path w="5528944" h="9429115">
                  <a:moveTo>
                    <a:pt x="1102520" y="7523783"/>
                  </a:moveTo>
                  <a:lnTo>
                    <a:pt x="1035205" y="7523783"/>
                  </a:lnTo>
                  <a:lnTo>
                    <a:pt x="1017047" y="7498383"/>
                  </a:lnTo>
                  <a:lnTo>
                    <a:pt x="1025165" y="7498383"/>
                  </a:lnTo>
                  <a:lnTo>
                    <a:pt x="1035625" y="7460283"/>
                  </a:lnTo>
                  <a:lnTo>
                    <a:pt x="1068031" y="7460283"/>
                  </a:lnTo>
                  <a:lnTo>
                    <a:pt x="1091304" y="7498383"/>
                  </a:lnTo>
                  <a:lnTo>
                    <a:pt x="1102520" y="7523783"/>
                  </a:lnTo>
                  <a:close/>
                </a:path>
                <a:path w="5528944" h="9429115">
                  <a:moveTo>
                    <a:pt x="1466271" y="7498383"/>
                  </a:moveTo>
                  <a:lnTo>
                    <a:pt x="1376293" y="7498383"/>
                  </a:lnTo>
                  <a:lnTo>
                    <a:pt x="1396652" y="7460283"/>
                  </a:lnTo>
                  <a:lnTo>
                    <a:pt x="1468467" y="7460283"/>
                  </a:lnTo>
                  <a:lnTo>
                    <a:pt x="1466271" y="7498383"/>
                  </a:lnTo>
                  <a:close/>
                </a:path>
                <a:path w="5528944" h="9429115">
                  <a:moveTo>
                    <a:pt x="1991437" y="7498383"/>
                  </a:moveTo>
                  <a:lnTo>
                    <a:pt x="1909083" y="7498383"/>
                  </a:lnTo>
                  <a:lnTo>
                    <a:pt x="1906276" y="7460283"/>
                  </a:lnTo>
                  <a:lnTo>
                    <a:pt x="1971424" y="7460283"/>
                  </a:lnTo>
                  <a:lnTo>
                    <a:pt x="1991437" y="7498383"/>
                  </a:lnTo>
                  <a:close/>
                </a:path>
                <a:path w="5528944" h="9429115">
                  <a:moveTo>
                    <a:pt x="2276778" y="7498383"/>
                  </a:moveTo>
                  <a:lnTo>
                    <a:pt x="2161679" y="7498383"/>
                  </a:lnTo>
                  <a:lnTo>
                    <a:pt x="2175458" y="7460283"/>
                  </a:lnTo>
                  <a:lnTo>
                    <a:pt x="2269275" y="7460283"/>
                  </a:lnTo>
                  <a:lnTo>
                    <a:pt x="2276778" y="7498383"/>
                  </a:lnTo>
                  <a:close/>
                </a:path>
                <a:path w="5528944" h="9429115">
                  <a:moveTo>
                    <a:pt x="2760153" y="7498383"/>
                  </a:moveTo>
                  <a:lnTo>
                    <a:pt x="2731047" y="7498383"/>
                  </a:lnTo>
                  <a:lnTo>
                    <a:pt x="2728435" y="7460283"/>
                  </a:lnTo>
                  <a:lnTo>
                    <a:pt x="2761590" y="7460283"/>
                  </a:lnTo>
                  <a:lnTo>
                    <a:pt x="2760153" y="7498383"/>
                  </a:lnTo>
                  <a:close/>
                </a:path>
                <a:path w="5528944" h="9429115">
                  <a:moveTo>
                    <a:pt x="4474649" y="7498383"/>
                  </a:moveTo>
                  <a:lnTo>
                    <a:pt x="4406933" y="7498383"/>
                  </a:lnTo>
                  <a:lnTo>
                    <a:pt x="4413088" y="7460283"/>
                  </a:lnTo>
                  <a:lnTo>
                    <a:pt x="4468558" y="7460283"/>
                  </a:lnTo>
                  <a:lnTo>
                    <a:pt x="4474649" y="7498383"/>
                  </a:lnTo>
                  <a:close/>
                </a:path>
                <a:path w="5528944" h="9429115">
                  <a:moveTo>
                    <a:pt x="5088202" y="7498383"/>
                  </a:moveTo>
                  <a:lnTo>
                    <a:pt x="5070398" y="7460283"/>
                  </a:lnTo>
                  <a:lnTo>
                    <a:pt x="5103570" y="7460283"/>
                  </a:lnTo>
                  <a:lnTo>
                    <a:pt x="5088202" y="7498383"/>
                  </a:lnTo>
                  <a:close/>
                </a:path>
                <a:path w="5528944" h="9429115">
                  <a:moveTo>
                    <a:pt x="608814" y="7523783"/>
                  </a:moveTo>
                  <a:lnTo>
                    <a:pt x="476024" y="7523783"/>
                  </a:lnTo>
                  <a:lnTo>
                    <a:pt x="478760" y="7498383"/>
                  </a:lnTo>
                  <a:lnTo>
                    <a:pt x="605542" y="7498383"/>
                  </a:lnTo>
                  <a:lnTo>
                    <a:pt x="608814" y="7523783"/>
                  </a:lnTo>
                  <a:close/>
                </a:path>
                <a:path w="5528944" h="9429115">
                  <a:moveTo>
                    <a:pt x="666677" y="7523783"/>
                  </a:moveTo>
                  <a:lnTo>
                    <a:pt x="659158" y="7498383"/>
                  </a:lnTo>
                  <a:lnTo>
                    <a:pt x="687170" y="7498383"/>
                  </a:lnTo>
                  <a:lnTo>
                    <a:pt x="666677" y="7523783"/>
                  </a:lnTo>
                  <a:close/>
                </a:path>
                <a:path w="5528944" h="9429115">
                  <a:moveTo>
                    <a:pt x="1465351" y="7523783"/>
                  </a:moveTo>
                  <a:lnTo>
                    <a:pt x="1346818" y="7523783"/>
                  </a:lnTo>
                  <a:lnTo>
                    <a:pt x="1360313" y="7498383"/>
                  </a:lnTo>
                  <a:lnTo>
                    <a:pt x="1463295" y="7498383"/>
                  </a:lnTo>
                  <a:lnTo>
                    <a:pt x="1465351" y="7523783"/>
                  </a:lnTo>
                  <a:close/>
                </a:path>
                <a:path w="5528944" h="9429115">
                  <a:moveTo>
                    <a:pt x="2070582" y="7523783"/>
                  </a:moveTo>
                  <a:lnTo>
                    <a:pt x="2045539" y="7523783"/>
                  </a:lnTo>
                  <a:lnTo>
                    <a:pt x="2039927" y="7498383"/>
                  </a:lnTo>
                  <a:lnTo>
                    <a:pt x="2073857" y="7498383"/>
                  </a:lnTo>
                  <a:lnTo>
                    <a:pt x="2070582" y="7523783"/>
                  </a:lnTo>
                  <a:close/>
                </a:path>
                <a:path w="5528944" h="9429115">
                  <a:moveTo>
                    <a:pt x="2226203" y="7523783"/>
                  </a:moveTo>
                  <a:lnTo>
                    <a:pt x="2191108" y="7523783"/>
                  </a:lnTo>
                  <a:lnTo>
                    <a:pt x="2178342" y="7498383"/>
                  </a:lnTo>
                  <a:lnTo>
                    <a:pt x="2245371" y="7498383"/>
                  </a:lnTo>
                  <a:lnTo>
                    <a:pt x="2226203" y="7523783"/>
                  </a:lnTo>
                  <a:close/>
                </a:path>
                <a:path w="5528944" h="9429115">
                  <a:moveTo>
                    <a:pt x="2990780" y="7523783"/>
                  </a:moveTo>
                  <a:lnTo>
                    <a:pt x="2972058" y="7523783"/>
                  </a:lnTo>
                  <a:lnTo>
                    <a:pt x="2968103" y="7498383"/>
                  </a:lnTo>
                  <a:lnTo>
                    <a:pt x="2994840" y="7498383"/>
                  </a:lnTo>
                  <a:lnTo>
                    <a:pt x="2990780" y="7523783"/>
                  </a:lnTo>
                  <a:close/>
                </a:path>
                <a:path w="5528944" h="9429115">
                  <a:moveTo>
                    <a:pt x="3687854" y="7523783"/>
                  </a:moveTo>
                  <a:lnTo>
                    <a:pt x="3681272" y="7498383"/>
                  </a:lnTo>
                  <a:lnTo>
                    <a:pt x="3691620" y="7498383"/>
                  </a:lnTo>
                  <a:lnTo>
                    <a:pt x="3687854" y="7523783"/>
                  </a:lnTo>
                  <a:close/>
                </a:path>
                <a:path w="5528944" h="9429115">
                  <a:moveTo>
                    <a:pt x="4172348" y="7523783"/>
                  </a:moveTo>
                  <a:lnTo>
                    <a:pt x="4139341" y="7523783"/>
                  </a:lnTo>
                  <a:lnTo>
                    <a:pt x="4145136" y="7498383"/>
                  </a:lnTo>
                  <a:lnTo>
                    <a:pt x="4164064" y="7498383"/>
                  </a:lnTo>
                  <a:lnTo>
                    <a:pt x="4172348" y="7523783"/>
                  </a:lnTo>
                  <a:close/>
                </a:path>
                <a:path w="5528944" h="9429115">
                  <a:moveTo>
                    <a:pt x="4460175" y="7523783"/>
                  </a:moveTo>
                  <a:lnTo>
                    <a:pt x="4422159" y="7523783"/>
                  </a:lnTo>
                  <a:lnTo>
                    <a:pt x="4414273" y="7498383"/>
                  </a:lnTo>
                  <a:lnTo>
                    <a:pt x="4467676" y="7498383"/>
                  </a:lnTo>
                  <a:lnTo>
                    <a:pt x="4460175" y="7523783"/>
                  </a:lnTo>
                  <a:close/>
                </a:path>
                <a:path w="5528944" h="9429115">
                  <a:moveTo>
                    <a:pt x="4742141" y="7523783"/>
                  </a:moveTo>
                  <a:lnTo>
                    <a:pt x="4660738" y="7523783"/>
                  </a:lnTo>
                  <a:lnTo>
                    <a:pt x="4680502" y="7498383"/>
                  </a:lnTo>
                  <a:lnTo>
                    <a:pt x="4721235" y="7498383"/>
                  </a:lnTo>
                  <a:lnTo>
                    <a:pt x="4742141" y="7523783"/>
                  </a:lnTo>
                  <a:close/>
                </a:path>
                <a:path w="5528944" h="9429115">
                  <a:moveTo>
                    <a:pt x="286573" y="7561883"/>
                  </a:moveTo>
                  <a:lnTo>
                    <a:pt x="272952" y="7561883"/>
                  </a:lnTo>
                  <a:lnTo>
                    <a:pt x="273640" y="7523783"/>
                  </a:lnTo>
                  <a:lnTo>
                    <a:pt x="288538" y="7523783"/>
                  </a:lnTo>
                  <a:lnTo>
                    <a:pt x="286573" y="7561883"/>
                  </a:lnTo>
                  <a:close/>
                </a:path>
                <a:path w="5528944" h="9429115">
                  <a:moveTo>
                    <a:pt x="592444" y="7561883"/>
                  </a:moveTo>
                  <a:lnTo>
                    <a:pt x="492824" y="7561883"/>
                  </a:lnTo>
                  <a:lnTo>
                    <a:pt x="482036" y="7523783"/>
                  </a:lnTo>
                  <a:lnTo>
                    <a:pt x="602636" y="7523783"/>
                  </a:lnTo>
                  <a:lnTo>
                    <a:pt x="592444" y="7561883"/>
                  </a:lnTo>
                  <a:close/>
                </a:path>
                <a:path w="5528944" h="9429115">
                  <a:moveTo>
                    <a:pt x="779449" y="7561883"/>
                  </a:moveTo>
                  <a:lnTo>
                    <a:pt x="720446" y="7561883"/>
                  </a:lnTo>
                  <a:lnTo>
                    <a:pt x="718427" y="7523783"/>
                  </a:lnTo>
                  <a:lnTo>
                    <a:pt x="779449" y="7561883"/>
                  </a:lnTo>
                  <a:close/>
                </a:path>
                <a:path w="5528944" h="9429115">
                  <a:moveTo>
                    <a:pt x="1114160" y="7561883"/>
                  </a:moveTo>
                  <a:lnTo>
                    <a:pt x="1077503" y="7561883"/>
                  </a:lnTo>
                  <a:lnTo>
                    <a:pt x="1055829" y="7523783"/>
                  </a:lnTo>
                  <a:lnTo>
                    <a:pt x="1115277" y="7523783"/>
                  </a:lnTo>
                  <a:lnTo>
                    <a:pt x="1114160" y="7561883"/>
                  </a:lnTo>
                  <a:close/>
                </a:path>
                <a:path w="5528944" h="9429115">
                  <a:moveTo>
                    <a:pt x="1397460" y="7561883"/>
                  </a:moveTo>
                  <a:lnTo>
                    <a:pt x="1337359" y="7561883"/>
                  </a:lnTo>
                  <a:lnTo>
                    <a:pt x="1338326" y="7523783"/>
                  </a:lnTo>
                  <a:lnTo>
                    <a:pt x="1416831" y="7523783"/>
                  </a:lnTo>
                  <a:lnTo>
                    <a:pt x="1397460" y="7561883"/>
                  </a:lnTo>
                  <a:close/>
                </a:path>
                <a:path w="5528944" h="9429115">
                  <a:moveTo>
                    <a:pt x="1461985" y="7561883"/>
                  </a:moveTo>
                  <a:lnTo>
                    <a:pt x="1416831" y="7523783"/>
                  </a:lnTo>
                  <a:lnTo>
                    <a:pt x="1469967" y="7523783"/>
                  </a:lnTo>
                  <a:lnTo>
                    <a:pt x="1461985" y="7561883"/>
                  </a:lnTo>
                  <a:close/>
                </a:path>
                <a:path w="5528944" h="9429115">
                  <a:moveTo>
                    <a:pt x="1630686" y="7561883"/>
                  </a:moveTo>
                  <a:lnTo>
                    <a:pt x="1577673" y="7561883"/>
                  </a:lnTo>
                  <a:lnTo>
                    <a:pt x="1576699" y="7523783"/>
                  </a:lnTo>
                  <a:lnTo>
                    <a:pt x="1625537" y="7523783"/>
                  </a:lnTo>
                  <a:lnTo>
                    <a:pt x="1630686" y="7561883"/>
                  </a:lnTo>
                  <a:close/>
                </a:path>
                <a:path w="5528944" h="9429115">
                  <a:moveTo>
                    <a:pt x="1909346" y="7587283"/>
                  </a:moveTo>
                  <a:lnTo>
                    <a:pt x="1845759" y="7587283"/>
                  </a:lnTo>
                  <a:lnTo>
                    <a:pt x="1838193" y="7561883"/>
                  </a:lnTo>
                  <a:lnTo>
                    <a:pt x="1837176" y="7523783"/>
                  </a:lnTo>
                  <a:lnTo>
                    <a:pt x="1865283" y="7523783"/>
                  </a:lnTo>
                  <a:lnTo>
                    <a:pt x="1884104" y="7561883"/>
                  </a:lnTo>
                  <a:lnTo>
                    <a:pt x="1897503" y="7561883"/>
                  </a:lnTo>
                  <a:lnTo>
                    <a:pt x="1909346" y="7587283"/>
                  </a:lnTo>
                  <a:close/>
                </a:path>
                <a:path w="5528944" h="9429115">
                  <a:moveTo>
                    <a:pt x="2332312" y="7561883"/>
                  </a:moveTo>
                  <a:lnTo>
                    <a:pt x="2283490" y="7561883"/>
                  </a:lnTo>
                  <a:lnTo>
                    <a:pt x="2282180" y="7523783"/>
                  </a:lnTo>
                  <a:lnTo>
                    <a:pt x="2332575" y="7523783"/>
                  </a:lnTo>
                  <a:lnTo>
                    <a:pt x="2332312" y="7561883"/>
                  </a:lnTo>
                  <a:close/>
                </a:path>
                <a:path w="5528944" h="9429115">
                  <a:moveTo>
                    <a:pt x="2634810" y="7587283"/>
                  </a:moveTo>
                  <a:lnTo>
                    <a:pt x="2594013" y="7587283"/>
                  </a:lnTo>
                  <a:lnTo>
                    <a:pt x="2573783" y="7561883"/>
                  </a:lnTo>
                  <a:lnTo>
                    <a:pt x="2551179" y="7523783"/>
                  </a:lnTo>
                  <a:lnTo>
                    <a:pt x="2608380" y="7523783"/>
                  </a:lnTo>
                  <a:lnTo>
                    <a:pt x="2624012" y="7561883"/>
                  </a:lnTo>
                  <a:lnTo>
                    <a:pt x="2634810" y="7587283"/>
                  </a:lnTo>
                  <a:close/>
                </a:path>
                <a:path w="5528944" h="9429115">
                  <a:moveTo>
                    <a:pt x="3124804" y="7561883"/>
                  </a:moveTo>
                  <a:lnTo>
                    <a:pt x="3129690" y="7523783"/>
                  </a:lnTo>
                  <a:lnTo>
                    <a:pt x="3144038" y="7523783"/>
                  </a:lnTo>
                  <a:lnTo>
                    <a:pt x="3124804" y="7561883"/>
                  </a:lnTo>
                  <a:close/>
                </a:path>
                <a:path w="5528944" h="9429115">
                  <a:moveTo>
                    <a:pt x="4698894" y="7561883"/>
                  </a:moveTo>
                  <a:lnTo>
                    <a:pt x="4636310" y="7561883"/>
                  </a:lnTo>
                  <a:lnTo>
                    <a:pt x="4633952" y="7523783"/>
                  </a:lnTo>
                  <a:lnTo>
                    <a:pt x="4719055" y="7523783"/>
                  </a:lnTo>
                  <a:lnTo>
                    <a:pt x="4698894" y="7561883"/>
                  </a:lnTo>
                  <a:close/>
                </a:path>
                <a:path w="5528944" h="9429115">
                  <a:moveTo>
                    <a:pt x="670212" y="7587283"/>
                  </a:moveTo>
                  <a:lnTo>
                    <a:pt x="655968" y="7587283"/>
                  </a:lnTo>
                  <a:lnTo>
                    <a:pt x="648863" y="7561883"/>
                  </a:lnTo>
                  <a:lnTo>
                    <a:pt x="674010" y="7561883"/>
                  </a:lnTo>
                  <a:lnTo>
                    <a:pt x="670212" y="7587283"/>
                  </a:lnTo>
                  <a:close/>
                </a:path>
                <a:path w="5528944" h="9429115">
                  <a:moveTo>
                    <a:pt x="1796768" y="7587283"/>
                  </a:moveTo>
                  <a:lnTo>
                    <a:pt x="1766897" y="7587283"/>
                  </a:lnTo>
                  <a:lnTo>
                    <a:pt x="1761348" y="7561883"/>
                  </a:lnTo>
                  <a:lnTo>
                    <a:pt x="1798737" y="7561883"/>
                  </a:lnTo>
                  <a:lnTo>
                    <a:pt x="1796768" y="7587283"/>
                  </a:lnTo>
                  <a:close/>
                </a:path>
                <a:path w="5528944" h="9429115">
                  <a:moveTo>
                    <a:pt x="2864188" y="7587283"/>
                  </a:moveTo>
                  <a:lnTo>
                    <a:pt x="2848958" y="7587283"/>
                  </a:lnTo>
                  <a:lnTo>
                    <a:pt x="2856872" y="7561883"/>
                  </a:lnTo>
                  <a:lnTo>
                    <a:pt x="2864188" y="7587283"/>
                  </a:lnTo>
                  <a:close/>
                </a:path>
                <a:path w="5528944" h="9429115">
                  <a:moveTo>
                    <a:pt x="3077814" y="7587283"/>
                  </a:moveTo>
                  <a:lnTo>
                    <a:pt x="3011031" y="7587283"/>
                  </a:lnTo>
                  <a:lnTo>
                    <a:pt x="3026439" y="7561883"/>
                  </a:lnTo>
                  <a:lnTo>
                    <a:pt x="3072445" y="7561883"/>
                  </a:lnTo>
                  <a:lnTo>
                    <a:pt x="3077814" y="7587283"/>
                  </a:lnTo>
                  <a:close/>
                </a:path>
                <a:path w="5528944" h="9429115">
                  <a:moveTo>
                    <a:pt x="938361" y="7625383"/>
                  </a:moveTo>
                  <a:lnTo>
                    <a:pt x="901686" y="7625383"/>
                  </a:lnTo>
                  <a:lnTo>
                    <a:pt x="897298" y="7587283"/>
                  </a:lnTo>
                  <a:lnTo>
                    <a:pt x="940457" y="7587283"/>
                  </a:lnTo>
                  <a:lnTo>
                    <a:pt x="938361" y="7625383"/>
                  </a:lnTo>
                  <a:close/>
                </a:path>
                <a:path w="5528944" h="9429115">
                  <a:moveTo>
                    <a:pt x="3049114" y="7625383"/>
                  </a:moveTo>
                  <a:lnTo>
                    <a:pt x="2977895" y="7625383"/>
                  </a:lnTo>
                  <a:lnTo>
                    <a:pt x="2995249" y="7587283"/>
                  </a:lnTo>
                  <a:lnTo>
                    <a:pt x="3072377" y="7587283"/>
                  </a:lnTo>
                  <a:lnTo>
                    <a:pt x="3049114" y="7625383"/>
                  </a:lnTo>
                  <a:close/>
                </a:path>
                <a:path w="5528944" h="9429115">
                  <a:moveTo>
                    <a:pt x="3344253" y="7625383"/>
                  </a:moveTo>
                  <a:lnTo>
                    <a:pt x="3237946" y="7625383"/>
                  </a:lnTo>
                  <a:lnTo>
                    <a:pt x="3252857" y="7587283"/>
                  </a:lnTo>
                  <a:lnTo>
                    <a:pt x="3346584" y="7587283"/>
                  </a:lnTo>
                  <a:lnTo>
                    <a:pt x="3344253" y="7625383"/>
                  </a:lnTo>
                  <a:close/>
                </a:path>
                <a:path w="5528944" h="9429115">
                  <a:moveTo>
                    <a:pt x="4597376" y="7625383"/>
                  </a:moveTo>
                  <a:lnTo>
                    <a:pt x="4550566" y="7625383"/>
                  </a:lnTo>
                  <a:lnTo>
                    <a:pt x="4555144" y="7587283"/>
                  </a:lnTo>
                  <a:lnTo>
                    <a:pt x="4590641" y="7587283"/>
                  </a:lnTo>
                  <a:lnTo>
                    <a:pt x="4597376" y="7625383"/>
                  </a:lnTo>
                  <a:close/>
                </a:path>
                <a:path w="5528944" h="9429115">
                  <a:moveTo>
                    <a:pt x="5151008" y="7625383"/>
                  </a:moveTo>
                  <a:lnTo>
                    <a:pt x="5060794" y="7625383"/>
                  </a:lnTo>
                  <a:lnTo>
                    <a:pt x="5071654" y="7587283"/>
                  </a:lnTo>
                  <a:lnTo>
                    <a:pt x="5150111" y="7587283"/>
                  </a:lnTo>
                  <a:lnTo>
                    <a:pt x="5151008" y="7625383"/>
                  </a:lnTo>
                  <a:close/>
                </a:path>
                <a:path w="5528944" h="9429115">
                  <a:moveTo>
                    <a:pt x="5339139" y="7625383"/>
                  </a:moveTo>
                  <a:lnTo>
                    <a:pt x="5321727" y="7625383"/>
                  </a:lnTo>
                  <a:lnTo>
                    <a:pt x="5324903" y="7587283"/>
                  </a:lnTo>
                  <a:lnTo>
                    <a:pt x="5336625" y="7587283"/>
                  </a:lnTo>
                  <a:lnTo>
                    <a:pt x="5339139" y="7625383"/>
                  </a:lnTo>
                  <a:close/>
                </a:path>
                <a:path w="5528944" h="9429115">
                  <a:moveTo>
                    <a:pt x="217762" y="7650783"/>
                  </a:moveTo>
                  <a:lnTo>
                    <a:pt x="185490" y="7650783"/>
                  </a:lnTo>
                  <a:lnTo>
                    <a:pt x="185097" y="7625383"/>
                  </a:lnTo>
                  <a:lnTo>
                    <a:pt x="218496" y="7625383"/>
                  </a:lnTo>
                  <a:lnTo>
                    <a:pt x="217762" y="7650783"/>
                  </a:lnTo>
                  <a:close/>
                </a:path>
                <a:path w="5528944" h="9429115">
                  <a:moveTo>
                    <a:pt x="1078931" y="7650783"/>
                  </a:moveTo>
                  <a:lnTo>
                    <a:pt x="1070120" y="7650783"/>
                  </a:lnTo>
                  <a:lnTo>
                    <a:pt x="1061122" y="7625383"/>
                  </a:lnTo>
                  <a:lnTo>
                    <a:pt x="1087023" y="7625383"/>
                  </a:lnTo>
                  <a:lnTo>
                    <a:pt x="1078931" y="7650783"/>
                  </a:lnTo>
                  <a:close/>
                </a:path>
                <a:path w="5528944" h="9429115">
                  <a:moveTo>
                    <a:pt x="1645488" y="7688883"/>
                  </a:moveTo>
                  <a:lnTo>
                    <a:pt x="1630326" y="7650783"/>
                  </a:lnTo>
                  <a:lnTo>
                    <a:pt x="1647652" y="7625383"/>
                  </a:lnTo>
                  <a:lnTo>
                    <a:pt x="1768183" y="7625383"/>
                  </a:lnTo>
                  <a:lnTo>
                    <a:pt x="1774380" y="7650783"/>
                  </a:lnTo>
                  <a:lnTo>
                    <a:pt x="1773095" y="7650783"/>
                  </a:lnTo>
                  <a:lnTo>
                    <a:pt x="1645488" y="7688883"/>
                  </a:lnTo>
                  <a:close/>
                </a:path>
                <a:path w="5528944" h="9429115">
                  <a:moveTo>
                    <a:pt x="2915269" y="7726983"/>
                  </a:moveTo>
                  <a:lnTo>
                    <a:pt x="2864612" y="7726983"/>
                  </a:lnTo>
                  <a:lnTo>
                    <a:pt x="2884984" y="7688883"/>
                  </a:lnTo>
                  <a:lnTo>
                    <a:pt x="2905654" y="7650783"/>
                  </a:lnTo>
                  <a:lnTo>
                    <a:pt x="2929093" y="7625383"/>
                  </a:lnTo>
                  <a:lnTo>
                    <a:pt x="3027775" y="7625383"/>
                  </a:lnTo>
                  <a:lnTo>
                    <a:pt x="3007437" y="7650783"/>
                  </a:lnTo>
                  <a:lnTo>
                    <a:pt x="2987175" y="7650783"/>
                  </a:lnTo>
                  <a:lnTo>
                    <a:pt x="2974403" y="7688883"/>
                  </a:lnTo>
                  <a:lnTo>
                    <a:pt x="2918956" y="7688883"/>
                  </a:lnTo>
                  <a:lnTo>
                    <a:pt x="2915269" y="7726983"/>
                  </a:lnTo>
                  <a:close/>
                </a:path>
                <a:path w="5528944" h="9429115">
                  <a:moveTo>
                    <a:pt x="3249432" y="7688883"/>
                  </a:moveTo>
                  <a:lnTo>
                    <a:pt x="3167435" y="7688883"/>
                  </a:lnTo>
                  <a:lnTo>
                    <a:pt x="3151983" y="7650783"/>
                  </a:lnTo>
                  <a:lnTo>
                    <a:pt x="3187531" y="7650783"/>
                  </a:lnTo>
                  <a:lnTo>
                    <a:pt x="3205052" y="7625383"/>
                  </a:lnTo>
                  <a:lnTo>
                    <a:pt x="3286827" y="7625383"/>
                  </a:lnTo>
                  <a:lnTo>
                    <a:pt x="3249432" y="7688883"/>
                  </a:lnTo>
                  <a:close/>
                </a:path>
                <a:path w="5528944" h="9429115">
                  <a:moveTo>
                    <a:pt x="5126143" y="7650783"/>
                  </a:moveTo>
                  <a:lnTo>
                    <a:pt x="5053251" y="7650783"/>
                  </a:lnTo>
                  <a:lnTo>
                    <a:pt x="5054005" y="7625383"/>
                  </a:lnTo>
                  <a:lnTo>
                    <a:pt x="5140025" y="7625383"/>
                  </a:lnTo>
                  <a:lnTo>
                    <a:pt x="5126143" y="7650783"/>
                  </a:lnTo>
                  <a:close/>
                </a:path>
                <a:path w="5528944" h="9429115">
                  <a:moveTo>
                    <a:pt x="486939" y="7688883"/>
                  </a:moveTo>
                  <a:lnTo>
                    <a:pt x="455336" y="7688883"/>
                  </a:lnTo>
                  <a:lnTo>
                    <a:pt x="460154" y="7650783"/>
                  </a:lnTo>
                  <a:lnTo>
                    <a:pt x="480866" y="7650783"/>
                  </a:lnTo>
                  <a:lnTo>
                    <a:pt x="486939" y="7688883"/>
                  </a:lnTo>
                  <a:close/>
                </a:path>
                <a:path w="5528944" h="9429115">
                  <a:moveTo>
                    <a:pt x="772204" y="7726983"/>
                  </a:moveTo>
                  <a:lnTo>
                    <a:pt x="692880" y="7726983"/>
                  </a:lnTo>
                  <a:lnTo>
                    <a:pt x="656697" y="7688883"/>
                  </a:lnTo>
                  <a:lnTo>
                    <a:pt x="619360" y="7650783"/>
                  </a:lnTo>
                  <a:lnTo>
                    <a:pt x="680307" y="7650783"/>
                  </a:lnTo>
                  <a:lnTo>
                    <a:pt x="703821" y="7688883"/>
                  </a:lnTo>
                  <a:lnTo>
                    <a:pt x="767097" y="7688883"/>
                  </a:lnTo>
                  <a:lnTo>
                    <a:pt x="772204" y="7726983"/>
                  </a:lnTo>
                  <a:close/>
                </a:path>
                <a:path w="5528944" h="9429115">
                  <a:moveTo>
                    <a:pt x="3764739" y="7688883"/>
                  </a:moveTo>
                  <a:lnTo>
                    <a:pt x="3711487" y="7688883"/>
                  </a:lnTo>
                  <a:lnTo>
                    <a:pt x="3712380" y="7650783"/>
                  </a:lnTo>
                  <a:lnTo>
                    <a:pt x="3762578" y="7650783"/>
                  </a:lnTo>
                  <a:lnTo>
                    <a:pt x="3764739" y="7688883"/>
                  </a:lnTo>
                  <a:close/>
                </a:path>
                <a:path w="5528944" h="9429115">
                  <a:moveTo>
                    <a:pt x="4202963" y="7688883"/>
                  </a:moveTo>
                  <a:lnTo>
                    <a:pt x="4145267" y="7688883"/>
                  </a:lnTo>
                  <a:lnTo>
                    <a:pt x="4151106" y="7650783"/>
                  </a:lnTo>
                  <a:lnTo>
                    <a:pt x="4190490" y="7650783"/>
                  </a:lnTo>
                  <a:lnTo>
                    <a:pt x="4202963" y="7688883"/>
                  </a:lnTo>
                  <a:close/>
                </a:path>
                <a:path w="5528944" h="9429115">
                  <a:moveTo>
                    <a:pt x="4744609" y="7688883"/>
                  </a:moveTo>
                  <a:lnTo>
                    <a:pt x="4682744" y="7688883"/>
                  </a:lnTo>
                  <a:lnTo>
                    <a:pt x="4695677" y="7650783"/>
                  </a:lnTo>
                  <a:lnTo>
                    <a:pt x="4739093" y="7650783"/>
                  </a:lnTo>
                  <a:lnTo>
                    <a:pt x="4744609" y="7688883"/>
                  </a:lnTo>
                  <a:close/>
                </a:path>
                <a:path w="5528944" h="9429115">
                  <a:moveTo>
                    <a:pt x="5246545" y="7688883"/>
                  </a:moveTo>
                  <a:lnTo>
                    <a:pt x="5199637" y="7688883"/>
                  </a:lnTo>
                  <a:lnTo>
                    <a:pt x="5214086" y="7650783"/>
                  </a:lnTo>
                  <a:lnTo>
                    <a:pt x="5248935" y="7650783"/>
                  </a:lnTo>
                  <a:lnTo>
                    <a:pt x="5246545" y="7688883"/>
                  </a:lnTo>
                  <a:close/>
                </a:path>
                <a:path w="5528944" h="9429115">
                  <a:moveTo>
                    <a:pt x="473817" y="7726983"/>
                  </a:moveTo>
                  <a:lnTo>
                    <a:pt x="465932" y="7688883"/>
                  </a:lnTo>
                  <a:lnTo>
                    <a:pt x="481836" y="7688883"/>
                  </a:lnTo>
                  <a:lnTo>
                    <a:pt x="473817" y="7726983"/>
                  </a:lnTo>
                  <a:close/>
                </a:path>
                <a:path w="5528944" h="9429115">
                  <a:moveTo>
                    <a:pt x="1098778" y="7726983"/>
                  </a:moveTo>
                  <a:lnTo>
                    <a:pt x="1014165" y="7726983"/>
                  </a:lnTo>
                  <a:lnTo>
                    <a:pt x="1024437" y="7688883"/>
                  </a:lnTo>
                  <a:lnTo>
                    <a:pt x="1094397" y="7688883"/>
                  </a:lnTo>
                  <a:lnTo>
                    <a:pt x="1098778" y="7726983"/>
                  </a:lnTo>
                  <a:close/>
                </a:path>
                <a:path w="5528944" h="9429115">
                  <a:moveTo>
                    <a:pt x="1876504" y="7726983"/>
                  </a:moveTo>
                  <a:lnTo>
                    <a:pt x="1836750" y="7726983"/>
                  </a:lnTo>
                  <a:lnTo>
                    <a:pt x="1836572" y="7688883"/>
                  </a:lnTo>
                  <a:lnTo>
                    <a:pt x="1876339" y="7688883"/>
                  </a:lnTo>
                  <a:lnTo>
                    <a:pt x="1876504" y="7726983"/>
                  </a:lnTo>
                  <a:close/>
                </a:path>
                <a:path w="5528944" h="9429115">
                  <a:moveTo>
                    <a:pt x="4741389" y="7726983"/>
                  </a:moveTo>
                  <a:lnTo>
                    <a:pt x="4679366" y="7726983"/>
                  </a:lnTo>
                  <a:lnTo>
                    <a:pt x="4673227" y="7688883"/>
                  </a:lnTo>
                  <a:lnTo>
                    <a:pt x="4746616" y="7688883"/>
                  </a:lnTo>
                  <a:lnTo>
                    <a:pt x="4741389" y="7726983"/>
                  </a:lnTo>
                  <a:close/>
                </a:path>
                <a:path w="5528944" h="9429115">
                  <a:moveTo>
                    <a:pt x="775793" y="7752383"/>
                  </a:moveTo>
                  <a:lnTo>
                    <a:pt x="766253" y="7752383"/>
                  </a:lnTo>
                  <a:lnTo>
                    <a:pt x="729027" y="7726983"/>
                  </a:lnTo>
                  <a:lnTo>
                    <a:pt x="779400" y="7726983"/>
                  </a:lnTo>
                  <a:lnTo>
                    <a:pt x="775793" y="7752383"/>
                  </a:lnTo>
                  <a:close/>
                </a:path>
                <a:path w="5528944" h="9429115">
                  <a:moveTo>
                    <a:pt x="1087759" y="7752383"/>
                  </a:moveTo>
                  <a:lnTo>
                    <a:pt x="1025916" y="7752383"/>
                  </a:lnTo>
                  <a:lnTo>
                    <a:pt x="1008762" y="7726983"/>
                  </a:lnTo>
                  <a:lnTo>
                    <a:pt x="1094976" y="7726983"/>
                  </a:lnTo>
                  <a:lnTo>
                    <a:pt x="1087759" y="7752383"/>
                  </a:lnTo>
                  <a:close/>
                </a:path>
                <a:path w="5528944" h="9429115">
                  <a:moveTo>
                    <a:pt x="2334122" y="7752383"/>
                  </a:moveTo>
                  <a:lnTo>
                    <a:pt x="2266330" y="7752383"/>
                  </a:lnTo>
                  <a:lnTo>
                    <a:pt x="2267624" y="7726983"/>
                  </a:lnTo>
                  <a:lnTo>
                    <a:pt x="2335693" y="7726983"/>
                  </a:lnTo>
                  <a:lnTo>
                    <a:pt x="2334122" y="7752383"/>
                  </a:lnTo>
                  <a:close/>
                </a:path>
                <a:path w="5528944" h="9429115">
                  <a:moveTo>
                    <a:pt x="2928821" y="7752383"/>
                  </a:moveTo>
                  <a:lnTo>
                    <a:pt x="2861186" y="7752383"/>
                  </a:lnTo>
                  <a:lnTo>
                    <a:pt x="2858047" y="7726983"/>
                  </a:lnTo>
                  <a:lnTo>
                    <a:pt x="2910782" y="7726983"/>
                  </a:lnTo>
                  <a:lnTo>
                    <a:pt x="2928821" y="7752383"/>
                  </a:lnTo>
                  <a:close/>
                </a:path>
                <a:path w="5528944" h="9429115">
                  <a:moveTo>
                    <a:pt x="2957706" y="7790483"/>
                  </a:moveTo>
                  <a:lnTo>
                    <a:pt x="2892708" y="7790483"/>
                  </a:lnTo>
                  <a:lnTo>
                    <a:pt x="2880325" y="7752383"/>
                  </a:lnTo>
                  <a:lnTo>
                    <a:pt x="2953121" y="7752383"/>
                  </a:lnTo>
                  <a:lnTo>
                    <a:pt x="2957706" y="7790483"/>
                  </a:lnTo>
                  <a:close/>
                </a:path>
                <a:path w="5528944" h="9429115">
                  <a:moveTo>
                    <a:pt x="1182703" y="7815883"/>
                  </a:moveTo>
                  <a:lnTo>
                    <a:pt x="1121820" y="7815883"/>
                  </a:lnTo>
                  <a:lnTo>
                    <a:pt x="1115478" y="7790483"/>
                  </a:lnTo>
                  <a:lnTo>
                    <a:pt x="1187403" y="7790483"/>
                  </a:lnTo>
                  <a:lnTo>
                    <a:pt x="1182703" y="7815883"/>
                  </a:lnTo>
                  <a:close/>
                </a:path>
                <a:path w="5528944" h="9429115">
                  <a:moveTo>
                    <a:pt x="1695277" y="7815883"/>
                  </a:moveTo>
                  <a:lnTo>
                    <a:pt x="1620928" y="7815883"/>
                  </a:lnTo>
                  <a:lnTo>
                    <a:pt x="1627028" y="7790483"/>
                  </a:lnTo>
                  <a:lnTo>
                    <a:pt x="1690241" y="7790483"/>
                  </a:lnTo>
                  <a:lnTo>
                    <a:pt x="1695277" y="7815883"/>
                  </a:lnTo>
                  <a:close/>
                </a:path>
                <a:path w="5528944" h="9429115">
                  <a:moveTo>
                    <a:pt x="1863601" y="7815883"/>
                  </a:moveTo>
                  <a:lnTo>
                    <a:pt x="1827988" y="7815883"/>
                  </a:lnTo>
                  <a:lnTo>
                    <a:pt x="1830889" y="7790483"/>
                  </a:lnTo>
                  <a:lnTo>
                    <a:pt x="1863601" y="7815883"/>
                  </a:lnTo>
                  <a:close/>
                </a:path>
                <a:path w="5528944" h="9429115">
                  <a:moveTo>
                    <a:pt x="2742311" y="7815883"/>
                  </a:moveTo>
                  <a:lnTo>
                    <a:pt x="2664426" y="7815883"/>
                  </a:lnTo>
                  <a:lnTo>
                    <a:pt x="2689862" y="7790483"/>
                  </a:lnTo>
                  <a:lnTo>
                    <a:pt x="2715826" y="7790483"/>
                  </a:lnTo>
                  <a:lnTo>
                    <a:pt x="2742311" y="7815883"/>
                  </a:lnTo>
                  <a:close/>
                </a:path>
                <a:path w="5528944" h="9429115">
                  <a:moveTo>
                    <a:pt x="2951008" y="7815883"/>
                  </a:moveTo>
                  <a:lnTo>
                    <a:pt x="2924110" y="7815883"/>
                  </a:lnTo>
                  <a:lnTo>
                    <a:pt x="2918314" y="7790483"/>
                  </a:lnTo>
                  <a:lnTo>
                    <a:pt x="2958623" y="7790483"/>
                  </a:lnTo>
                  <a:lnTo>
                    <a:pt x="2951008" y="7815883"/>
                  </a:lnTo>
                  <a:close/>
                </a:path>
                <a:path w="5528944" h="9429115">
                  <a:moveTo>
                    <a:pt x="3424158" y="7815883"/>
                  </a:moveTo>
                  <a:lnTo>
                    <a:pt x="3416758" y="7790483"/>
                  </a:lnTo>
                  <a:lnTo>
                    <a:pt x="3429791" y="7790483"/>
                  </a:lnTo>
                  <a:lnTo>
                    <a:pt x="3424158" y="7815883"/>
                  </a:lnTo>
                  <a:close/>
                </a:path>
                <a:path w="5528944" h="9429115">
                  <a:moveTo>
                    <a:pt x="4308568" y="7815883"/>
                  </a:moveTo>
                  <a:lnTo>
                    <a:pt x="4286778" y="7815883"/>
                  </a:lnTo>
                  <a:lnTo>
                    <a:pt x="4275036" y="7790483"/>
                  </a:lnTo>
                  <a:lnTo>
                    <a:pt x="4328672" y="7790483"/>
                  </a:lnTo>
                  <a:lnTo>
                    <a:pt x="4308568" y="7815883"/>
                  </a:lnTo>
                  <a:close/>
                </a:path>
                <a:path w="5528944" h="9429115">
                  <a:moveTo>
                    <a:pt x="4512031" y="7853983"/>
                  </a:moveTo>
                  <a:lnTo>
                    <a:pt x="4449009" y="7853983"/>
                  </a:lnTo>
                  <a:lnTo>
                    <a:pt x="4470146" y="7815883"/>
                  </a:lnTo>
                  <a:lnTo>
                    <a:pt x="4492609" y="7790483"/>
                  </a:lnTo>
                  <a:lnTo>
                    <a:pt x="4588118" y="7790483"/>
                  </a:lnTo>
                  <a:lnTo>
                    <a:pt x="4587651" y="7815883"/>
                  </a:lnTo>
                  <a:lnTo>
                    <a:pt x="4529463" y="7815883"/>
                  </a:lnTo>
                  <a:lnTo>
                    <a:pt x="4512031" y="7853983"/>
                  </a:lnTo>
                  <a:close/>
                </a:path>
                <a:path w="5528944" h="9429115">
                  <a:moveTo>
                    <a:pt x="1287225" y="7853983"/>
                  </a:moveTo>
                  <a:lnTo>
                    <a:pt x="1211257" y="7853983"/>
                  </a:lnTo>
                  <a:lnTo>
                    <a:pt x="1229269" y="7815883"/>
                  </a:lnTo>
                  <a:lnTo>
                    <a:pt x="1274225" y="7815883"/>
                  </a:lnTo>
                  <a:lnTo>
                    <a:pt x="1287225" y="7853983"/>
                  </a:lnTo>
                  <a:close/>
                </a:path>
                <a:path w="5528944" h="9429115">
                  <a:moveTo>
                    <a:pt x="1704297" y="7853983"/>
                  </a:moveTo>
                  <a:lnTo>
                    <a:pt x="1629671" y="7853983"/>
                  </a:lnTo>
                  <a:lnTo>
                    <a:pt x="1621688" y="7815883"/>
                  </a:lnTo>
                  <a:lnTo>
                    <a:pt x="1702283" y="7815883"/>
                  </a:lnTo>
                  <a:lnTo>
                    <a:pt x="1704297" y="7853983"/>
                  </a:lnTo>
                  <a:close/>
                </a:path>
                <a:path w="5528944" h="9429115">
                  <a:moveTo>
                    <a:pt x="2232603" y="7853983"/>
                  </a:moveTo>
                  <a:lnTo>
                    <a:pt x="2176806" y="7853983"/>
                  </a:lnTo>
                  <a:lnTo>
                    <a:pt x="2173760" y="7815883"/>
                  </a:lnTo>
                  <a:lnTo>
                    <a:pt x="2234011" y="7815883"/>
                  </a:lnTo>
                  <a:lnTo>
                    <a:pt x="2232603" y="7853983"/>
                  </a:lnTo>
                  <a:close/>
                </a:path>
                <a:path w="5528944" h="9429115">
                  <a:moveTo>
                    <a:pt x="2420954" y="7853983"/>
                  </a:moveTo>
                  <a:lnTo>
                    <a:pt x="2366203" y="7853983"/>
                  </a:lnTo>
                  <a:lnTo>
                    <a:pt x="2357036" y="7815883"/>
                  </a:lnTo>
                  <a:lnTo>
                    <a:pt x="2427501" y="7815883"/>
                  </a:lnTo>
                  <a:lnTo>
                    <a:pt x="2420954" y="7853983"/>
                  </a:lnTo>
                  <a:close/>
                </a:path>
                <a:path w="5528944" h="9429115">
                  <a:moveTo>
                    <a:pt x="2753543" y="7853983"/>
                  </a:moveTo>
                  <a:lnTo>
                    <a:pt x="2644731" y="7853983"/>
                  </a:lnTo>
                  <a:lnTo>
                    <a:pt x="2639524" y="7815883"/>
                  </a:lnTo>
                  <a:lnTo>
                    <a:pt x="2752068" y="7815883"/>
                  </a:lnTo>
                  <a:lnTo>
                    <a:pt x="2753543" y="7853983"/>
                  </a:lnTo>
                  <a:close/>
                </a:path>
                <a:path w="5528944" h="9429115">
                  <a:moveTo>
                    <a:pt x="760884" y="7879383"/>
                  </a:moveTo>
                  <a:lnTo>
                    <a:pt x="722375" y="7879383"/>
                  </a:lnTo>
                  <a:lnTo>
                    <a:pt x="722873" y="7853983"/>
                  </a:lnTo>
                  <a:lnTo>
                    <a:pt x="760982" y="7853983"/>
                  </a:lnTo>
                  <a:lnTo>
                    <a:pt x="760884" y="7879383"/>
                  </a:lnTo>
                  <a:close/>
                </a:path>
                <a:path w="5528944" h="9429115">
                  <a:moveTo>
                    <a:pt x="1264840" y="8019083"/>
                  </a:moveTo>
                  <a:lnTo>
                    <a:pt x="1133520" y="8019083"/>
                  </a:lnTo>
                  <a:lnTo>
                    <a:pt x="1142234" y="7980983"/>
                  </a:lnTo>
                  <a:lnTo>
                    <a:pt x="1131192" y="7955583"/>
                  </a:lnTo>
                  <a:lnTo>
                    <a:pt x="1119809" y="7955583"/>
                  </a:lnTo>
                  <a:lnTo>
                    <a:pt x="1098221" y="7917483"/>
                  </a:lnTo>
                  <a:lnTo>
                    <a:pt x="1027955" y="7917483"/>
                  </a:lnTo>
                  <a:lnTo>
                    <a:pt x="1018435" y="7879383"/>
                  </a:lnTo>
                  <a:lnTo>
                    <a:pt x="1016064" y="7853983"/>
                  </a:lnTo>
                  <a:lnTo>
                    <a:pt x="1094521" y="7853983"/>
                  </a:lnTo>
                  <a:lnTo>
                    <a:pt x="1108170" y="7879383"/>
                  </a:lnTo>
                  <a:lnTo>
                    <a:pt x="1136217" y="7879383"/>
                  </a:lnTo>
                  <a:lnTo>
                    <a:pt x="1151727" y="7917483"/>
                  </a:lnTo>
                  <a:lnTo>
                    <a:pt x="1180888" y="7980983"/>
                  </a:lnTo>
                  <a:lnTo>
                    <a:pt x="1241756" y="7980983"/>
                  </a:lnTo>
                  <a:lnTo>
                    <a:pt x="1264840" y="8019083"/>
                  </a:lnTo>
                  <a:close/>
                </a:path>
                <a:path w="5528944" h="9429115">
                  <a:moveTo>
                    <a:pt x="1298156" y="7879383"/>
                  </a:moveTo>
                  <a:lnTo>
                    <a:pt x="1214710" y="7879383"/>
                  </a:lnTo>
                  <a:lnTo>
                    <a:pt x="1203725" y="7853983"/>
                  </a:lnTo>
                  <a:lnTo>
                    <a:pt x="1295309" y="7853983"/>
                  </a:lnTo>
                  <a:lnTo>
                    <a:pt x="1298156" y="7879383"/>
                  </a:lnTo>
                  <a:close/>
                </a:path>
                <a:path w="5528944" h="9429115">
                  <a:moveTo>
                    <a:pt x="1595806" y="7879383"/>
                  </a:moveTo>
                  <a:lnTo>
                    <a:pt x="1521731" y="7879383"/>
                  </a:lnTo>
                  <a:lnTo>
                    <a:pt x="1558934" y="7853983"/>
                  </a:lnTo>
                  <a:lnTo>
                    <a:pt x="1595806" y="7879383"/>
                  </a:lnTo>
                  <a:close/>
                </a:path>
                <a:path w="5528944" h="9429115">
                  <a:moveTo>
                    <a:pt x="3362823" y="7879383"/>
                  </a:moveTo>
                  <a:lnTo>
                    <a:pt x="3307422" y="7879383"/>
                  </a:lnTo>
                  <a:lnTo>
                    <a:pt x="3318767" y="7853983"/>
                  </a:lnTo>
                  <a:lnTo>
                    <a:pt x="3358078" y="7853983"/>
                  </a:lnTo>
                  <a:lnTo>
                    <a:pt x="3362823" y="7879383"/>
                  </a:lnTo>
                  <a:close/>
                </a:path>
                <a:path w="5528944" h="9429115">
                  <a:moveTo>
                    <a:pt x="4474574" y="7879383"/>
                  </a:moveTo>
                  <a:lnTo>
                    <a:pt x="4440331" y="7879383"/>
                  </a:lnTo>
                  <a:lnTo>
                    <a:pt x="4434208" y="7853983"/>
                  </a:lnTo>
                  <a:lnTo>
                    <a:pt x="4485787" y="7853983"/>
                  </a:lnTo>
                  <a:lnTo>
                    <a:pt x="4474574" y="7879383"/>
                  </a:lnTo>
                  <a:close/>
                </a:path>
                <a:path w="5528944" h="9429115">
                  <a:moveTo>
                    <a:pt x="5276313" y="7879383"/>
                  </a:moveTo>
                  <a:lnTo>
                    <a:pt x="5218016" y="7879383"/>
                  </a:lnTo>
                  <a:lnTo>
                    <a:pt x="5204860" y="7853983"/>
                  </a:lnTo>
                  <a:lnTo>
                    <a:pt x="5278865" y="7853983"/>
                  </a:lnTo>
                  <a:lnTo>
                    <a:pt x="5276313" y="7879383"/>
                  </a:lnTo>
                  <a:close/>
                </a:path>
                <a:path w="5528944" h="9429115">
                  <a:moveTo>
                    <a:pt x="1291103" y="7917483"/>
                  </a:moveTo>
                  <a:lnTo>
                    <a:pt x="1264893" y="7917483"/>
                  </a:lnTo>
                  <a:lnTo>
                    <a:pt x="1245583" y="7879383"/>
                  </a:lnTo>
                  <a:lnTo>
                    <a:pt x="1295444" y="7879383"/>
                  </a:lnTo>
                  <a:lnTo>
                    <a:pt x="1291103" y="7917483"/>
                  </a:lnTo>
                  <a:close/>
                </a:path>
                <a:path w="5528944" h="9429115">
                  <a:moveTo>
                    <a:pt x="1630326" y="7917483"/>
                  </a:moveTo>
                  <a:lnTo>
                    <a:pt x="1484049" y="7917483"/>
                  </a:lnTo>
                  <a:lnTo>
                    <a:pt x="1484513" y="7879383"/>
                  </a:lnTo>
                  <a:lnTo>
                    <a:pt x="1631701" y="7879383"/>
                  </a:lnTo>
                  <a:lnTo>
                    <a:pt x="1630326" y="7917483"/>
                  </a:lnTo>
                  <a:close/>
                </a:path>
                <a:path w="5528944" h="9429115">
                  <a:moveTo>
                    <a:pt x="2347833" y="7917483"/>
                  </a:moveTo>
                  <a:lnTo>
                    <a:pt x="2304680" y="7917483"/>
                  </a:lnTo>
                  <a:lnTo>
                    <a:pt x="2294328" y="7879383"/>
                  </a:lnTo>
                  <a:lnTo>
                    <a:pt x="2350322" y="7879383"/>
                  </a:lnTo>
                  <a:lnTo>
                    <a:pt x="2347833" y="7917483"/>
                  </a:lnTo>
                  <a:close/>
                </a:path>
                <a:path w="5528944" h="9429115">
                  <a:moveTo>
                    <a:pt x="2604688" y="7917483"/>
                  </a:moveTo>
                  <a:lnTo>
                    <a:pt x="2549693" y="7917483"/>
                  </a:lnTo>
                  <a:lnTo>
                    <a:pt x="2537688" y="7879383"/>
                  </a:lnTo>
                  <a:lnTo>
                    <a:pt x="2607138" y="7879383"/>
                  </a:lnTo>
                  <a:lnTo>
                    <a:pt x="2604688" y="7917483"/>
                  </a:lnTo>
                  <a:close/>
                </a:path>
                <a:path w="5528944" h="9429115">
                  <a:moveTo>
                    <a:pt x="2807400" y="7917483"/>
                  </a:moveTo>
                  <a:lnTo>
                    <a:pt x="2787467" y="7917483"/>
                  </a:lnTo>
                  <a:lnTo>
                    <a:pt x="2789268" y="7879383"/>
                  </a:lnTo>
                  <a:lnTo>
                    <a:pt x="2799319" y="7879383"/>
                  </a:lnTo>
                  <a:lnTo>
                    <a:pt x="2807400" y="7917483"/>
                  </a:lnTo>
                  <a:close/>
                </a:path>
                <a:path w="5528944" h="9429115">
                  <a:moveTo>
                    <a:pt x="3085904" y="7917483"/>
                  </a:moveTo>
                  <a:lnTo>
                    <a:pt x="2999850" y="7917483"/>
                  </a:lnTo>
                  <a:lnTo>
                    <a:pt x="3015835" y="7879383"/>
                  </a:lnTo>
                  <a:lnTo>
                    <a:pt x="3087475" y="7879383"/>
                  </a:lnTo>
                  <a:lnTo>
                    <a:pt x="3085904" y="7917483"/>
                  </a:lnTo>
                  <a:close/>
                </a:path>
                <a:path w="5528944" h="9429115">
                  <a:moveTo>
                    <a:pt x="3593188" y="7917483"/>
                  </a:moveTo>
                  <a:lnTo>
                    <a:pt x="3563775" y="7917483"/>
                  </a:lnTo>
                  <a:lnTo>
                    <a:pt x="3563292" y="7879383"/>
                  </a:lnTo>
                  <a:lnTo>
                    <a:pt x="3591501" y="7879383"/>
                  </a:lnTo>
                  <a:lnTo>
                    <a:pt x="3593188" y="7917483"/>
                  </a:lnTo>
                  <a:close/>
                </a:path>
                <a:path w="5528944" h="9429115">
                  <a:moveTo>
                    <a:pt x="5514660" y="7917483"/>
                  </a:moveTo>
                  <a:lnTo>
                    <a:pt x="5486188" y="7917483"/>
                  </a:lnTo>
                  <a:lnTo>
                    <a:pt x="5471946" y="7879383"/>
                  </a:lnTo>
                  <a:lnTo>
                    <a:pt x="5520766" y="7879383"/>
                  </a:lnTo>
                  <a:lnTo>
                    <a:pt x="5514660" y="7917483"/>
                  </a:lnTo>
                  <a:close/>
                </a:path>
                <a:path w="5528944" h="9429115">
                  <a:moveTo>
                    <a:pt x="490868" y="7955583"/>
                  </a:moveTo>
                  <a:lnTo>
                    <a:pt x="446598" y="7955583"/>
                  </a:lnTo>
                  <a:lnTo>
                    <a:pt x="444460" y="7917483"/>
                  </a:lnTo>
                  <a:lnTo>
                    <a:pt x="485654" y="7917483"/>
                  </a:lnTo>
                  <a:lnTo>
                    <a:pt x="490868" y="7955583"/>
                  </a:lnTo>
                  <a:close/>
                </a:path>
                <a:path w="5528944" h="9429115">
                  <a:moveTo>
                    <a:pt x="760691" y="7955583"/>
                  </a:moveTo>
                  <a:lnTo>
                    <a:pt x="710491" y="7955583"/>
                  </a:lnTo>
                  <a:lnTo>
                    <a:pt x="732984" y="7917483"/>
                  </a:lnTo>
                  <a:lnTo>
                    <a:pt x="751555" y="7917483"/>
                  </a:lnTo>
                  <a:lnTo>
                    <a:pt x="760691" y="7955583"/>
                  </a:lnTo>
                  <a:close/>
                </a:path>
                <a:path w="5528944" h="9429115">
                  <a:moveTo>
                    <a:pt x="1799691" y="7955583"/>
                  </a:moveTo>
                  <a:lnTo>
                    <a:pt x="1773452" y="7955583"/>
                  </a:lnTo>
                  <a:lnTo>
                    <a:pt x="1771326" y="7917483"/>
                  </a:lnTo>
                  <a:lnTo>
                    <a:pt x="1792414" y="7917483"/>
                  </a:lnTo>
                  <a:lnTo>
                    <a:pt x="1799691" y="7955583"/>
                  </a:lnTo>
                  <a:close/>
                </a:path>
                <a:path w="5528944" h="9429115">
                  <a:moveTo>
                    <a:pt x="3065032" y="7955583"/>
                  </a:moveTo>
                  <a:lnTo>
                    <a:pt x="2991238" y="7955583"/>
                  </a:lnTo>
                  <a:lnTo>
                    <a:pt x="2988173" y="7917483"/>
                  </a:lnTo>
                  <a:lnTo>
                    <a:pt x="3082334" y="7917483"/>
                  </a:lnTo>
                  <a:lnTo>
                    <a:pt x="3065032" y="7955583"/>
                  </a:lnTo>
                  <a:close/>
                </a:path>
                <a:path w="5528944" h="9429115">
                  <a:moveTo>
                    <a:pt x="4888819" y="7955583"/>
                  </a:moveTo>
                  <a:lnTo>
                    <a:pt x="4815802" y="7955583"/>
                  </a:lnTo>
                  <a:lnTo>
                    <a:pt x="4830480" y="7917483"/>
                  </a:lnTo>
                  <a:lnTo>
                    <a:pt x="4875943" y="7917483"/>
                  </a:lnTo>
                  <a:lnTo>
                    <a:pt x="4888819" y="7955583"/>
                  </a:lnTo>
                  <a:close/>
                </a:path>
                <a:path w="5528944" h="9429115">
                  <a:moveTo>
                    <a:pt x="5362527" y="7955583"/>
                  </a:moveTo>
                  <a:lnTo>
                    <a:pt x="5344452" y="7955583"/>
                  </a:lnTo>
                  <a:lnTo>
                    <a:pt x="5352983" y="7917483"/>
                  </a:lnTo>
                  <a:lnTo>
                    <a:pt x="5362527" y="7955583"/>
                  </a:lnTo>
                  <a:close/>
                </a:path>
                <a:path w="5528944" h="9429115">
                  <a:moveTo>
                    <a:pt x="824376" y="8019083"/>
                  </a:moveTo>
                  <a:lnTo>
                    <a:pt x="738265" y="8019083"/>
                  </a:lnTo>
                  <a:lnTo>
                    <a:pt x="704913" y="7980983"/>
                  </a:lnTo>
                  <a:lnTo>
                    <a:pt x="636187" y="7980983"/>
                  </a:lnTo>
                  <a:lnTo>
                    <a:pt x="632720" y="7955583"/>
                  </a:lnTo>
                  <a:lnTo>
                    <a:pt x="782408" y="7955583"/>
                  </a:lnTo>
                  <a:lnTo>
                    <a:pt x="796016" y="7980983"/>
                  </a:lnTo>
                  <a:lnTo>
                    <a:pt x="824376" y="8019083"/>
                  </a:lnTo>
                  <a:close/>
                </a:path>
                <a:path w="5528944" h="9429115">
                  <a:moveTo>
                    <a:pt x="1675594" y="7980983"/>
                  </a:moveTo>
                  <a:lnTo>
                    <a:pt x="1649086" y="7980983"/>
                  </a:lnTo>
                  <a:lnTo>
                    <a:pt x="1648172" y="7955583"/>
                  </a:lnTo>
                  <a:lnTo>
                    <a:pt x="1680131" y="7955583"/>
                  </a:lnTo>
                  <a:lnTo>
                    <a:pt x="1675594" y="7980983"/>
                  </a:lnTo>
                  <a:close/>
                </a:path>
                <a:path w="5528944" h="9429115">
                  <a:moveTo>
                    <a:pt x="1969268" y="8019083"/>
                  </a:moveTo>
                  <a:lnTo>
                    <a:pt x="1871925" y="7980983"/>
                  </a:lnTo>
                  <a:lnTo>
                    <a:pt x="1874042" y="7955583"/>
                  </a:lnTo>
                  <a:lnTo>
                    <a:pt x="1985739" y="7955583"/>
                  </a:lnTo>
                  <a:lnTo>
                    <a:pt x="1990504" y="7980983"/>
                  </a:lnTo>
                  <a:lnTo>
                    <a:pt x="1982526" y="7980983"/>
                  </a:lnTo>
                  <a:lnTo>
                    <a:pt x="1969268" y="8019083"/>
                  </a:lnTo>
                  <a:close/>
                </a:path>
                <a:path w="5528944" h="9429115">
                  <a:moveTo>
                    <a:pt x="2469481" y="8019083"/>
                  </a:moveTo>
                  <a:lnTo>
                    <a:pt x="2460257" y="8019083"/>
                  </a:lnTo>
                  <a:lnTo>
                    <a:pt x="2452519" y="7980983"/>
                  </a:lnTo>
                  <a:lnTo>
                    <a:pt x="2447560" y="7980983"/>
                  </a:lnTo>
                  <a:lnTo>
                    <a:pt x="2453403" y="7955583"/>
                  </a:lnTo>
                  <a:lnTo>
                    <a:pt x="2467794" y="7955583"/>
                  </a:lnTo>
                  <a:lnTo>
                    <a:pt x="2476015" y="7980983"/>
                  </a:lnTo>
                  <a:lnTo>
                    <a:pt x="2469481" y="8019083"/>
                  </a:lnTo>
                  <a:close/>
                </a:path>
                <a:path w="5528944" h="9429115">
                  <a:moveTo>
                    <a:pt x="2753428" y="8019083"/>
                  </a:moveTo>
                  <a:lnTo>
                    <a:pt x="2602851" y="8019083"/>
                  </a:lnTo>
                  <a:lnTo>
                    <a:pt x="2630860" y="7980983"/>
                  </a:lnTo>
                  <a:lnTo>
                    <a:pt x="2661759" y="7955583"/>
                  </a:lnTo>
                  <a:lnTo>
                    <a:pt x="2740214" y="7955583"/>
                  </a:lnTo>
                  <a:lnTo>
                    <a:pt x="2747596" y="7980983"/>
                  </a:lnTo>
                  <a:lnTo>
                    <a:pt x="2756927" y="7980983"/>
                  </a:lnTo>
                  <a:lnTo>
                    <a:pt x="2753428" y="8019083"/>
                  </a:lnTo>
                  <a:close/>
                </a:path>
                <a:path w="5528944" h="9429115">
                  <a:moveTo>
                    <a:pt x="4899728" y="7980983"/>
                  </a:moveTo>
                  <a:lnTo>
                    <a:pt x="4851757" y="7980983"/>
                  </a:lnTo>
                  <a:lnTo>
                    <a:pt x="4830516" y="7955583"/>
                  </a:lnTo>
                  <a:lnTo>
                    <a:pt x="4905179" y="7955583"/>
                  </a:lnTo>
                  <a:lnTo>
                    <a:pt x="4899728" y="7980983"/>
                  </a:lnTo>
                  <a:close/>
                </a:path>
                <a:path w="5528944" h="9429115">
                  <a:moveTo>
                    <a:pt x="5381809" y="7980983"/>
                  </a:moveTo>
                  <a:lnTo>
                    <a:pt x="5351956" y="7980983"/>
                  </a:lnTo>
                  <a:lnTo>
                    <a:pt x="5342214" y="7955583"/>
                  </a:lnTo>
                  <a:lnTo>
                    <a:pt x="5390654" y="7955583"/>
                  </a:lnTo>
                  <a:lnTo>
                    <a:pt x="5381809" y="7980983"/>
                  </a:lnTo>
                  <a:close/>
                </a:path>
                <a:path w="5528944" h="9429115">
                  <a:moveTo>
                    <a:pt x="1103235" y="8019083"/>
                  </a:moveTo>
                  <a:lnTo>
                    <a:pt x="1023408" y="8019083"/>
                  </a:lnTo>
                  <a:lnTo>
                    <a:pt x="1040975" y="7980983"/>
                  </a:lnTo>
                  <a:lnTo>
                    <a:pt x="1092194" y="7980983"/>
                  </a:lnTo>
                  <a:lnTo>
                    <a:pt x="1103235" y="8019083"/>
                  </a:lnTo>
                  <a:close/>
                </a:path>
                <a:path w="5528944" h="9429115">
                  <a:moveTo>
                    <a:pt x="3997424" y="8019083"/>
                  </a:moveTo>
                  <a:lnTo>
                    <a:pt x="3910028" y="8019083"/>
                  </a:lnTo>
                  <a:lnTo>
                    <a:pt x="3909606" y="7980983"/>
                  </a:lnTo>
                  <a:lnTo>
                    <a:pt x="3978841" y="7980983"/>
                  </a:lnTo>
                  <a:lnTo>
                    <a:pt x="3997424" y="8019083"/>
                  </a:lnTo>
                  <a:close/>
                </a:path>
                <a:path w="5528944" h="9429115">
                  <a:moveTo>
                    <a:pt x="4221661" y="8019083"/>
                  </a:moveTo>
                  <a:lnTo>
                    <a:pt x="4160640" y="8019083"/>
                  </a:lnTo>
                  <a:lnTo>
                    <a:pt x="4156354" y="7980983"/>
                  </a:lnTo>
                  <a:lnTo>
                    <a:pt x="4216116" y="7980983"/>
                  </a:lnTo>
                  <a:lnTo>
                    <a:pt x="4221661" y="8019083"/>
                  </a:lnTo>
                  <a:close/>
                </a:path>
                <a:path w="5528944" h="9429115">
                  <a:moveTo>
                    <a:pt x="4998573" y="8019083"/>
                  </a:moveTo>
                  <a:lnTo>
                    <a:pt x="4948271" y="8019083"/>
                  </a:lnTo>
                  <a:lnTo>
                    <a:pt x="4951512" y="7980983"/>
                  </a:lnTo>
                  <a:lnTo>
                    <a:pt x="5010032" y="7980983"/>
                  </a:lnTo>
                  <a:lnTo>
                    <a:pt x="4998573" y="8019083"/>
                  </a:lnTo>
                  <a:close/>
                </a:path>
                <a:path w="5528944" h="9429115">
                  <a:moveTo>
                    <a:pt x="504786" y="8044483"/>
                  </a:moveTo>
                  <a:lnTo>
                    <a:pt x="455570" y="8044483"/>
                  </a:lnTo>
                  <a:lnTo>
                    <a:pt x="462766" y="8019083"/>
                  </a:lnTo>
                  <a:lnTo>
                    <a:pt x="498924" y="8019083"/>
                  </a:lnTo>
                  <a:lnTo>
                    <a:pt x="504786" y="8044483"/>
                  </a:lnTo>
                  <a:close/>
                </a:path>
                <a:path w="5528944" h="9429115">
                  <a:moveTo>
                    <a:pt x="1302092" y="8044483"/>
                  </a:moveTo>
                  <a:lnTo>
                    <a:pt x="997106" y="8044483"/>
                  </a:lnTo>
                  <a:lnTo>
                    <a:pt x="1000434" y="8019083"/>
                  </a:lnTo>
                  <a:lnTo>
                    <a:pt x="1284775" y="8019083"/>
                  </a:lnTo>
                  <a:lnTo>
                    <a:pt x="1302092" y="8044483"/>
                  </a:lnTo>
                  <a:close/>
                </a:path>
                <a:path w="5528944" h="9429115">
                  <a:moveTo>
                    <a:pt x="5292681" y="8044483"/>
                  </a:moveTo>
                  <a:lnTo>
                    <a:pt x="5148341" y="8044483"/>
                  </a:lnTo>
                  <a:lnTo>
                    <a:pt x="5149225" y="8019083"/>
                  </a:lnTo>
                  <a:lnTo>
                    <a:pt x="5290848" y="8019083"/>
                  </a:lnTo>
                  <a:lnTo>
                    <a:pt x="5292681" y="8044483"/>
                  </a:lnTo>
                  <a:close/>
                </a:path>
                <a:path w="5528944" h="9429115">
                  <a:moveTo>
                    <a:pt x="235341" y="8082583"/>
                  </a:moveTo>
                  <a:lnTo>
                    <a:pt x="140338" y="8082583"/>
                  </a:lnTo>
                  <a:lnTo>
                    <a:pt x="222327" y="8044483"/>
                  </a:lnTo>
                  <a:lnTo>
                    <a:pt x="228876" y="8044483"/>
                  </a:lnTo>
                  <a:lnTo>
                    <a:pt x="235341" y="8082583"/>
                  </a:lnTo>
                  <a:close/>
                </a:path>
                <a:path w="5528944" h="9429115">
                  <a:moveTo>
                    <a:pt x="529797" y="8082583"/>
                  </a:moveTo>
                  <a:lnTo>
                    <a:pt x="470132" y="8082583"/>
                  </a:lnTo>
                  <a:lnTo>
                    <a:pt x="464182" y="8044483"/>
                  </a:lnTo>
                  <a:lnTo>
                    <a:pt x="519281" y="8044483"/>
                  </a:lnTo>
                  <a:lnTo>
                    <a:pt x="529797" y="8082583"/>
                  </a:lnTo>
                  <a:close/>
                </a:path>
                <a:path w="5528944" h="9429115">
                  <a:moveTo>
                    <a:pt x="733990" y="8082583"/>
                  </a:moveTo>
                  <a:lnTo>
                    <a:pt x="675335" y="8082583"/>
                  </a:lnTo>
                  <a:lnTo>
                    <a:pt x="672210" y="8044483"/>
                  </a:lnTo>
                  <a:lnTo>
                    <a:pt x="746475" y="8044483"/>
                  </a:lnTo>
                  <a:lnTo>
                    <a:pt x="733990" y="8082583"/>
                  </a:lnTo>
                  <a:close/>
                </a:path>
                <a:path w="5528944" h="9429115">
                  <a:moveTo>
                    <a:pt x="958472" y="8120683"/>
                  </a:moveTo>
                  <a:lnTo>
                    <a:pt x="893892" y="8120683"/>
                  </a:lnTo>
                  <a:lnTo>
                    <a:pt x="869596" y="8044483"/>
                  </a:lnTo>
                  <a:lnTo>
                    <a:pt x="906944" y="8044483"/>
                  </a:lnTo>
                  <a:lnTo>
                    <a:pt x="922554" y="8082583"/>
                  </a:lnTo>
                  <a:lnTo>
                    <a:pt x="953212" y="8082583"/>
                  </a:lnTo>
                  <a:lnTo>
                    <a:pt x="958472" y="8120683"/>
                  </a:lnTo>
                  <a:close/>
                </a:path>
                <a:path w="5528944" h="9429115">
                  <a:moveTo>
                    <a:pt x="1073390" y="8082583"/>
                  </a:moveTo>
                  <a:lnTo>
                    <a:pt x="998813" y="8082583"/>
                  </a:lnTo>
                  <a:lnTo>
                    <a:pt x="997577" y="8044483"/>
                  </a:lnTo>
                  <a:lnTo>
                    <a:pt x="1080432" y="8044483"/>
                  </a:lnTo>
                  <a:lnTo>
                    <a:pt x="1073390" y="8082583"/>
                  </a:lnTo>
                  <a:close/>
                </a:path>
                <a:path w="5528944" h="9429115">
                  <a:moveTo>
                    <a:pt x="1215366" y="8082583"/>
                  </a:moveTo>
                  <a:lnTo>
                    <a:pt x="1165424" y="8082583"/>
                  </a:lnTo>
                  <a:lnTo>
                    <a:pt x="1148913" y="8044483"/>
                  </a:lnTo>
                  <a:lnTo>
                    <a:pt x="1219477" y="8044483"/>
                  </a:lnTo>
                  <a:lnTo>
                    <a:pt x="1215366" y="8082583"/>
                  </a:lnTo>
                  <a:close/>
                </a:path>
                <a:path w="5528944" h="9429115">
                  <a:moveTo>
                    <a:pt x="1334257" y="8082583"/>
                  </a:moveTo>
                  <a:lnTo>
                    <a:pt x="1289549" y="8082583"/>
                  </a:lnTo>
                  <a:lnTo>
                    <a:pt x="1253074" y="8044483"/>
                  </a:lnTo>
                  <a:lnTo>
                    <a:pt x="1326051" y="8044483"/>
                  </a:lnTo>
                  <a:lnTo>
                    <a:pt x="1334257" y="8082583"/>
                  </a:lnTo>
                  <a:close/>
                </a:path>
                <a:path w="5528944" h="9429115">
                  <a:moveTo>
                    <a:pt x="1669793" y="8120683"/>
                  </a:moveTo>
                  <a:lnTo>
                    <a:pt x="1629245" y="8120683"/>
                  </a:lnTo>
                  <a:lnTo>
                    <a:pt x="1540319" y="8082583"/>
                  </a:lnTo>
                  <a:lnTo>
                    <a:pt x="1566557" y="8044483"/>
                  </a:lnTo>
                  <a:lnTo>
                    <a:pt x="1628722" y="8044483"/>
                  </a:lnTo>
                  <a:lnTo>
                    <a:pt x="1641257" y="8082583"/>
                  </a:lnTo>
                  <a:lnTo>
                    <a:pt x="1667320" y="8082583"/>
                  </a:lnTo>
                  <a:lnTo>
                    <a:pt x="1669793" y="8120683"/>
                  </a:lnTo>
                  <a:close/>
                </a:path>
                <a:path w="5528944" h="9429115">
                  <a:moveTo>
                    <a:pt x="3337573" y="8082583"/>
                  </a:moveTo>
                  <a:lnTo>
                    <a:pt x="3301999" y="8082583"/>
                  </a:lnTo>
                  <a:lnTo>
                    <a:pt x="3305578" y="8044483"/>
                  </a:lnTo>
                  <a:lnTo>
                    <a:pt x="3334601" y="8044483"/>
                  </a:lnTo>
                  <a:lnTo>
                    <a:pt x="3337573" y="8082583"/>
                  </a:lnTo>
                  <a:close/>
                </a:path>
                <a:path w="5528944" h="9429115">
                  <a:moveTo>
                    <a:pt x="4106186" y="8082583"/>
                  </a:moveTo>
                  <a:lnTo>
                    <a:pt x="4054789" y="8082583"/>
                  </a:lnTo>
                  <a:lnTo>
                    <a:pt x="4071710" y="8044483"/>
                  </a:lnTo>
                  <a:lnTo>
                    <a:pt x="4088686" y="8044483"/>
                  </a:lnTo>
                  <a:lnTo>
                    <a:pt x="4106186" y="8082583"/>
                  </a:lnTo>
                  <a:close/>
                </a:path>
                <a:path w="5528944" h="9429115">
                  <a:moveTo>
                    <a:pt x="239314" y="8120683"/>
                  </a:moveTo>
                  <a:lnTo>
                    <a:pt x="180070" y="8120683"/>
                  </a:lnTo>
                  <a:lnTo>
                    <a:pt x="160668" y="8082583"/>
                  </a:lnTo>
                  <a:lnTo>
                    <a:pt x="242327" y="8082583"/>
                  </a:lnTo>
                  <a:lnTo>
                    <a:pt x="239314" y="8120683"/>
                  </a:lnTo>
                  <a:close/>
                </a:path>
                <a:path w="5528944" h="9429115">
                  <a:moveTo>
                    <a:pt x="539919" y="8146083"/>
                  </a:moveTo>
                  <a:lnTo>
                    <a:pt x="364085" y="8146083"/>
                  </a:lnTo>
                  <a:lnTo>
                    <a:pt x="342109" y="8120683"/>
                  </a:lnTo>
                  <a:lnTo>
                    <a:pt x="351294" y="8120683"/>
                  </a:lnTo>
                  <a:lnTo>
                    <a:pt x="361616" y="8082583"/>
                  </a:lnTo>
                  <a:lnTo>
                    <a:pt x="550160" y="8082583"/>
                  </a:lnTo>
                  <a:lnTo>
                    <a:pt x="553638" y="8120683"/>
                  </a:lnTo>
                  <a:lnTo>
                    <a:pt x="539919" y="8146083"/>
                  </a:lnTo>
                  <a:close/>
                </a:path>
                <a:path w="5528944" h="9429115">
                  <a:moveTo>
                    <a:pt x="819061" y="8120683"/>
                  </a:moveTo>
                  <a:lnTo>
                    <a:pt x="791008" y="8120683"/>
                  </a:lnTo>
                  <a:lnTo>
                    <a:pt x="798166" y="8082583"/>
                  </a:lnTo>
                  <a:lnTo>
                    <a:pt x="803308" y="8082583"/>
                  </a:lnTo>
                  <a:lnTo>
                    <a:pt x="819061" y="8120683"/>
                  </a:lnTo>
                  <a:close/>
                </a:path>
                <a:path w="5528944" h="9429115">
                  <a:moveTo>
                    <a:pt x="1103357" y="8120683"/>
                  </a:moveTo>
                  <a:lnTo>
                    <a:pt x="1001952" y="8120683"/>
                  </a:lnTo>
                  <a:lnTo>
                    <a:pt x="1000408" y="8082583"/>
                  </a:lnTo>
                  <a:lnTo>
                    <a:pt x="1087056" y="8082583"/>
                  </a:lnTo>
                  <a:lnTo>
                    <a:pt x="1103357" y="8120683"/>
                  </a:lnTo>
                  <a:close/>
                </a:path>
                <a:path w="5528944" h="9429115">
                  <a:moveTo>
                    <a:pt x="1236178" y="8120683"/>
                  </a:moveTo>
                  <a:lnTo>
                    <a:pt x="1197765" y="8120683"/>
                  </a:lnTo>
                  <a:lnTo>
                    <a:pt x="1181624" y="8082583"/>
                  </a:lnTo>
                  <a:lnTo>
                    <a:pt x="1227312" y="8082583"/>
                  </a:lnTo>
                  <a:lnTo>
                    <a:pt x="1236178" y="8120683"/>
                  </a:lnTo>
                  <a:close/>
                </a:path>
                <a:path w="5528944" h="9429115">
                  <a:moveTo>
                    <a:pt x="3828035" y="8120683"/>
                  </a:moveTo>
                  <a:lnTo>
                    <a:pt x="3789887" y="8120683"/>
                  </a:lnTo>
                  <a:lnTo>
                    <a:pt x="3789957" y="8082583"/>
                  </a:lnTo>
                  <a:lnTo>
                    <a:pt x="3827529" y="8082583"/>
                  </a:lnTo>
                  <a:lnTo>
                    <a:pt x="3828035" y="8120683"/>
                  </a:lnTo>
                  <a:close/>
                </a:path>
                <a:path w="5528944" h="9429115">
                  <a:moveTo>
                    <a:pt x="857387" y="8146083"/>
                  </a:moveTo>
                  <a:lnTo>
                    <a:pt x="798815" y="8146083"/>
                  </a:lnTo>
                  <a:lnTo>
                    <a:pt x="797849" y="8120683"/>
                  </a:lnTo>
                  <a:lnTo>
                    <a:pt x="845338" y="8120683"/>
                  </a:lnTo>
                  <a:lnTo>
                    <a:pt x="857387" y="8146083"/>
                  </a:lnTo>
                  <a:close/>
                </a:path>
                <a:path w="5528944" h="9429115">
                  <a:moveTo>
                    <a:pt x="942532" y="8146083"/>
                  </a:moveTo>
                  <a:lnTo>
                    <a:pt x="924282" y="8120683"/>
                  </a:lnTo>
                  <a:lnTo>
                    <a:pt x="955836" y="8120683"/>
                  </a:lnTo>
                  <a:lnTo>
                    <a:pt x="942532" y="8146083"/>
                  </a:lnTo>
                  <a:close/>
                </a:path>
                <a:path w="5528944" h="9429115">
                  <a:moveTo>
                    <a:pt x="1164138" y="8247683"/>
                  </a:moveTo>
                  <a:lnTo>
                    <a:pt x="1117746" y="8247683"/>
                  </a:lnTo>
                  <a:lnTo>
                    <a:pt x="1104211" y="8209583"/>
                  </a:lnTo>
                  <a:lnTo>
                    <a:pt x="1076087" y="8209583"/>
                  </a:lnTo>
                  <a:lnTo>
                    <a:pt x="1087879" y="8146083"/>
                  </a:lnTo>
                  <a:lnTo>
                    <a:pt x="1074836" y="8120683"/>
                  </a:lnTo>
                  <a:lnTo>
                    <a:pt x="1120827" y="8120683"/>
                  </a:lnTo>
                  <a:lnTo>
                    <a:pt x="1138167" y="8146083"/>
                  </a:lnTo>
                  <a:lnTo>
                    <a:pt x="1173428" y="8146083"/>
                  </a:lnTo>
                  <a:lnTo>
                    <a:pt x="1178183" y="8184183"/>
                  </a:lnTo>
                  <a:lnTo>
                    <a:pt x="1191219" y="8184183"/>
                  </a:lnTo>
                  <a:lnTo>
                    <a:pt x="1153758" y="8209583"/>
                  </a:lnTo>
                  <a:lnTo>
                    <a:pt x="1164138" y="8247683"/>
                  </a:lnTo>
                  <a:close/>
                </a:path>
                <a:path w="5528944" h="9429115">
                  <a:moveTo>
                    <a:pt x="1651016" y="8146083"/>
                  </a:moveTo>
                  <a:lnTo>
                    <a:pt x="1635200" y="8146083"/>
                  </a:lnTo>
                  <a:lnTo>
                    <a:pt x="1633142" y="8120683"/>
                  </a:lnTo>
                  <a:lnTo>
                    <a:pt x="1658160" y="8120683"/>
                  </a:lnTo>
                  <a:lnTo>
                    <a:pt x="1651016" y="8146083"/>
                  </a:lnTo>
                  <a:close/>
                </a:path>
                <a:path w="5528944" h="9429115">
                  <a:moveTo>
                    <a:pt x="2468498" y="8146083"/>
                  </a:moveTo>
                  <a:lnTo>
                    <a:pt x="2409528" y="8146083"/>
                  </a:lnTo>
                  <a:lnTo>
                    <a:pt x="2440992" y="8120683"/>
                  </a:lnTo>
                  <a:lnTo>
                    <a:pt x="2468621" y="8120683"/>
                  </a:lnTo>
                  <a:lnTo>
                    <a:pt x="2468498" y="8146083"/>
                  </a:lnTo>
                  <a:close/>
                </a:path>
                <a:path w="5528944" h="9429115">
                  <a:moveTo>
                    <a:pt x="3451064" y="8146083"/>
                  </a:moveTo>
                  <a:lnTo>
                    <a:pt x="3393546" y="8146083"/>
                  </a:lnTo>
                  <a:lnTo>
                    <a:pt x="3395376" y="8120683"/>
                  </a:lnTo>
                  <a:lnTo>
                    <a:pt x="3431640" y="8120683"/>
                  </a:lnTo>
                  <a:lnTo>
                    <a:pt x="3451064" y="8146083"/>
                  </a:lnTo>
                  <a:close/>
                </a:path>
                <a:path w="5528944" h="9429115">
                  <a:moveTo>
                    <a:pt x="5352323" y="8146083"/>
                  </a:moveTo>
                  <a:lnTo>
                    <a:pt x="5323365" y="8146083"/>
                  </a:lnTo>
                  <a:lnTo>
                    <a:pt x="5325656" y="8120683"/>
                  </a:lnTo>
                  <a:lnTo>
                    <a:pt x="5357929" y="8120683"/>
                  </a:lnTo>
                  <a:lnTo>
                    <a:pt x="5352323" y="8146083"/>
                  </a:lnTo>
                  <a:close/>
                </a:path>
                <a:path w="5528944" h="9429115">
                  <a:moveTo>
                    <a:pt x="687043" y="8184183"/>
                  </a:moveTo>
                  <a:lnTo>
                    <a:pt x="645998" y="8184183"/>
                  </a:lnTo>
                  <a:lnTo>
                    <a:pt x="647081" y="8146083"/>
                  </a:lnTo>
                  <a:lnTo>
                    <a:pt x="678679" y="8146083"/>
                  </a:lnTo>
                  <a:lnTo>
                    <a:pt x="687043" y="8184183"/>
                  </a:lnTo>
                  <a:close/>
                </a:path>
                <a:path w="5528944" h="9429115">
                  <a:moveTo>
                    <a:pt x="868618" y="8184183"/>
                  </a:moveTo>
                  <a:lnTo>
                    <a:pt x="743527" y="8184183"/>
                  </a:lnTo>
                  <a:lnTo>
                    <a:pt x="743527" y="8146083"/>
                  </a:lnTo>
                  <a:lnTo>
                    <a:pt x="870578" y="8146083"/>
                  </a:lnTo>
                  <a:lnTo>
                    <a:pt x="868618" y="8184183"/>
                  </a:lnTo>
                  <a:close/>
                </a:path>
                <a:path w="5528944" h="9429115">
                  <a:moveTo>
                    <a:pt x="1040720" y="8184183"/>
                  </a:moveTo>
                  <a:lnTo>
                    <a:pt x="997877" y="8184183"/>
                  </a:lnTo>
                  <a:lnTo>
                    <a:pt x="986241" y="8146083"/>
                  </a:lnTo>
                  <a:lnTo>
                    <a:pt x="1036533" y="8146083"/>
                  </a:lnTo>
                  <a:lnTo>
                    <a:pt x="1040720" y="8184183"/>
                  </a:lnTo>
                  <a:close/>
                </a:path>
                <a:path w="5528944" h="9429115">
                  <a:moveTo>
                    <a:pt x="3734418" y="8184183"/>
                  </a:moveTo>
                  <a:lnTo>
                    <a:pt x="3650819" y="8184183"/>
                  </a:lnTo>
                  <a:lnTo>
                    <a:pt x="3667908" y="8146083"/>
                  </a:lnTo>
                  <a:lnTo>
                    <a:pt x="3734121" y="8146083"/>
                  </a:lnTo>
                  <a:lnTo>
                    <a:pt x="3734418" y="8184183"/>
                  </a:lnTo>
                  <a:close/>
                </a:path>
                <a:path w="5528944" h="9429115">
                  <a:moveTo>
                    <a:pt x="4708251" y="8184183"/>
                  </a:moveTo>
                  <a:lnTo>
                    <a:pt x="4647849" y="8184183"/>
                  </a:lnTo>
                  <a:lnTo>
                    <a:pt x="4663266" y="8146083"/>
                  </a:lnTo>
                  <a:lnTo>
                    <a:pt x="4704800" y="8146083"/>
                  </a:lnTo>
                  <a:lnTo>
                    <a:pt x="4708251" y="8184183"/>
                  </a:lnTo>
                  <a:close/>
                </a:path>
                <a:path w="5528944" h="9429115">
                  <a:moveTo>
                    <a:pt x="87876" y="8209583"/>
                  </a:moveTo>
                  <a:lnTo>
                    <a:pt x="57649" y="8209583"/>
                  </a:lnTo>
                  <a:lnTo>
                    <a:pt x="52266" y="8184183"/>
                  </a:lnTo>
                  <a:lnTo>
                    <a:pt x="60992" y="8184183"/>
                  </a:lnTo>
                  <a:lnTo>
                    <a:pt x="87876" y="8209583"/>
                  </a:lnTo>
                  <a:close/>
                </a:path>
                <a:path w="5528944" h="9429115">
                  <a:moveTo>
                    <a:pt x="849691" y="8209583"/>
                  </a:moveTo>
                  <a:lnTo>
                    <a:pt x="786428" y="8209583"/>
                  </a:lnTo>
                  <a:lnTo>
                    <a:pt x="763797" y="8184183"/>
                  </a:lnTo>
                  <a:lnTo>
                    <a:pt x="855902" y="8184183"/>
                  </a:lnTo>
                  <a:lnTo>
                    <a:pt x="849691" y="8209583"/>
                  </a:lnTo>
                  <a:close/>
                </a:path>
                <a:path w="5528944" h="9429115">
                  <a:moveTo>
                    <a:pt x="1448068" y="8209583"/>
                  </a:moveTo>
                  <a:lnTo>
                    <a:pt x="1432972" y="8209583"/>
                  </a:lnTo>
                  <a:lnTo>
                    <a:pt x="1436640" y="8184183"/>
                  </a:lnTo>
                  <a:lnTo>
                    <a:pt x="1443910" y="8184183"/>
                  </a:lnTo>
                  <a:lnTo>
                    <a:pt x="1448068" y="8209583"/>
                  </a:lnTo>
                  <a:close/>
                </a:path>
                <a:path w="5528944" h="9429115">
                  <a:moveTo>
                    <a:pt x="2070528" y="8209583"/>
                  </a:moveTo>
                  <a:lnTo>
                    <a:pt x="2041534" y="8209583"/>
                  </a:lnTo>
                  <a:lnTo>
                    <a:pt x="2047439" y="8184183"/>
                  </a:lnTo>
                  <a:lnTo>
                    <a:pt x="2081126" y="8184183"/>
                  </a:lnTo>
                  <a:lnTo>
                    <a:pt x="2070528" y="8209583"/>
                  </a:lnTo>
                  <a:close/>
                </a:path>
                <a:path w="5528944" h="9429115">
                  <a:moveTo>
                    <a:pt x="2535633" y="8209583"/>
                  </a:moveTo>
                  <a:lnTo>
                    <a:pt x="2514767" y="8209583"/>
                  </a:lnTo>
                  <a:lnTo>
                    <a:pt x="2512933" y="8184183"/>
                  </a:lnTo>
                  <a:lnTo>
                    <a:pt x="2538212" y="8184183"/>
                  </a:lnTo>
                  <a:lnTo>
                    <a:pt x="2535633" y="8209583"/>
                  </a:lnTo>
                  <a:close/>
                </a:path>
                <a:path w="5528944" h="9429115">
                  <a:moveTo>
                    <a:pt x="3104470" y="8209583"/>
                  </a:moveTo>
                  <a:lnTo>
                    <a:pt x="3047171" y="8209583"/>
                  </a:lnTo>
                  <a:lnTo>
                    <a:pt x="3054281" y="8184183"/>
                  </a:lnTo>
                  <a:lnTo>
                    <a:pt x="3099301" y="8184183"/>
                  </a:lnTo>
                  <a:lnTo>
                    <a:pt x="3104470" y="8209583"/>
                  </a:lnTo>
                  <a:close/>
                </a:path>
                <a:path w="5528944" h="9429115">
                  <a:moveTo>
                    <a:pt x="4675547" y="8209583"/>
                  </a:moveTo>
                  <a:lnTo>
                    <a:pt x="4605835" y="8209583"/>
                  </a:lnTo>
                  <a:lnTo>
                    <a:pt x="4621084" y="8184183"/>
                  </a:lnTo>
                  <a:lnTo>
                    <a:pt x="4701964" y="8184183"/>
                  </a:lnTo>
                  <a:lnTo>
                    <a:pt x="4675547" y="8209583"/>
                  </a:lnTo>
                  <a:close/>
                </a:path>
                <a:path w="5528944" h="9429115">
                  <a:moveTo>
                    <a:pt x="5279780" y="8209583"/>
                  </a:moveTo>
                  <a:lnTo>
                    <a:pt x="5191810" y="8209583"/>
                  </a:lnTo>
                  <a:lnTo>
                    <a:pt x="5192025" y="8184183"/>
                  </a:lnTo>
                  <a:lnTo>
                    <a:pt x="5260305" y="8184183"/>
                  </a:lnTo>
                  <a:lnTo>
                    <a:pt x="5279780" y="8209583"/>
                  </a:lnTo>
                  <a:close/>
                </a:path>
                <a:path w="5528944" h="9429115">
                  <a:moveTo>
                    <a:pt x="389190" y="8247683"/>
                  </a:moveTo>
                  <a:lnTo>
                    <a:pt x="351539" y="8247683"/>
                  </a:lnTo>
                  <a:lnTo>
                    <a:pt x="366602" y="8209583"/>
                  </a:lnTo>
                  <a:lnTo>
                    <a:pt x="389190" y="8247683"/>
                  </a:lnTo>
                  <a:close/>
                </a:path>
                <a:path w="5528944" h="9429115">
                  <a:moveTo>
                    <a:pt x="2350027" y="8247683"/>
                  </a:moveTo>
                  <a:lnTo>
                    <a:pt x="2284454" y="8247683"/>
                  </a:lnTo>
                  <a:lnTo>
                    <a:pt x="2282737" y="8209583"/>
                  </a:lnTo>
                  <a:lnTo>
                    <a:pt x="2345050" y="8209583"/>
                  </a:lnTo>
                  <a:lnTo>
                    <a:pt x="2350027" y="8247683"/>
                  </a:lnTo>
                  <a:close/>
                </a:path>
                <a:path w="5528944" h="9429115">
                  <a:moveTo>
                    <a:pt x="3086452" y="8247683"/>
                  </a:moveTo>
                  <a:lnTo>
                    <a:pt x="3054165" y="8247683"/>
                  </a:lnTo>
                  <a:lnTo>
                    <a:pt x="3047801" y="8209583"/>
                  </a:lnTo>
                  <a:lnTo>
                    <a:pt x="3095593" y="8209583"/>
                  </a:lnTo>
                  <a:lnTo>
                    <a:pt x="3086452" y="8247683"/>
                  </a:lnTo>
                  <a:close/>
                </a:path>
                <a:path w="5528944" h="9429115">
                  <a:moveTo>
                    <a:pt x="3345865" y="8247683"/>
                  </a:moveTo>
                  <a:lnTo>
                    <a:pt x="3287197" y="8247683"/>
                  </a:lnTo>
                  <a:lnTo>
                    <a:pt x="3271600" y="8209583"/>
                  </a:lnTo>
                  <a:lnTo>
                    <a:pt x="3335609" y="8209583"/>
                  </a:lnTo>
                  <a:lnTo>
                    <a:pt x="3345865" y="8247683"/>
                  </a:lnTo>
                  <a:close/>
                </a:path>
                <a:path w="5528944" h="9429115">
                  <a:moveTo>
                    <a:pt x="4628536" y="8247683"/>
                  </a:moveTo>
                  <a:lnTo>
                    <a:pt x="4551108" y="8247683"/>
                  </a:lnTo>
                  <a:lnTo>
                    <a:pt x="4571164" y="8209583"/>
                  </a:lnTo>
                  <a:lnTo>
                    <a:pt x="4650906" y="8209583"/>
                  </a:lnTo>
                  <a:lnTo>
                    <a:pt x="4628536" y="8247683"/>
                  </a:lnTo>
                  <a:close/>
                </a:path>
                <a:path w="5528944" h="9429115">
                  <a:moveTo>
                    <a:pt x="411132" y="8311183"/>
                  </a:moveTo>
                  <a:lnTo>
                    <a:pt x="338278" y="8311183"/>
                  </a:lnTo>
                  <a:lnTo>
                    <a:pt x="337537" y="8273083"/>
                  </a:lnTo>
                  <a:lnTo>
                    <a:pt x="341904" y="8247683"/>
                  </a:lnTo>
                  <a:lnTo>
                    <a:pt x="407692" y="8247683"/>
                  </a:lnTo>
                  <a:lnTo>
                    <a:pt x="423217" y="8273083"/>
                  </a:lnTo>
                  <a:lnTo>
                    <a:pt x="436872" y="8273083"/>
                  </a:lnTo>
                  <a:lnTo>
                    <a:pt x="411132" y="8311183"/>
                  </a:lnTo>
                  <a:close/>
                </a:path>
                <a:path w="5528944" h="9429115">
                  <a:moveTo>
                    <a:pt x="1031488" y="8273083"/>
                  </a:moveTo>
                  <a:lnTo>
                    <a:pt x="938590" y="8273083"/>
                  </a:lnTo>
                  <a:lnTo>
                    <a:pt x="959648" y="8247683"/>
                  </a:lnTo>
                  <a:lnTo>
                    <a:pt x="1005842" y="8247683"/>
                  </a:lnTo>
                  <a:lnTo>
                    <a:pt x="1031488" y="8273083"/>
                  </a:lnTo>
                  <a:close/>
                </a:path>
                <a:path w="5528944" h="9429115">
                  <a:moveTo>
                    <a:pt x="1952274" y="8273083"/>
                  </a:moveTo>
                  <a:lnTo>
                    <a:pt x="1875594" y="8273083"/>
                  </a:lnTo>
                  <a:lnTo>
                    <a:pt x="1882462" y="8247683"/>
                  </a:lnTo>
                  <a:lnTo>
                    <a:pt x="1944186" y="8247683"/>
                  </a:lnTo>
                  <a:lnTo>
                    <a:pt x="1952274" y="8273083"/>
                  </a:lnTo>
                  <a:close/>
                </a:path>
                <a:path w="5528944" h="9429115">
                  <a:moveTo>
                    <a:pt x="2191147" y="8273083"/>
                  </a:moveTo>
                  <a:lnTo>
                    <a:pt x="2128377" y="8273083"/>
                  </a:lnTo>
                  <a:lnTo>
                    <a:pt x="2135244" y="8247683"/>
                  </a:lnTo>
                  <a:lnTo>
                    <a:pt x="2177343" y="8247683"/>
                  </a:lnTo>
                  <a:lnTo>
                    <a:pt x="2191147" y="8273083"/>
                  </a:lnTo>
                  <a:close/>
                </a:path>
                <a:path w="5528944" h="9429115">
                  <a:moveTo>
                    <a:pt x="4093628" y="8273083"/>
                  </a:moveTo>
                  <a:lnTo>
                    <a:pt x="4043209" y="8273083"/>
                  </a:lnTo>
                  <a:lnTo>
                    <a:pt x="4040565" y="8247683"/>
                  </a:lnTo>
                  <a:lnTo>
                    <a:pt x="4095787" y="8247683"/>
                  </a:lnTo>
                  <a:lnTo>
                    <a:pt x="4093628" y="8273083"/>
                  </a:lnTo>
                  <a:close/>
                </a:path>
                <a:path w="5528944" h="9429115">
                  <a:moveTo>
                    <a:pt x="4342232" y="8273083"/>
                  </a:moveTo>
                  <a:lnTo>
                    <a:pt x="4305805" y="8273083"/>
                  </a:lnTo>
                  <a:lnTo>
                    <a:pt x="4306627" y="8247683"/>
                  </a:lnTo>
                  <a:lnTo>
                    <a:pt x="4354082" y="8247683"/>
                  </a:lnTo>
                  <a:lnTo>
                    <a:pt x="4342232" y="8273083"/>
                  </a:lnTo>
                  <a:close/>
                </a:path>
                <a:path w="5528944" h="9429115">
                  <a:moveTo>
                    <a:pt x="4596309" y="8273083"/>
                  </a:moveTo>
                  <a:lnTo>
                    <a:pt x="4537872" y="8273083"/>
                  </a:lnTo>
                  <a:lnTo>
                    <a:pt x="4533209" y="8247683"/>
                  </a:lnTo>
                  <a:lnTo>
                    <a:pt x="4608935" y="8247683"/>
                  </a:lnTo>
                  <a:lnTo>
                    <a:pt x="4596309" y="8273083"/>
                  </a:lnTo>
                  <a:close/>
                </a:path>
                <a:path w="5528944" h="9429115">
                  <a:moveTo>
                    <a:pt x="5134066" y="8273083"/>
                  </a:moveTo>
                  <a:lnTo>
                    <a:pt x="5050665" y="8273083"/>
                  </a:lnTo>
                  <a:lnTo>
                    <a:pt x="5077032" y="8247683"/>
                  </a:lnTo>
                  <a:lnTo>
                    <a:pt x="5115325" y="8247683"/>
                  </a:lnTo>
                  <a:lnTo>
                    <a:pt x="5134066" y="8273083"/>
                  </a:lnTo>
                  <a:close/>
                </a:path>
                <a:path w="5528944" h="9429115">
                  <a:moveTo>
                    <a:pt x="1013643" y="8311183"/>
                  </a:moveTo>
                  <a:lnTo>
                    <a:pt x="790657" y="8311183"/>
                  </a:lnTo>
                  <a:lnTo>
                    <a:pt x="791462" y="8273083"/>
                  </a:lnTo>
                  <a:lnTo>
                    <a:pt x="1024425" y="8273083"/>
                  </a:lnTo>
                  <a:lnTo>
                    <a:pt x="1013643" y="8311183"/>
                  </a:lnTo>
                  <a:close/>
                </a:path>
                <a:path w="5528944" h="9429115">
                  <a:moveTo>
                    <a:pt x="1948446" y="8311183"/>
                  </a:moveTo>
                  <a:lnTo>
                    <a:pt x="1875585" y="8311183"/>
                  </a:lnTo>
                  <a:lnTo>
                    <a:pt x="1871401" y="8273083"/>
                  </a:lnTo>
                  <a:lnTo>
                    <a:pt x="1953629" y="8273083"/>
                  </a:lnTo>
                  <a:lnTo>
                    <a:pt x="1948446" y="8311183"/>
                  </a:lnTo>
                  <a:close/>
                </a:path>
                <a:path w="5528944" h="9429115">
                  <a:moveTo>
                    <a:pt x="2212073" y="8311183"/>
                  </a:moveTo>
                  <a:lnTo>
                    <a:pt x="2125234" y="8311183"/>
                  </a:lnTo>
                  <a:lnTo>
                    <a:pt x="2125120" y="8273083"/>
                  </a:lnTo>
                  <a:lnTo>
                    <a:pt x="2213449" y="8273083"/>
                  </a:lnTo>
                  <a:lnTo>
                    <a:pt x="2212073" y="8311183"/>
                  </a:lnTo>
                  <a:close/>
                </a:path>
                <a:path w="5528944" h="9429115">
                  <a:moveTo>
                    <a:pt x="5334645" y="8311183"/>
                  </a:moveTo>
                  <a:lnTo>
                    <a:pt x="5239973" y="8311183"/>
                  </a:lnTo>
                  <a:lnTo>
                    <a:pt x="5327916" y="8273083"/>
                  </a:lnTo>
                  <a:lnTo>
                    <a:pt x="5332242" y="8273083"/>
                  </a:lnTo>
                  <a:lnTo>
                    <a:pt x="5334645" y="8311183"/>
                  </a:lnTo>
                  <a:close/>
                </a:path>
                <a:path w="5528944" h="9429115">
                  <a:moveTo>
                    <a:pt x="883190" y="8349283"/>
                  </a:moveTo>
                  <a:lnTo>
                    <a:pt x="783741" y="8349283"/>
                  </a:lnTo>
                  <a:lnTo>
                    <a:pt x="787309" y="8311183"/>
                  </a:lnTo>
                  <a:lnTo>
                    <a:pt x="907084" y="8311183"/>
                  </a:lnTo>
                  <a:lnTo>
                    <a:pt x="883190" y="8349283"/>
                  </a:lnTo>
                  <a:close/>
                </a:path>
                <a:path w="5528944" h="9429115">
                  <a:moveTo>
                    <a:pt x="1078263" y="8349283"/>
                  </a:moveTo>
                  <a:lnTo>
                    <a:pt x="1041659" y="8349283"/>
                  </a:lnTo>
                  <a:lnTo>
                    <a:pt x="1053886" y="8311183"/>
                  </a:lnTo>
                  <a:lnTo>
                    <a:pt x="1072066" y="8311183"/>
                  </a:lnTo>
                  <a:lnTo>
                    <a:pt x="1078263" y="8349283"/>
                  </a:lnTo>
                  <a:close/>
                </a:path>
                <a:path w="5528944" h="9429115">
                  <a:moveTo>
                    <a:pt x="1181901" y="8349283"/>
                  </a:moveTo>
                  <a:lnTo>
                    <a:pt x="1137843" y="8349283"/>
                  </a:lnTo>
                  <a:lnTo>
                    <a:pt x="1132995" y="8311183"/>
                  </a:lnTo>
                  <a:lnTo>
                    <a:pt x="1193116" y="8311183"/>
                  </a:lnTo>
                  <a:lnTo>
                    <a:pt x="1181901" y="8349283"/>
                  </a:lnTo>
                  <a:close/>
                </a:path>
                <a:path w="5528944" h="9429115">
                  <a:moveTo>
                    <a:pt x="2729868" y="8349283"/>
                  </a:moveTo>
                  <a:lnTo>
                    <a:pt x="2694340" y="8349283"/>
                  </a:lnTo>
                  <a:lnTo>
                    <a:pt x="2695650" y="8311183"/>
                  </a:lnTo>
                  <a:lnTo>
                    <a:pt x="2728262" y="8311183"/>
                  </a:lnTo>
                  <a:lnTo>
                    <a:pt x="2729868" y="8349283"/>
                  </a:lnTo>
                  <a:close/>
                </a:path>
                <a:path w="5528944" h="9429115">
                  <a:moveTo>
                    <a:pt x="2976372" y="8349283"/>
                  </a:moveTo>
                  <a:lnTo>
                    <a:pt x="2857537" y="8349283"/>
                  </a:lnTo>
                  <a:lnTo>
                    <a:pt x="2868872" y="8311183"/>
                  </a:lnTo>
                  <a:lnTo>
                    <a:pt x="2963302" y="8311183"/>
                  </a:lnTo>
                  <a:lnTo>
                    <a:pt x="2976372" y="8349283"/>
                  </a:lnTo>
                  <a:close/>
                </a:path>
                <a:path w="5528944" h="9429115">
                  <a:moveTo>
                    <a:pt x="3999913" y="8349283"/>
                  </a:moveTo>
                  <a:lnTo>
                    <a:pt x="3993233" y="8349283"/>
                  </a:lnTo>
                  <a:lnTo>
                    <a:pt x="3993331" y="8311183"/>
                  </a:lnTo>
                  <a:lnTo>
                    <a:pt x="3997752" y="8311183"/>
                  </a:lnTo>
                  <a:lnTo>
                    <a:pt x="3999913" y="8349283"/>
                  </a:lnTo>
                  <a:close/>
                </a:path>
                <a:path w="5528944" h="9429115">
                  <a:moveTo>
                    <a:pt x="4208595" y="8349283"/>
                  </a:moveTo>
                  <a:lnTo>
                    <a:pt x="4155287" y="8349283"/>
                  </a:lnTo>
                  <a:lnTo>
                    <a:pt x="4169725" y="8311183"/>
                  </a:lnTo>
                  <a:lnTo>
                    <a:pt x="4195743" y="8311183"/>
                  </a:lnTo>
                  <a:lnTo>
                    <a:pt x="4208595" y="8349283"/>
                  </a:lnTo>
                  <a:close/>
                </a:path>
                <a:path w="5528944" h="9429115">
                  <a:moveTo>
                    <a:pt x="5306491" y="8349283"/>
                  </a:moveTo>
                  <a:lnTo>
                    <a:pt x="5167520" y="8349283"/>
                  </a:lnTo>
                  <a:lnTo>
                    <a:pt x="5178927" y="8311183"/>
                  </a:lnTo>
                  <a:lnTo>
                    <a:pt x="5315703" y="8311183"/>
                  </a:lnTo>
                  <a:lnTo>
                    <a:pt x="5306491" y="8349283"/>
                  </a:lnTo>
                  <a:close/>
                </a:path>
                <a:path w="5528944" h="9429115">
                  <a:moveTo>
                    <a:pt x="300760" y="8374683"/>
                  </a:moveTo>
                  <a:lnTo>
                    <a:pt x="234934" y="8374683"/>
                  </a:lnTo>
                  <a:lnTo>
                    <a:pt x="245472" y="8349283"/>
                  </a:lnTo>
                  <a:lnTo>
                    <a:pt x="292555" y="8349283"/>
                  </a:lnTo>
                  <a:lnTo>
                    <a:pt x="300760" y="8374683"/>
                  </a:lnTo>
                  <a:close/>
                </a:path>
                <a:path w="5528944" h="9429115">
                  <a:moveTo>
                    <a:pt x="668116" y="8374683"/>
                  </a:moveTo>
                  <a:lnTo>
                    <a:pt x="648045" y="8374683"/>
                  </a:lnTo>
                  <a:lnTo>
                    <a:pt x="650402" y="8349283"/>
                  </a:lnTo>
                  <a:lnTo>
                    <a:pt x="666283" y="8349283"/>
                  </a:lnTo>
                  <a:lnTo>
                    <a:pt x="668116" y="8374683"/>
                  </a:lnTo>
                  <a:close/>
                </a:path>
                <a:path w="5528944" h="9429115">
                  <a:moveTo>
                    <a:pt x="815475" y="8374683"/>
                  </a:moveTo>
                  <a:lnTo>
                    <a:pt x="767367" y="8374683"/>
                  </a:lnTo>
                  <a:lnTo>
                    <a:pt x="773402" y="8349283"/>
                  </a:lnTo>
                  <a:lnTo>
                    <a:pt x="830523" y="8349283"/>
                  </a:lnTo>
                  <a:lnTo>
                    <a:pt x="815475" y="8374683"/>
                  </a:lnTo>
                  <a:close/>
                </a:path>
                <a:path w="5528944" h="9429115">
                  <a:moveTo>
                    <a:pt x="1061115" y="8374683"/>
                  </a:moveTo>
                  <a:lnTo>
                    <a:pt x="1028156" y="8374683"/>
                  </a:lnTo>
                  <a:lnTo>
                    <a:pt x="1011186" y="8349283"/>
                  </a:lnTo>
                  <a:lnTo>
                    <a:pt x="1082046" y="8349283"/>
                  </a:lnTo>
                  <a:lnTo>
                    <a:pt x="1061115" y="8374683"/>
                  </a:lnTo>
                  <a:close/>
                </a:path>
                <a:path w="5528944" h="9429115">
                  <a:moveTo>
                    <a:pt x="1814091" y="8374683"/>
                  </a:moveTo>
                  <a:lnTo>
                    <a:pt x="1758719" y="8374683"/>
                  </a:lnTo>
                  <a:lnTo>
                    <a:pt x="1777676" y="8349283"/>
                  </a:lnTo>
                  <a:lnTo>
                    <a:pt x="1796151" y="8349283"/>
                  </a:lnTo>
                  <a:lnTo>
                    <a:pt x="1814091" y="8374683"/>
                  </a:lnTo>
                  <a:close/>
                </a:path>
                <a:path w="5528944" h="9429115">
                  <a:moveTo>
                    <a:pt x="2920304" y="8374683"/>
                  </a:moveTo>
                  <a:lnTo>
                    <a:pt x="2875583" y="8374683"/>
                  </a:lnTo>
                  <a:lnTo>
                    <a:pt x="2849813" y="8349283"/>
                  </a:lnTo>
                  <a:lnTo>
                    <a:pt x="2941781" y="8349283"/>
                  </a:lnTo>
                  <a:lnTo>
                    <a:pt x="2920304" y="8374683"/>
                  </a:lnTo>
                  <a:close/>
                </a:path>
                <a:path w="5528944" h="9429115">
                  <a:moveTo>
                    <a:pt x="3642535" y="8374683"/>
                  </a:moveTo>
                  <a:lnTo>
                    <a:pt x="3628323" y="8374683"/>
                  </a:lnTo>
                  <a:lnTo>
                    <a:pt x="3626719" y="8349283"/>
                  </a:lnTo>
                  <a:lnTo>
                    <a:pt x="3640079" y="8349283"/>
                  </a:lnTo>
                  <a:lnTo>
                    <a:pt x="3642535" y="8374683"/>
                  </a:lnTo>
                  <a:close/>
                </a:path>
                <a:path w="5528944" h="9429115">
                  <a:moveTo>
                    <a:pt x="4683693" y="8374683"/>
                  </a:moveTo>
                  <a:lnTo>
                    <a:pt x="4647083" y="8374683"/>
                  </a:lnTo>
                  <a:lnTo>
                    <a:pt x="4648571" y="8349283"/>
                  </a:lnTo>
                  <a:lnTo>
                    <a:pt x="4679796" y="8349283"/>
                  </a:lnTo>
                  <a:lnTo>
                    <a:pt x="4683693" y="8374683"/>
                  </a:lnTo>
                  <a:close/>
                </a:path>
                <a:path w="5528944" h="9429115">
                  <a:moveTo>
                    <a:pt x="5289014" y="8374683"/>
                  </a:moveTo>
                  <a:lnTo>
                    <a:pt x="5159213" y="8374683"/>
                  </a:lnTo>
                  <a:lnTo>
                    <a:pt x="5156215" y="8349283"/>
                  </a:lnTo>
                  <a:lnTo>
                    <a:pt x="5290127" y="8349283"/>
                  </a:lnTo>
                  <a:lnTo>
                    <a:pt x="5289014" y="8374683"/>
                  </a:lnTo>
                  <a:close/>
                </a:path>
                <a:path w="5528944" h="9429115">
                  <a:moveTo>
                    <a:pt x="50988" y="8412783"/>
                  </a:moveTo>
                  <a:lnTo>
                    <a:pt x="14380" y="8412783"/>
                  </a:lnTo>
                  <a:lnTo>
                    <a:pt x="0" y="8374683"/>
                  </a:lnTo>
                  <a:lnTo>
                    <a:pt x="76973" y="8374683"/>
                  </a:lnTo>
                  <a:lnTo>
                    <a:pt x="50988" y="8412783"/>
                  </a:lnTo>
                  <a:close/>
                </a:path>
                <a:path w="5528944" h="9429115">
                  <a:moveTo>
                    <a:pt x="311602" y="8412783"/>
                  </a:moveTo>
                  <a:lnTo>
                    <a:pt x="250697" y="8412783"/>
                  </a:lnTo>
                  <a:lnTo>
                    <a:pt x="240999" y="8374683"/>
                  </a:lnTo>
                  <a:lnTo>
                    <a:pt x="312404" y="8374683"/>
                  </a:lnTo>
                  <a:lnTo>
                    <a:pt x="311602" y="8412783"/>
                  </a:lnTo>
                  <a:close/>
                </a:path>
                <a:path w="5528944" h="9429115">
                  <a:moveTo>
                    <a:pt x="528526" y="8412783"/>
                  </a:moveTo>
                  <a:lnTo>
                    <a:pt x="514835" y="8412783"/>
                  </a:lnTo>
                  <a:lnTo>
                    <a:pt x="509587" y="8374683"/>
                  </a:lnTo>
                  <a:lnTo>
                    <a:pt x="534293" y="8374683"/>
                  </a:lnTo>
                  <a:lnTo>
                    <a:pt x="528526" y="8412783"/>
                  </a:lnTo>
                  <a:close/>
                </a:path>
                <a:path w="5528944" h="9429115">
                  <a:moveTo>
                    <a:pt x="1818479" y="8412783"/>
                  </a:moveTo>
                  <a:lnTo>
                    <a:pt x="1752203" y="8412783"/>
                  </a:lnTo>
                  <a:lnTo>
                    <a:pt x="1746635" y="8374683"/>
                  </a:lnTo>
                  <a:lnTo>
                    <a:pt x="1825972" y="8374683"/>
                  </a:lnTo>
                  <a:lnTo>
                    <a:pt x="1818479" y="8412783"/>
                  </a:lnTo>
                  <a:close/>
                </a:path>
                <a:path w="5528944" h="9429115">
                  <a:moveTo>
                    <a:pt x="2046383" y="8412783"/>
                  </a:moveTo>
                  <a:lnTo>
                    <a:pt x="2020744" y="8412783"/>
                  </a:lnTo>
                  <a:lnTo>
                    <a:pt x="2019598" y="8374683"/>
                  </a:lnTo>
                  <a:lnTo>
                    <a:pt x="2051655" y="8374683"/>
                  </a:lnTo>
                  <a:lnTo>
                    <a:pt x="2046383" y="8412783"/>
                  </a:lnTo>
                  <a:close/>
                </a:path>
                <a:path w="5528944" h="9429115">
                  <a:moveTo>
                    <a:pt x="766889" y="8438183"/>
                  </a:moveTo>
                  <a:lnTo>
                    <a:pt x="663724" y="8438183"/>
                  </a:lnTo>
                  <a:lnTo>
                    <a:pt x="683773" y="8412783"/>
                  </a:lnTo>
                  <a:lnTo>
                    <a:pt x="755149" y="8412783"/>
                  </a:lnTo>
                  <a:lnTo>
                    <a:pt x="766889" y="8438183"/>
                  </a:lnTo>
                  <a:close/>
                </a:path>
                <a:path w="5528944" h="9429115">
                  <a:moveTo>
                    <a:pt x="888163" y="8438183"/>
                  </a:moveTo>
                  <a:lnTo>
                    <a:pt x="871987" y="8438183"/>
                  </a:lnTo>
                  <a:lnTo>
                    <a:pt x="875621" y="8412783"/>
                  </a:lnTo>
                  <a:lnTo>
                    <a:pt x="883710" y="8412783"/>
                  </a:lnTo>
                  <a:lnTo>
                    <a:pt x="888163" y="8438183"/>
                  </a:lnTo>
                  <a:close/>
                </a:path>
                <a:path w="5528944" h="9429115">
                  <a:moveTo>
                    <a:pt x="4610573" y="8438183"/>
                  </a:moveTo>
                  <a:lnTo>
                    <a:pt x="4533459" y="8438183"/>
                  </a:lnTo>
                  <a:lnTo>
                    <a:pt x="4537454" y="8412783"/>
                  </a:lnTo>
                  <a:lnTo>
                    <a:pt x="4597483" y="8412783"/>
                  </a:lnTo>
                  <a:lnTo>
                    <a:pt x="4610573" y="8438183"/>
                  </a:lnTo>
                  <a:close/>
                </a:path>
                <a:path w="5528944" h="9429115">
                  <a:moveTo>
                    <a:pt x="4823644" y="8438183"/>
                  </a:moveTo>
                  <a:lnTo>
                    <a:pt x="4775410" y="8438183"/>
                  </a:lnTo>
                  <a:lnTo>
                    <a:pt x="4779198" y="8412783"/>
                  </a:lnTo>
                  <a:lnTo>
                    <a:pt x="4828524" y="8412783"/>
                  </a:lnTo>
                  <a:lnTo>
                    <a:pt x="4823644" y="8438183"/>
                  </a:lnTo>
                  <a:close/>
                </a:path>
                <a:path w="5528944" h="9429115">
                  <a:moveTo>
                    <a:pt x="5154581" y="8438183"/>
                  </a:moveTo>
                  <a:lnTo>
                    <a:pt x="5084326" y="8438183"/>
                  </a:lnTo>
                  <a:lnTo>
                    <a:pt x="5108850" y="8412783"/>
                  </a:lnTo>
                  <a:lnTo>
                    <a:pt x="5132449" y="8412783"/>
                  </a:lnTo>
                  <a:lnTo>
                    <a:pt x="5154581" y="8438183"/>
                  </a:lnTo>
                  <a:close/>
                </a:path>
                <a:path w="5528944" h="9429115">
                  <a:moveTo>
                    <a:pt x="143052" y="8476283"/>
                  </a:moveTo>
                  <a:lnTo>
                    <a:pt x="98901" y="8476283"/>
                  </a:lnTo>
                  <a:lnTo>
                    <a:pt x="80706" y="8438183"/>
                  </a:lnTo>
                  <a:lnTo>
                    <a:pt x="127379" y="8438183"/>
                  </a:lnTo>
                  <a:lnTo>
                    <a:pt x="143052" y="8476283"/>
                  </a:lnTo>
                  <a:close/>
                </a:path>
                <a:path w="5528944" h="9429115">
                  <a:moveTo>
                    <a:pt x="776941" y="8476283"/>
                  </a:moveTo>
                  <a:lnTo>
                    <a:pt x="656529" y="8476283"/>
                  </a:lnTo>
                  <a:lnTo>
                    <a:pt x="647909" y="8438183"/>
                  </a:lnTo>
                  <a:lnTo>
                    <a:pt x="776358" y="8438183"/>
                  </a:lnTo>
                  <a:lnTo>
                    <a:pt x="776941" y="8476283"/>
                  </a:lnTo>
                  <a:close/>
                </a:path>
                <a:path w="5528944" h="9429115">
                  <a:moveTo>
                    <a:pt x="1459853" y="8476283"/>
                  </a:moveTo>
                  <a:lnTo>
                    <a:pt x="1399296" y="8476283"/>
                  </a:lnTo>
                  <a:lnTo>
                    <a:pt x="1398194" y="8438183"/>
                  </a:lnTo>
                  <a:lnTo>
                    <a:pt x="1448510" y="8438183"/>
                  </a:lnTo>
                  <a:lnTo>
                    <a:pt x="1459853" y="8476283"/>
                  </a:lnTo>
                  <a:close/>
                </a:path>
                <a:path w="5528944" h="9429115">
                  <a:moveTo>
                    <a:pt x="2178116" y="8476283"/>
                  </a:moveTo>
                  <a:lnTo>
                    <a:pt x="2121115" y="8476283"/>
                  </a:lnTo>
                  <a:lnTo>
                    <a:pt x="2132249" y="8438183"/>
                  </a:lnTo>
                  <a:lnTo>
                    <a:pt x="2170974" y="8438183"/>
                  </a:lnTo>
                  <a:lnTo>
                    <a:pt x="2178116" y="8476283"/>
                  </a:lnTo>
                  <a:close/>
                </a:path>
                <a:path w="5528944" h="9429115">
                  <a:moveTo>
                    <a:pt x="2440567" y="8476283"/>
                  </a:moveTo>
                  <a:lnTo>
                    <a:pt x="2402256" y="8476283"/>
                  </a:lnTo>
                  <a:lnTo>
                    <a:pt x="2406328" y="8438183"/>
                  </a:lnTo>
                  <a:lnTo>
                    <a:pt x="2438078" y="8438183"/>
                  </a:lnTo>
                  <a:lnTo>
                    <a:pt x="2440567" y="8476283"/>
                  </a:lnTo>
                  <a:close/>
                </a:path>
                <a:path w="5528944" h="9429115">
                  <a:moveTo>
                    <a:pt x="4575826" y="8476283"/>
                  </a:moveTo>
                  <a:lnTo>
                    <a:pt x="4561694" y="8476283"/>
                  </a:lnTo>
                  <a:lnTo>
                    <a:pt x="4547474" y="8438183"/>
                  </a:lnTo>
                  <a:lnTo>
                    <a:pt x="4589805" y="8438183"/>
                  </a:lnTo>
                  <a:lnTo>
                    <a:pt x="4575826" y="8476283"/>
                  </a:lnTo>
                  <a:close/>
                </a:path>
                <a:path w="5528944" h="9429115">
                  <a:moveTo>
                    <a:pt x="5319435" y="8501683"/>
                  </a:moveTo>
                  <a:lnTo>
                    <a:pt x="5146763" y="8501683"/>
                  </a:lnTo>
                  <a:lnTo>
                    <a:pt x="5090420" y="8476283"/>
                  </a:lnTo>
                  <a:lnTo>
                    <a:pt x="5067331" y="8438183"/>
                  </a:lnTo>
                  <a:lnTo>
                    <a:pt x="5174703" y="8438183"/>
                  </a:lnTo>
                  <a:lnTo>
                    <a:pt x="5197968" y="8476283"/>
                  </a:lnTo>
                  <a:lnTo>
                    <a:pt x="5330659" y="8476283"/>
                  </a:lnTo>
                  <a:lnTo>
                    <a:pt x="5319435" y="8501683"/>
                  </a:lnTo>
                  <a:close/>
                </a:path>
                <a:path w="5528944" h="9429115">
                  <a:moveTo>
                    <a:pt x="5370286" y="8476283"/>
                  </a:moveTo>
                  <a:lnTo>
                    <a:pt x="5275361" y="8476283"/>
                  </a:lnTo>
                  <a:lnTo>
                    <a:pt x="5294823" y="8438183"/>
                  </a:lnTo>
                  <a:lnTo>
                    <a:pt x="5371647" y="8438183"/>
                  </a:lnTo>
                  <a:lnTo>
                    <a:pt x="5370286" y="8476283"/>
                  </a:lnTo>
                  <a:close/>
                </a:path>
                <a:path w="5528944" h="9429115">
                  <a:moveTo>
                    <a:pt x="768513" y="8501683"/>
                  </a:moveTo>
                  <a:lnTo>
                    <a:pt x="737732" y="8501683"/>
                  </a:lnTo>
                  <a:lnTo>
                    <a:pt x="723096" y="8476283"/>
                  </a:lnTo>
                  <a:lnTo>
                    <a:pt x="772906" y="8476283"/>
                  </a:lnTo>
                  <a:lnTo>
                    <a:pt x="768513" y="8501683"/>
                  </a:lnTo>
                  <a:close/>
                </a:path>
                <a:path w="5528944" h="9429115">
                  <a:moveTo>
                    <a:pt x="1454016" y="8501683"/>
                  </a:moveTo>
                  <a:lnTo>
                    <a:pt x="1446136" y="8501683"/>
                  </a:lnTo>
                  <a:lnTo>
                    <a:pt x="1435851" y="8476283"/>
                  </a:lnTo>
                  <a:lnTo>
                    <a:pt x="1460818" y="8476283"/>
                  </a:lnTo>
                  <a:lnTo>
                    <a:pt x="1454016" y="8501683"/>
                  </a:lnTo>
                  <a:close/>
                </a:path>
                <a:path w="5528944" h="9429115">
                  <a:moveTo>
                    <a:pt x="1699616" y="8501683"/>
                  </a:moveTo>
                  <a:lnTo>
                    <a:pt x="1693361" y="8501683"/>
                  </a:lnTo>
                  <a:lnTo>
                    <a:pt x="1687205" y="8476283"/>
                  </a:lnTo>
                  <a:lnTo>
                    <a:pt x="1706099" y="8476283"/>
                  </a:lnTo>
                  <a:lnTo>
                    <a:pt x="1699616" y="8501683"/>
                  </a:lnTo>
                  <a:close/>
                </a:path>
                <a:path w="5528944" h="9429115">
                  <a:moveTo>
                    <a:pt x="2175685" y="8501683"/>
                  </a:moveTo>
                  <a:lnTo>
                    <a:pt x="2109778" y="8501683"/>
                  </a:lnTo>
                  <a:lnTo>
                    <a:pt x="2113875" y="8476283"/>
                  </a:lnTo>
                  <a:lnTo>
                    <a:pt x="2193833" y="8476283"/>
                  </a:lnTo>
                  <a:lnTo>
                    <a:pt x="2175685" y="8501683"/>
                  </a:lnTo>
                  <a:close/>
                </a:path>
                <a:path w="5528944" h="9429115">
                  <a:moveTo>
                    <a:pt x="3997866" y="8501683"/>
                  </a:moveTo>
                  <a:lnTo>
                    <a:pt x="3973754" y="8501683"/>
                  </a:lnTo>
                  <a:lnTo>
                    <a:pt x="3982689" y="8476283"/>
                  </a:lnTo>
                  <a:lnTo>
                    <a:pt x="3990726" y="8476283"/>
                  </a:lnTo>
                  <a:lnTo>
                    <a:pt x="3997866" y="8501683"/>
                  </a:lnTo>
                  <a:close/>
                </a:path>
                <a:path w="5528944" h="9429115">
                  <a:moveTo>
                    <a:pt x="66134" y="8603283"/>
                  </a:moveTo>
                  <a:lnTo>
                    <a:pt x="5000" y="8603283"/>
                  </a:lnTo>
                  <a:lnTo>
                    <a:pt x="0" y="8590583"/>
                  </a:lnTo>
                  <a:lnTo>
                    <a:pt x="0" y="8501683"/>
                  </a:lnTo>
                  <a:lnTo>
                    <a:pt x="300269" y="8501683"/>
                  </a:lnTo>
                  <a:lnTo>
                    <a:pt x="301800" y="8539783"/>
                  </a:lnTo>
                  <a:lnTo>
                    <a:pt x="75269" y="8539783"/>
                  </a:lnTo>
                  <a:lnTo>
                    <a:pt x="69067" y="8577883"/>
                  </a:lnTo>
                  <a:lnTo>
                    <a:pt x="64140" y="8577883"/>
                  </a:lnTo>
                  <a:lnTo>
                    <a:pt x="66134" y="8603283"/>
                  </a:lnTo>
                  <a:close/>
                </a:path>
                <a:path w="5528944" h="9429115">
                  <a:moveTo>
                    <a:pt x="592923" y="8539783"/>
                  </a:moveTo>
                  <a:lnTo>
                    <a:pt x="548716" y="8539783"/>
                  </a:lnTo>
                  <a:lnTo>
                    <a:pt x="562560" y="8501683"/>
                  </a:lnTo>
                  <a:lnTo>
                    <a:pt x="584518" y="8501683"/>
                  </a:lnTo>
                  <a:lnTo>
                    <a:pt x="592923" y="8539783"/>
                  </a:lnTo>
                  <a:close/>
                </a:path>
                <a:path w="5528944" h="9429115">
                  <a:moveTo>
                    <a:pt x="1286996" y="8539783"/>
                  </a:moveTo>
                  <a:lnTo>
                    <a:pt x="1270656" y="8539783"/>
                  </a:lnTo>
                  <a:lnTo>
                    <a:pt x="1273276" y="8501683"/>
                  </a:lnTo>
                  <a:lnTo>
                    <a:pt x="1279858" y="8501683"/>
                  </a:lnTo>
                  <a:lnTo>
                    <a:pt x="1286996" y="8539783"/>
                  </a:lnTo>
                  <a:close/>
                </a:path>
                <a:path w="5528944" h="9429115">
                  <a:moveTo>
                    <a:pt x="4747995" y="8539783"/>
                  </a:moveTo>
                  <a:lnTo>
                    <a:pt x="4694432" y="8539783"/>
                  </a:lnTo>
                  <a:lnTo>
                    <a:pt x="4695709" y="8501683"/>
                  </a:lnTo>
                  <a:lnTo>
                    <a:pt x="4754879" y="8501683"/>
                  </a:lnTo>
                  <a:lnTo>
                    <a:pt x="4747995" y="8539783"/>
                  </a:lnTo>
                  <a:close/>
                </a:path>
                <a:path w="5528944" h="9429115">
                  <a:moveTo>
                    <a:pt x="5015987" y="8539783"/>
                  </a:moveTo>
                  <a:lnTo>
                    <a:pt x="4913384" y="8539783"/>
                  </a:lnTo>
                  <a:lnTo>
                    <a:pt x="4910287" y="8501683"/>
                  </a:lnTo>
                  <a:lnTo>
                    <a:pt x="5006036" y="8501683"/>
                  </a:lnTo>
                  <a:lnTo>
                    <a:pt x="5015987" y="8539783"/>
                  </a:lnTo>
                  <a:close/>
                </a:path>
                <a:path w="5528944" h="9429115">
                  <a:moveTo>
                    <a:pt x="5305510" y="8539783"/>
                  </a:moveTo>
                  <a:lnTo>
                    <a:pt x="5196038" y="8539783"/>
                  </a:lnTo>
                  <a:lnTo>
                    <a:pt x="5187812" y="8501683"/>
                  </a:lnTo>
                  <a:lnTo>
                    <a:pt x="5303955" y="8501683"/>
                  </a:lnTo>
                  <a:lnTo>
                    <a:pt x="5305510" y="8539783"/>
                  </a:lnTo>
                  <a:close/>
                </a:path>
                <a:path w="5528944" h="9429115">
                  <a:moveTo>
                    <a:pt x="5496988" y="8539783"/>
                  </a:moveTo>
                  <a:lnTo>
                    <a:pt x="5457044" y="8539783"/>
                  </a:lnTo>
                  <a:lnTo>
                    <a:pt x="5450355" y="8501683"/>
                  </a:lnTo>
                  <a:lnTo>
                    <a:pt x="5497829" y="8501683"/>
                  </a:lnTo>
                  <a:lnTo>
                    <a:pt x="5496988" y="8539783"/>
                  </a:lnTo>
                  <a:close/>
                </a:path>
                <a:path w="5528944" h="9429115">
                  <a:moveTo>
                    <a:pt x="297183" y="8577883"/>
                  </a:moveTo>
                  <a:lnTo>
                    <a:pt x="201350" y="8577883"/>
                  </a:lnTo>
                  <a:lnTo>
                    <a:pt x="185751" y="8539783"/>
                  </a:lnTo>
                  <a:lnTo>
                    <a:pt x="300302" y="8539783"/>
                  </a:lnTo>
                  <a:lnTo>
                    <a:pt x="297183" y="8577883"/>
                  </a:lnTo>
                  <a:close/>
                </a:path>
                <a:path w="5528944" h="9429115">
                  <a:moveTo>
                    <a:pt x="597813" y="8577883"/>
                  </a:moveTo>
                  <a:lnTo>
                    <a:pt x="528217" y="8577883"/>
                  </a:lnTo>
                  <a:lnTo>
                    <a:pt x="533370" y="8539783"/>
                  </a:lnTo>
                  <a:lnTo>
                    <a:pt x="598324" y="8539783"/>
                  </a:lnTo>
                  <a:lnTo>
                    <a:pt x="597813" y="8577883"/>
                  </a:lnTo>
                  <a:close/>
                </a:path>
                <a:path w="5528944" h="9429115">
                  <a:moveTo>
                    <a:pt x="824474" y="8577883"/>
                  </a:moveTo>
                  <a:lnTo>
                    <a:pt x="716678" y="8577883"/>
                  </a:lnTo>
                  <a:lnTo>
                    <a:pt x="718119" y="8539783"/>
                  </a:lnTo>
                  <a:lnTo>
                    <a:pt x="826079" y="8539783"/>
                  </a:lnTo>
                  <a:lnTo>
                    <a:pt x="824474" y="8577883"/>
                  </a:lnTo>
                  <a:close/>
                </a:path>
                <a:path w="5528944" h="9429115">
                  <a:moveTo>
                    <a:pt x="1562339" y="8577883"/>
                  </a:moveTo>
                  <a:lnTo>
                    <a:pt x="1476687" y="8577883"/>
                  </a:lnTo>
                  <a:lnTo>
                    <a:pt x="1492145" y="8539783"/>
                  </a:lnTo>
                  <a:lnTo>
                    <a:pt x="1569932" y="8539783"/>
                  </a:lnTo>
                  <a:lnTo>
                    <a:pt x="1562339" y="8577883"/>
                  </a:lnTo>
                  <a:close/>
                </a:path>
                <a:path w="5528944" h="9429115">
                  <a:moveTo>
                    <a:pt x="2774383" y="8577883"/>
                  </a:moveTo>
                  <a:lnTo>
                    <a:pt x="2742849" y="8577883"/>
                  </a:lnTo>
                  <a:lnTo>
                    <a:pt x="2745917" y="8539783"/>
                  </a:lnTo>
                  <a:lnTo>
                    <a:pt x="2774991" y="8539783"/>
                  </a:lnTo>
                  <a:lnTo>
                    <a:pt x="2774383" y="8577883"/>
                  </a:lnTo>
                  <a:close/>
                </a:path>
                <a:path w="5528944" h="9429115">
                  <a:moveTo>
                    <a:pt x="3081464" y="8577883"/>
                  </a:moveTo>
                  <a:lnTo>
                    <a:pt x="3022910" y="8577883"/>
                  </a:lnTo>
                  <a:lnTo>
                    <a:pt x="3020163" y="8539783"/>
                  </a:lnTo>
                  <a:lnTo>
                    <a:pt x="3079453" y="8539783"/>
                  </a:lnTo>
                  <a:lnTo>
                    <a:pt x="3081464" y="8577883"/>
                  </a:lnTo>
                  <a:close/>
                </a:path>
                <a:path w="5528944" h="9429115">
                  <a:moveTo>
                    <a:pt x="3330414" y="8577883"/>
                  </a:moveTo>
                  <a:lnTo>
                    <a:pt x="3298818" y="8577883"/>
                  </a:lnTo>
                  <a:lnTo>
                    <a:pt x="3282308" y="8539783"/>
                  </a:lnTo>
                  <a:lnTo>
                    <a:pt x="3315319" y="8539783"/>
                  </a:lnTo>
                  <a:lnTo>
                    <a:pt x="3330414" y="8577883"/>
                  </a:lnTo>
                  <a:close/>
                </a:path>
                <a:path w="5528944" h="9429115">
                  <a:moveTo>
                    <a:pt x="4113341" y="8577883"/>
                  </a:moveTo>
                  <a:lnTo>
                    <a:pt x="4053925" y="8577883"/>
                  </a:lnTo>
                  <a:lnTo>
                    <a:pt x="4068588" y="8539783"/>
                  </a:lnTo>
                  <a:lnTo>
                    <a:pt x="4116093" y="8539783"/>
                  </a:lnTo>
                  <a:lnTo>
                    <a:pt x="4113341" y="8577883"/>
                  </a:lnTo>
                  <a:close/>
                </a:path>
                <a:path w="5528944" h="9429115">
                  <a:moveTo>
                    <a:pt x="5336442" y="8577883"/>
                  </a:moveTo>
                  <a:lnTo>
                    <a:pt x="5264096" y="8577883"/>
                  </a:lnTo>
                  <a:lnTo>
                    <a:pt x="5251337" y="8539783"/>
                  </a:lnTo>
                  <a:lnTo>
                    <a:pt x="5328427" y="8539783"/>
                  </a:lnTo>
                  <a:lnTo>
                    <a:pt x="5336442" y="8577883"/>
                  </a:lnTo>
                  <a:close/>
                </a:path>
                <a:path w="5528944" h="9429115">
                  <a:moveTo>
                    <a:pt x="432607" y="8603283"/>
                  </a:moveTo>
                  <a:lnTo>
                    <a:pt x="360826" y="8603283"/>
                  </a:lnTo>
                  <a:lnTo>
                    <a:pt x="377170" y="8577883"/>
                  </a:lnTo>
                  <a:lnTo>
                    <a:pt x="423218" y="8577883"/>
                  </a:lnTo>
                  <a:lnTo>
                    <a:pt x="432607" y="8603283"/>
                  </a:lnTo>
                  <a:close/>
                </a:path>
                <a:path w="5528944" h="9429115">
                  <a:moveTo>
                    <a:pt x="648993" y="8603283"/>
                  </a:moveTo>
                  <a:lnTo>
                    <a:pt x="529060" y="8603283"/>
                  </a:lnTo>
                  <a:lnTo>
                    <a:pt x="526723" y="8577883"/>
                  </a:lnTo>
                  <a:lnTo>
                    <a:pt x="636645" y="8577883"/>
                  </a:lnTo>
                  <a:lnTo>
                    <a:pt x="648993" y="8603283"/>
                  </a:lnTo>
                  <a:close/>
                </a:path>
                <a:path w="5528944" h="9429115">
                  <a:moveTo>
                    <a:pt x="770556" y="8603283"/>
                  </a:moveTo>
                  <a:lnTo>
                    <a:pt x="743147" y="8577883"/>
                  </a:lnTo>
                  <a:lnTo>
                    <a:pt x="797714" y="8577883"/>
                  </a:lnTo>
                  <a:lnTo>
                    <a:pt x="770556" y="8603283"/>
                  </a:lnTo>
                  <a:close/>
                </a:path>
                <a:path w="5528944" h="9429115">
                  <a:moveTo>
                    <a:pt x="3867787" y="8603283"/>
                  </a:moveTo>
                  <a:lnTo>
                    <a:pt x="3782650" y="8603283"/>
                  </a:lnTo>
                  <a:lnTo>
                    <a:pt x="3778687" y="8577883"/>
                  </a:lnTo>
                  <a:lnTo>
                    <a:pt x="3849110" y="8577883"/>
                  </a:lnTo>
                  <a:lnTo>
                    <a:pt x="3867787" y="8603283"/>
                  </a:lnTo>
                  <a:close/>
                </a:path>
                <a:path w="5528944" h="9429115">
                  <a:moveTo>
                    <a:pt x="4083474" y="8603283"/>
                  </a:moveTo>
                  <a:lnTo>
                    <a:pt x="4040910" y="8603283"/>
                  </a:lnTo>
                  <a:lnTo>
                    <a:pt x="4039045" y="8577883"/>
                  </a:lnTo>
                  <a:lnTo>
                    <a:pt x="4098157" y="8577883"/>
                  </a:lnTo>
                  <a:lnTo>
                    <a:pt x="4083474" y="8603283"/>
                  </a:lnTo>
                  <a:close/>
                </a:path>
                <a:path w="5528944" h="9429115">
                  <a:moveTo>
                    <a:pt x="4628615" y="8603283"/>
                  </a:moveTo>
                  <a:lnTo>
                    <a:pt x="4600224" y="8603283"/>
                  </a:lnTo>
                  <a:lnTo>
                    <a:pt x="4605587" y="8577883"/>
                  </a:lnTo>
                  <a:lnTo>
                    <a:pt x="4625504" y="8577883"/>
                  </a:lnTo>
                  <a:lnTo>
                    <a:pt x="4628615" y="8603283"/>
                  </a:lnTo>
                  <a:close/>
                </a:path>
                <a:path w="5528944" h="9429115">
                  <a:moveTo>
                    <a:pt x="5146566" y="8603283"/>
                  </a:moveTo>
                  <a:lnTo>
                    <a:pt x="5030705" y="8603283"/>
                  </a:lnTo>
                  <a:lnTo>
                    <a:pt x="5052840" y="8577883"/>
                  </a:lnTo>
                  <a:lnTo>
                    <a:pt x="5137798" y="8577883"/>
                  </a:lnTo>
                  <a:lnTo>
                    <a:pt x="5146566" y="8603283"/>
                  </a:lnTo>
                  <a:close/>
                </a:path>
                <a:path w="5528944" h="9429115">
                  <a:moveTo>
                    <a:pt x="5391636" y="8603283"/>
                  </a:moveTo>
                  <a:lnTo>
                    <a:pt x="5276354" y="8603283"/>
                  </a:lnTo>
                  <a:lnTo>
                    <a:pt x="5275691" y="8577883"/>
                  </a:lnTo>
                  <a:lnTo>
                    <a:pt x="5387643" y="8577883"/>
                  </a:lnTo>
                  <a:lnTo>
                    <a:pt x="5391636" y="8603283"/>
                  </a:lnTo>
                  <a:close/>
                </a:path>
                <a:path w="5528944" h="9429115">
                  <a:moveTo>
                    <a:pt x="158537" y="8768383"/>
                  </a:moveTo>
                  <a:lnTo>
                    <a:pt x="13349" y="8768383"/>
                  </a:lnTo>
                  <a:lnTo>
                    <a:pt x="33946" y="8730283"/>
                  </a:lnTo>
                  <a:lnTo>
                    <a:pt x="40920" y="8641383"/>
                  </a:lnTo>
                  <a:lnTo>
                    <a:pt x="22076" y="8641383"/>
                  </a:lnTo>
                  <a:lnTo>
                    <a:pt x="12988" y="8603283"/>
                  </a:lnTo>
                  <a:lnTo>
                    <a:pt x="195667" y="8603283"/>
                  </a:lnTo>
                  <a:lnTo>
                    <a:pt x="203073" y="8641383"/>
                  </a:lnTo>
                  <a:lnTo>
                    <a:pt x="217975" y="8666783"/>
                  </a:lnTo>
                  <a:lnTo>
                    <a:pt x="78617" y="8666783"/>
                  </a:lnTo>
                  <a:lnTo>
                    <a:pt x="82213" y="8704883"/>
                  </a:lnTo>
                  <a:lnTo>
                    <a:pt x="93076" y="8704883"/>
                  </a:lnTo>
                  <a:lnTo>
                    <a:pt x="106742" y="8730283"/>
                  </a:lnTo>
                  <a:lnTo>
                    <a:pt x="150494" y="8730283"/>
                  </a:lnTo>
                  <a:lnTo>
                    <a:pt x="158537" y="8768383"/>
                  </a:lnTo>
                  <a:close/>
                </a:path>
                <a:path w="5528944" h="9429115">
                  <a:moveTo>
                    <a:pt x="434281" y="8641383"/>
                  </a:moveTo>
                  <a:lnTo>
                    <a:pt x="330844" y="8641383"/>
                  </a:lnTo>
                  <a:lnTo>
                    <a:pt x="329371" y="8603283"/>
                  </a:lnTo>
                  <a:lnTo>
                    <a:pt x="436937" y="8603283"/>
                  </a:lnTo>
                  <a:lnTo>
                    <a:pt x="434281" y="8641383"/>
                  </a:lnTo>
                  <a:close/>
                </a:path>
                <a:path w="5528944" h="9429115">
                  <a:moveTo>
                    <a:pt x="626399" y="8704883"/>
                  </a:moveTo>
                  <a:lnTo>
                    <a:pt x="618563" y="8666783"/>
                  </a:lnTo>
                  <a:lnTo>
                    <a:pt x="587185" y="8666783"/>
                  </a:lnTo>
                  <a:lnTo>
                    <a:pt x="567282" y="8641383"/>
                  </a:lnTo>
                  <a:lnTo>
                    <a:pt x="550137" y="8641383"/>
                  </a:lnTo>
                  <a:lnTo>
                    <a:pt x="535401" y="8603283"/>
                  </a:lnTo>
                  <a:lnTo>
                    <a:pt x="683589" y="8603283"/>
                  </a:lnTo>
                  <a:lnTo>
                    <a:pt x="690645" y="8641383"/>
                  </a:lnTo>
                  <a:lnTo>
                    <a:pt x="658398" y="8666783"/>
                  </a:lnTo>
                  <a:lnTo>
                    <a:pt x="626399" y="8704883"/>
                  </a:lnTo>
                  <a:close/>
                </a:path>
                <a:path w="5528944" h="9429115">
                  <a:moveTo>
                    <a:pt x="1683832" y="8641383"/>
                  </a:moveTo>
                  <a:lnTo>
                    <a:pt x="1676169" y="8641383"/>
                  </a:lnTo>
                  <a:lnTo>
                    <a:pt x="1670439" y="8603283"/>
                  </a:lnTo>
                  <a:lnTo>
                    <a:pt x="1685633" y="8603283"/>
                  </a:lnTo>
                  <a:lnTo>
                    <a:pt x="1683832" y="8641383"/>
                  </a:lnTo>
                  <a:close/>
                </a:path>
                <a:path w="5528944" h="9429115">
                  <a:moveTo>
                    <a:pt x="2456350" y="8641383"/>
                  </a:moveTo>
                  <a:lnTo>
                    <a:pt x="2417132" y="8641383"/>
                  </a:lnTo>
                  <a:lnTo>
                    <a:pt x="2418566" y="8603283"/>
                  </a:lnTo>
                  <a:lnTo>
                    <a:pt x="2456612" y="8603283"/>
                  </a:lnTo>
                  <a:lnTo>
                    <a:pt x="2456350" y="8641383"/>
                  </a:lnTo>
                  <a:close/>
                </a:path>
                <a:path w="5528944" h="9429115">
                  <a:moveTo>
                    <a:pt x="2688257" y="8641383"/>
                  </a:moveTo>
                  <a:lnTo>
                    <a:pt x="2638553" y="8641383"/>
                  </a:lnTo>
                  <a:lnTo>
                    <a:pt x="2643331" y="8603283"/>
                  </a:lnTo>
                  <a:lnTo>
                    <a:pt x="2681111" y="8603283"/>
                  </a:lnTo>
                  <a:lnTo>
                    <a:pt x="2688257" y="8641383"/>
                  </a:lnTo>
                  <a:close/>
                </a:path>
                <a:path w="5528944" h="9429115">
                  <a:moveTo>
                    <a:pt x="4870862" y="8641383"/>
                  </a:moveTo>
                  <a:lnTo>
                    <a:pt x="4730648" y="8641383"/>
                  </a:lnTo>
                  <a:lnTo>
                    <a:pt x="4747926" y="8603283"/>
                  </a:lnTo>
                  <a:lnTo>
                    <a:pt x="4870313" y="8603283"/>
                  </a:lnTo>
                  <a:lnTo>
                    <a:pt x="4870862" y="8641383"/>
                  </a:lnTo>
                  <a:close/>
                </a:path>
                <a:path w="5528944" h="9429115">
                  <a:moveTo>
                    <a:pt x="5053268" y="8666783"/>
                  </a:moveTo>
                  <a:lnTo>
                    <a:pt x="4970632" y="8666783"/>
                  </a:lnTo>
                  <a:lnTo>
                    <a:pt x="4992140" y="8641383"/>
                  </a:lnTo>
                  <a:lnTo>
                    <a:pt x="5012056" y="8603283"/>
                  </a:lnTo>
                  <a:lnTo>
                    <a:pt x="5171460" y="8603283"/>
                  </a:lnTo>
                  <a:lnTo>
                    <a:pt x="5189890" y="8641383"/>
                  </a:lnTo>
                  <a:lnTo>
                    <a:pt x="5072828" y="8641383"/>
                  </a:lnTo>
                  <a:lnTo>
                    <a:pt x="5053268" y="8666783"/>
                  </a:lnTo>
                  <a:close/>
                </a:path>
                <a:path w="5528944" h="9429115">
                  <a:moveTo>
                    <a:pt x="5376378" y="8641383"/>
                  </a:moveTo>
                  <a:lnTo>
                    <a:pt x="5246741" y="8641383"/>
                  </a:lnTo>
                  <a:lnTo>
                    <a:pt x="5266550" y="8603283"/>
                  </a:lnTo>
                  <a:lnTo>
                    <a:pt x="5383877" y="8603283"/>
                  </a:lnTo>
                  <a:lnTo>
                    <a:pt x="5376378" y="8641383"/>
                  </a:lnTo>
                  <a:close/>
                </a:path>
                <a:path w="5528944" h="9429115">
                  <a:moveTo>
                    <a:pt x="1394178" y="8666783"/>
                  </a:moveTo>
                  <a:lnTo>
                    <a:pt x="1373400" y="8666783"/>
                  </a:lnTo>
                  <a:lnTo>
                    <a:pt x="1365682" y="8641383"/>
                  </a:lnTo>
                  <a:lnTo>
                    <a:pt x="1400489" y="8641383"/>
                  </a:lnTo>
                  <a:lnTo>
                    <a:pt x="1394178" y="8666783"/>
                  </a:lnTo>
                  <a:close/>
                </a:path>
                <a:path w="5528944" h="9429115">
                  <a:moveTo>
                    <a:pt x="1884461" y="8666783"/>
                  </a:moveTo>
                  <a:lnTo>
                    <a:pt x="1872933" y="8641383"/>
                  </a:lnTo>
                  <a:lnTo>
                    <a:pt x="1894029" y="8641383"/>
                  </a:lnTo>
                  <a:lnTo>
                    <a:pt x="1884461" y="8666783"/>
                  </a:lnTo>
                  <a:close/>
                </a:path>
                <a:path w="5528944" h="9429115">
                  <a:moveTo>
                    <a:pt x="2672957" y="8666783"/>
                  </a:moveTo>
                  <a:lnTo>
                    <a:pt x="2652408" y="8666783"/>
                  </a:lnTo>
                  <a:lnTo>
                    <a:pt x="2644817" y="8641383"/>
                  </a:lnTo>
                  <a:lnTo>
                    <a:pt x="2682658" y="8641383"/>
                  </a:lnTo>
                  <a:lnTo>
                    <a:pt x="2672957" y="8666783"/>
                  </a:lnTo>
                  <a:close/>
                </a:path>
                <a:path w="5528944" h="9429115">
                  <a:moveTo>
                    <a:pt x="3225561" y="8704883"/>
                  </a:moveTo>
                  <a:lnTo>
                    <a:pt x="3212954" y="8704883"/>
                  </a:lnTo>
                  <a:lnTo>
                    <a:pt x="3186426" y="8666783"/>
                  </a:lnTo>
                  <a:lnTo>
                    <a:pt x="3079159" y="8666783"/>
                  </a:lnTo>
                  <a:lnTo>
                    <a:pt x="3106530" y="8641383"/>
                  </a:lnTo>
                  <a:lnTo>
                    <a:pt x="3227308" y="8641383"/>
                  </a:lnTo>
                  <a:lnTo>
                    <a:pt x="3233340" y="8666783"/>
                  </a:lnTo>
                  <a:lnTo>
                    <a:pt x="3225561" y="8704883"/>
                  </a:lnTo>
                  <a:close/>
                </a:path>
                <a:path w="5528944" h="9429115">
                  <a:moveTo>
                    <a:pt x="3496748" y="8666783"/>
                  </a:moveTo>
                  <a:lnTo>
                    <a:pt x="3394982" y="8666783"/>
                  </a:lnTo>
                  <a:lnTo>
                    <a:pt x="3395112" y="8641383"/>
                  </a:lnTo>
                  <a:lnTo>
                    <a:pt x="3497187" y="8641383"/>
                  </a:lnTo>
                  <a:lnTo>
                    <a:pt x="3496748" y="8666783"/>
                  </a:lnTo>
                  <a:close/>
                </a:path>
                <a:path w="5528944" h="9429115">
                  <a:moveTo>
                    <a:pt x="4656021" y="8730283"/>
                  </a:moveTo>
                  <a:lnTo>
                    <a:pt x="4602538" y="8730283"/>
                  </a:lnTo>
                  <a:lnTo>
                    <a:pt x="4622298" y="8704883"/>
                  </a:lnTo>
                  <a:lnTo>
                    <a:pt x="4640130" y="8666783"/>
                  </a:lnTo>
                  <a:lnTo>
                    <a:pt x="4703905" y="8666783"/>
                  </a:lnTo>
                  <a:lnTo>
                    <a:pt x="4718027" y="8641383"/>
                  </a:lnTo>
                  <a:lnTo>
                    <a:pt x="4778634" y="8641383"/>
                  </a:lnTo>
                  <a:lnTo>
                    <a:pt x="4735249" y="8666783"/>
                  </a:lnTo>
                  <a:lnTo>
                    <a:pt x="4694748" y="8704883"/>
                  </a:lnTo>
                  <a:lnTo>
                    <a:pt x="4656021" y="8730283"/>
                  </a:lnTo>
                  <a:close/>
                </a:path>
                <a:path w="5528944" h="9429115">
                  <a:moveTo>
                    <a:pt x="5245841" y="8704883"/>
                  </a:moveTo>
                  <a:lnTo>
                    <a:pt x="5157804" y="8704883"/>
                  </a:lnTo>
                  <a:lnTo>
                    <a:pt x="5119722" y="8641383"/>
                  </a:lnTo>
                  <a:lnTo>
                    <a:pt x="5316789" y="8641383"/>
                  </a:lnTo>
                  <a:lnTo>
                    <a:pt x="5292893" y="8666783"/>
                  </a:lnTo>
                  <a:lnTo>
                    <a:pt x="5255170" y="8666783"/>
                  </a:lnTo>
                  <a:lnTo>
                    <a:pt x="5245841" y="8704883"/>
                  </a:lnTo>
                  <a:close/>
                </a:path>
                <a:path w="5528944" h="9429115">
                  <a:moveTo>
                    <a:pt x="301820" y="8704883"/>
                  </a:moveTo>
                  <a:lnTo>
                    <a:pt x="200618" y="8704883"/>
                  </a:lnTo>
                  <a:lnTo>
                    <a:pt x="174912" y="8666783"/>
                  </a:lnTo>
                  <a:lnTo>
                    <a:pt x="296652" y="8666783"/>
                  </a:lnTo>
                  <a:lnTo>
                    <a:pt x="301820" y="8704883"/>
                  </a:lnTo>
                  <a:close/>
                </a:path>
                <a:path w="5528944" h="9429115">
                  <a:moveTo>
                    <a:pt x="496434" y="8704883"/>
                  </a:moveTo>
                  <a:lnTo>
                    <a:pt x="486120" y="8704883"/>
                  </a:lnTo>
                  <a:lnTo>
                    <a:pt x="491365" y="8666783"/>
                  </a:lnTo>
                  <a:lnTo>
                    <a:pt x="496434" y="8704883"/>
                  </a:lnTo>
                  <a:close/>
                </a:path>
                <a:path w="5528944" h="9429115">
                  <a:moveTo>
                    <a:pt x="613694" y="8704883"/>
                  </a:moveTo>
                  <a:lnTo>
                    <a:pt x="610284" y="8666783"/>
                  </a:lnTo>
                  <a:lnTo>
                    <a:pt x="618578" y="8666783"/>
                  </a:lnTo>
                  <a:lnTo>
                    <a:pt x="613694" y="8704883"/>
                  </a:lnTo>
                  <a:close/>
                </a:path>
                <a:path w="5528944" h="9429115">
                  <a:moveTo>
                    <a:pt x="2091244" y="8704883"/>
                  </a:moveTo>
                  <a:lnTo>
                    <a:pt x="2025218" y="8704883"/>
                  </a:lnTo>
                  <a:lnTo>
                    <a:pt x="2043635" y="8666783"/>
                  </a:lnTo>
                  <a:lnTo>
                    <a:pt x="2088741" y="8666783"/>
                  </a:lnTo>
                  <a:lnTo>
                    <a:pt x="2091244" y="8704883"/>
                  </a:lnTo>
                  <a:close/>
                </a:path>
                <a:path w="5528944" h="9429115">
                  <a:moveTo>
                    <a:pt x="3097250" y="8704883"/>
                  </a:moveTo>
                  <a:lnTo>
                    <a:pt x="3089963" y="8666783"/>
                  </a:lnTo>
                  <a:lnTo>
                    <a:pt x="3105397" y="8666783"/>
                  </a:lnTo>
                  <a:lnTo>
                    <a:pt x="3097250" y="8704883"/>
                  </a:lnTo>
                  <a:close/>
                </a:path>
                <a:path w="5528944" h="9429115">
                  <a:moveTo>
                    <a:pt x="4497977" y="8704883"/>
                  </a:moveTo>
                  <a:lnTo>
                    <a:pt x="4398960" y="8704883"/>
                  </a:lnTo>
                  <a:lnTo>
                    <a:pt x="4399992" y="8666783"/>
                  </a:lnTo>
                  <a:lnTo>
                    <a:pt x="4494017" y="8666783"/>
                  </a:lnTo>
                  <a:lnTo>
                    <a:pt x="4497977" y="8704883"/>
                  </a:lnTo>
                  <a:close/>
                </a:path>
                <a:path w="5528944" h="9429115">
                  <a:moveTo>
                    <a:pt x="5016220" y="8704883"/>
                  </a:moveTo>
                  <a:lnTo>
                    <a:pt x="4926821" y="8704883"/>
                  </a:lnTo>
                  <a:lnTo>
                    <a:pt x="4948514" y="8666783"/>
                  </a:lnTo>
                  <a:lnTo>
                    <a:pt x="5027247" y="8666783"/>
                  </a:lnTo>
                  <a:lnTo>
                    <a:pt x="5016220" y="8704883"/>
                  </a:lnTo>
                  <a:close/>
                </a:path>
                <a:path w="5528944" h="9429115">
                  <a:moveTo>
                    <a:pt x="5481342" y="8704883"/>
                  </a:moveTo>
                  <a:lnTo>
                    <a:pt x="5410343" y="8704883"/>
                  </a:lnTo>
                  <a:lnTo>
                    <a:pt x="5423158" y="8666783"/>
                  </a:lnTo>
                  <a:lnTo>
                    <a:pt x="5493178" y="8666783"/>
                  </a:lnTo>
                  <a:lnTo>
                    <a:pt x="5481342" y="8704883"/>
                  </a:lnTo>
                  <a:close/>
                </a:path>
                <a:path w="5528944" h="9429115">
                  <a:moveTo>
                    <a:pt x="377392" y="8730283"/>
                  </a:moveTo>
                  <a:lnTo>
                    <a:pt x="338327" y="8730283"/>
                  </a:lnTo>
                  <a:lnTo>
                    <a:pt x="344355" y="8704883"/>
                  </a:lnTo>
                  <a:lnTo>
                    <a:pt x="370572" y="8704883"/>
                  </a:lnTo>
                  <a:lnTo>
                    <a:pt x="377392" y="8730283"/>
                  </a:lnTo>
                  <a:close/>
                </a:path>
                <a:path w="5528944" h="9429115">
                  <a:moveTo>
                    <a:pt x="1319868" y="8730283"/>
                  </a:moveTo>
                  <a:lnTo>
                    <a:pt x="1243216" y="8730283"/>
                  </a:lnTo>
                  <a:lnTo>
                    <a:pt x="1245083" y="8704883"/>
                  </a:lnTo>
                  <a:lnTo>
                    <a:pt x="1344889" y="8704883"/>
                  </a:lnTo>
                  <a:lnTo>
                    <a:pt x="1319868" y="8730283"/>
                  </a:lnTo>
                  <a:close/>
                </a:path>
                <a:path w="5528944" h="9429115">
                  <a:moveTo>
                    <a:pt x="1614796" y="8730283"/>
                  </a:moveTo>
                  <a:lnTo>
                    <a:pt x="1572608" y="8730283"/>
                  </a:lnTo>
                  <a:lnTo>
                    <a:pt x="1577452" y="8704883"/>
                  </a:lnTo>
                  <a:lnTo>
                    <a:pt x="1610270" y="8704883"/>
                  </a:lnTo>
                  <a:lnTo>
                    <a:pt x="1614796" y="8730283"/>
                  </a:lnTo>
                  <a:close/>
                </a:path>
                <a:path w="5528944" h="9429115">
                  <a:moveTo>
                    <a:pt x="2076347" y="8730283"/>
                  </a:moveTo>
                  <a:lnTo>
                    <a:pt x="2027634" y="8730283"/>
                  </a:lnTo>
                  <a:lnTo>
                    <a:pt x="2002473" y="8704883"/>
                  </a:lnTo>
                  <a:lnTo>
                    <a:pt x="2092096" y="8704883"/>
                  </a:lnTo>
                  <a:lnTo>
                    <a:pt x="2076347" y="8730283"/>
                  </a:lnTo>
                  <a:close/>
                </a:path>
                <a:path w="5528944" h="9429115">
                  <a:moveTo>
                    <a:pt x="2570044" y="8730283"/>
                  </a:moveTo>
                  <a:lnTo>
                    <a:pt x="2519128" y="8730283"/>
                  </a:lnTo>
                  <a:lnTo>
                    <a:pt x="2514210" y="8704883"/>
                  </a:lnTo>
                  <a:lnTo>
                    <a:pt x="2565116" y="8704883"/>
                  </a:lnTo>
                  <a:lnTo>
                    <a:pt x="2570044" y="8730283"/>
                  </a:lnTo>
                  <a:close/>
                </a:path>
                <a:path w="5528944" h="9429115">
                  <a:moveTo>
                    <a:pt x="2821914" y="8730283"/>
                  </a:moveTo>
                  <a:lnTo>
                    <a:pt x="2769157" y="8730283"/>
                  </a:lnTo>
                  <a:lnTo>
                    <a:pt x="2750562" y="8704883"/>
                  </a:lnTo>
                  <a:lnTo>
                    <a:pt x="2804060" y="8704883"/>
                  </a:lnTo>
                  <a:lnTo>
                    <a:pt x="2821914" y="8730283"/>
                  </a:lnTo>
                  <a:close/>
                </a:path>
                <a:path w="5528944" h="9429115">
                  <a:moveTo>
                    <a:pt x="3342518" y="8730283"/>
                  </a:moveTo>
                  <a:lnTo>
                    <a:pt x="3276793" y="8730283"/>
                  </a:lnTo>
                  <a:lnTo>
                    <a:pt x="3278444" y="8704883"/>
                  </a:lnTo>
                  <a:lnTo>
                    <a:pt x="3339841" y="8704883"/>
                  </a:lnTo>
                  <a:lnTo>
                    <a:pt x="3342518" y="8730283"/>
                  </a:lnTo>
                  <a:close/>
                </a:path>
                <a:path w="5528944" h="9429115">
                  <a:moveTo>
                    <a:pt x="4936902" y="8730283"/>
                  </a:moveTo>
                  <a:lnTo>
                    <a:pt x="4878186" y="8730283"/>
                  </a:lnTo>
                  <a:lnTo>
                    <a:pt x="4895517" y="8704883"/>
                  </a:lnTo>
                  <a:lnTo>
                    <a:pt x="4953477" y="8704883"/>
                  </a:lnTo>
                  <a:lnTo>
                    <a:pt x="4936902" y="8730283"/>
                  </a:lnTo>
                  <a:close/>
                </a:path>
                <a:path w="5528944" h="9429115">
                  <a:moveTo>
                    <a:pt x="5452937" y="8730283"/>
                  </a:moveTo>
                  <a:lnTo>
                    <a:pt x="5365662" y="8730283"/>
                  </a:lnTo>
                  <a:lnTo>
                    <a:pt x="5382436" y="8704883"/>
                  </a:lnTo>
                  <a:lnTo>
                    <a:pt x="5467925" y="8704883"/>
                  </a:lnTo>
                  <a:lnTo>
                    <a:pt x="5452937" y="8730283"/>
                  </a:lnTo>
                  <a:close/>
                </a:path>
                <a:path w="5528944" h="9429115">
                  <a:moveTo>
                    <a:pt x="371914" y="8768383"/>
                  </a:moveTo>
                  <a:lnTo>
                    <a:pt x="339345" y="8768383"/>
                  </a:lnTo>
                  <a:lnTo>
                    <a:pt x="335634" y="8730283"/>
                  </a:lnTo>
                  <a:lnTo>
                    <a:pt x="378279" y="8730283"/>
                  </a:lnTo>
                  <a:lnTo>
                    <a:pt x="371914" y="8768383"/>
                  </a:lnTo>
                  <a:close/>
                </a:path>
                <a:path w="5528944" h="9429115">
                  <a:moveTo>
                    <a:pt x="2246053" y="8768383"/>
                  </a:moveTo>
                  <a:lnTo>
                    <a:pt x="2215183" y="8768383"/>
                  </a:lnTo>
                  <a:lnTo>
                    <a:pt x="2220579" y="8730283"/>
                  </a:lnTo>
                  <a:lnTo>
                    <a:pt x="2253265" y="8730283"/>
                  </a:lnTo>
                  <a:lnTo>
                    <a:pt x="2246053" y="8768383"/>
                  </a:lnTo>
                  <a:close/>
                </a:path>
                <a:path w="5528944" h="9429115">
                  <a:moveTo>
                    <a:pt x="3074345" y="8768383"/>
                  </a:moveTo>
                  <a:lnTo>
                    <a:pt x="3060564" y="8730283"/>
                  </a:lnTo>
                  <a:lnTo>
                    <a:pt x="3079977" y="8730283"/>
                  </a:lnTo>
                  <a:lnTo>
                    <a:pt x="3074345" y="8768383"/>
                  </a:lnTo>
                  <a:close/>
                </a:path>
                <a:path w="5528944" h="9429115">
                  <a:moveTo>
                    <a:pt x="3581691" y="8768383"/>
                  </a:moveTo>
                  <a:lnTo>
                    <a:pt x="3500279" y="8768383"/>
                  </a:lnTo>
                  <a:lnTo>
                    <a:pt x="3496427" y="8730283"/>
                  </a:lnTo>
                  <a:lnTo>
                    <a:pt x="3596201" y="8730283"/>
                  </a:lnTo>
                  <a:lnTo>
                    <a:pt x="3581691" y="8768383"/>
                  </a:lnTo>
                  <a:close/>
                </a:path>
                <a:path w="5528944" h="9429115">
                  <a:moveTo>
                    <a:pt x="3849908" y="8768383"/>
                  </a:moveTo>
                  <a:lnTo>
                    <a:pt x="3794503" y="8768383"/>
                  </a:lnTo>
                  <a:lnTo>
                    <a:pt x="3792343" y="8730283"/>
                  </a:lnTo>
                  <a:lnTo>
                    <a:pt x="3853707" y="8730283"/>
                  </a:lnTo>
                  <a:lnTo>
                    <a:pt x="3849908" y="8768383"/>
                  </a:lnTo>
                  <a:close/>
                </a:path>
                <a:path w="5528944" h="9429115">
                  <a:moveTo>
                    <a:pt x="4068448" y="8768383"/>
                  </a:moveTo>
                  <a:lnTo>
                    <a:pt x="4024912" y="8768383"/>
                  </a:lnTo>
                  <a:lnTo>
                    <a:pt x="4009671" y="8730283"/>
                  </a:lnTo>
                  <a:lnTo>
                    <a:pt x="4072803" y="8730283"/>
                  </a:lnTo>
                  <a:lnTo>
                    <a:pt x="4068448" y="8768383"/>
                  </a:lnTo>
                  <a:close/>
                </a:path>
                <a:path w="5528944" h="9429115">
                  <a:moveTo>
                    <a:pt x="4376676" y="8768383"/>
                  </a:moveTo>
                  <a:lnTo>
                    <a:pt x="4340755" y="8768383"/>
                  </a:lnTo>
                  <a:lnTo>
                    <a:pt x="4342065" y="8730283"/>
                  </a:lnTo>
                  <a:lnTo>
                    <a:pt x="4374771" y="8730283"/>
                  </a:lnTo>
                  <a:lnTo>
                    <a:pt x="4376676" y="8768383"/>
                  </a:lnTo>
                  <a:close/>
                </a:path>
                <a:path w="5528944" h="9429115">
                  <a:moveTo>
                    <a:pt x="4647751" y="8768383"/>
                  </a:moveTo>
                  <a:lnTo>
                    <a:pt x="4553498" y="8768383"/>
                  </a:lnTo>
                  <a:lnTo>
                    <a:pt x="4579910" y="8730283"/>
                  </a:lnTo>
                  <a:lnTo>
                    <a:pt x="4643832" y="8730283"/>
                  </a:lnTo>
                  <a:lnTo>
                    <a:pt x="4647751" y="8768383"/>
                  </a:lnTo>
                  <a:close/>
                </a:path>
                <a:path w="5528944" h="9429115">
                  <a:moveTo>
                    <a:pt x="4896126" y="8768383"/>
                  </a:moveTo>
                  <a:lnTo>
                    <a:pt x="4799127" y="8768383"/>
                  </a:lnTo>
                  <a:lnTo>
                    <a:pt x="4804519" y="8730283"/>
                  </a:lnTo>
                  <a:lnTo>
                    <a:pt x="4920929" y="8730283"/>
                  </a:lnTo>
                  <a:lnTo>
                    <a:pt x="4896126" y="8768383"/>
                  </a:lnTo>
                  <a:close/>
                </a:path>
                <a:path w="5528944" h="9429115">
                  <a:moveTo>
                    <a:pt x="5084555" y="8768383"/>
                  </a:moveTo>
                  <a:lnTo>
                    <a:pt x="5045978" y="8768383"/>
                  </a:lnTo>
                  <a:lnTo>
                    <a:pt x="5051876" y="8730283"/>
                  </a:lnTo>
                  <a:lnTo>
                    <a:pt x="5083049" y="8730283"/>
                  </a:lnTo>
                  <a:lnTo>
                    <a:pt x="5084555" y="8768383"/>
                  </a:lnTo>
                  <a:close/>
                </a:path>
                <a:path w="5528944" h="9429115">
                  <a:moveTo>
                    <a:pt x="5406013" y="8768383"/>
                  </a:moveTo>
                  <a:lnTo>
                    <a:pt x="5312330" y="8768383"/>
                  </a:lnTo>
                  <a:lnTo>
                    <a:pt x="5330062" y="8730283"/>
                  </a:lnTo>
                  <a:lnTo>
                    <a:pt x="5410794" y="8730283"/>
                  </a:lnTo>
                  <a:lnTo>
                    <a:pt x="5406013" y="8768383"/>
                  </a:lnTo>
                  <a:close/>
                </a:path>
                <a:path w="5528944" h="9429115">
                  <a:moveTo>
                    <a:pt x="171737" y="8806483"/>
                  </a:moveTo>
                  <a:lnTo>
                    <a:pt x="18883" y="8806483"/>
                  </a:lnTo>
                  <a:lnTo>
                    <a:pt x="17344" y="8768383"/>
                  </a:lnTo>
                  <a:lnTo>
                    <a:pt x="175992" y="8768383"/>
                  </a:lnTo>
                  <a:lnTo>
                    <a:pt x="171737" y="8806483"/>
                  </a:lnTo>
                  <a:close/>
                </a:path>
                <a:path w="5528944" h="9429115">
                  <a:moveTo>
                    <a:pt x="674666" y="8806483"/>
                  </a:moveTo>
                  <a:lnTo>
                    <a:pt x="666283" y="8806483"/>
                  </a:lnTo>
                  <a:lnTo>
                    <a:pt x="662418" y="8768383"/>
                  </a:lnTo>
                  <a:lnTo>
                    <a:pt x="679217" y="8768383"/>
                  </a:lnTo>
                  <a:lnTo>
                    <a:pt x="674666" y="8806483"/>
                  </a:lnTo>
                  <a:close/>
                </a:path>
                <a:path w="5528944" h="9429115">
                  <a:moveTo>
                    <a:pt x="4183919" y="8806483"/>
                  </a:moveTo>
                  <a:lnTo>
                    <a:pt x="4133938" y="8806483"/>
                  </a:lnTo>
                  <a:lnTo>
                    <a:pt x="4136393" y="8768383"/>
                  </a:lnTo>
                  <a:lnTo>
                    <a:pt x="4164605" y="8768383"/>
                  </a:lnTo>
                  <a:lnTo>
                    <a:pt x="4183919" y="8806483"/>
                  </a:lnTo>
                  <a:close/>
                </a:path>
                <a:path w="5528944" h="9429115">
                  <a:moveTo>
                    <a:pt x="4682692" y="8806483"/>
                  </a:moveTo>
                  <a:lnTo>
                    <a:pt x="4549814" y="8806483"/>
                  </a:lnTo>
                  <a:lnTo>
                    <a:pt x="4541608" y="8768383"/>
                  </a:lnTo>
                  <a:lnTo>
                    <a:pt x="4670208" y="8768383"/>
                  </a:lnTo>
                  <a:lnTo>
                    <a:pt x="4682692" y="8806483"/>
                  </a:lnTo>
                  <a:close/>
                </a:path>
                <a:path w="5528944" h="9429115">
                  <a:moveTo>
                    <a:pt x="5365835" y="8806483"/>
                  </a:moveTo>
                  <a:lnTo>
                    <a:pt x="5325969" y="8806483"/>
                  </a:lnTo>
                  <a:lnTo>
                    <a:pt x="5319084" y="8768383"/>
                  </a:lnTo>
                  <a:lnTo>
                    <a:pt x="5372591" y="8768383"/>
                  </a:lnTo>
                  <a:lnTo>
                    <a:pt x="5365835" y="8806483"/>
                  </a:lnTo>
                  <a:close/>
                </a:path>
                <a:path w="5528944" h="9429115">
                  <a:moveTo>
                    <a:pt x="259829" y="8831883"/>
                  </a:moveTo>
                  <a:lnTo>
                    <a:pt x="225388" y="8831883"/>
                  </a:lnTo>
                  <a:lnTo>
                    <a:pt x="237292" y="8806483"/>
                  </a:lnTo>
                  <a:lnTo>
                    <a:pt x="248333" y="8806483"/>
                  </a:lnTo>
                  <a:lnTo>
                    <a:pt x="259829" y="8831883"/>
                  </a:lnTo>
                  <a:close/>
                </a:path>
                <a:path w="5528944" h="9429115">
                  <a:moveTo>
                    <a:pt x="795396" y="8831883"/>
                  </a:moveTo>
                  <a:lnTo>
                    <a:pt x="733442" y="8831883"/>
                  </a:lnTo>
                  <a:lnTo>
                    <a:pt x="738848" y="8806483"/>
                  </a:lnTo>
                  <a:lnTo>
                    <a:pt x="783909" y="8806483"/>
                  </a:lnTo>
                  <a:lnTo>
                    <a:pt x="795396" y="8831883"/>
                  </a:lnTo>
                  <a:close/>
                </a:path>
                <a:path w="5528944" h="9429115">
                  <a:moveTo>
                    <a:pt x="3428449" y="8831883"/>
                  </a:moveTo>
                  <a:lnTo>
                    <a:pt x="3393379" y="8831883"/>
                  </a:lnTo>
                  <a:lnTo>
                    <a:pt x="3393674" y="8806483"/>
                  </a:lnTo>
                  <a:lnTo>
                    <a:pt x="3426026" y="8806483"/>
                  </a:lnTo>
                  <a:lnTo>
                    <a:pt x="3428449" y="8831883"/>
                  </a:lnTo>
                  <a:close/>
                </a:path>
                <a:path w="5528944" h="9429115">
                  <a:moveTo>
                    <a:pt x="3976304" y="8831883"/>
                  </a:moveTo>
                  <a:lnTo>
                    <a:pt x="3913597" y="8831883"/>
                  </a:lnTo>
                  <a:lnTo>
                    <a:pt x="3930809" y="8806483"/>
                  </a:lnTo>
                  <a:lnTo>
                    <a:pt x="3961856" y="8806483"/>
                  </a:lnTo>
                  <a:lnTo>
                    <a:pt x="3976304" y="8831883"/>
                  </a:lnTo>
                  <a:close/>
                </a:path>
                <a:path w="5528944" h="9429115">
                  <a:moveTo>
                    <a:pt x="4212612" y="8869983"/>
                  </a:moveTo>
                  <a:lnTo>
                    <a:pt x="4084330" y="8869983"/>
                  </a:lnTo>
                  <a:lnTo>
                    <a:pt x="4105396" y="8831883"/>
                  </a:lnTo>
                  <a:lnTo>
                    <a:pt x="4121269" y="8806483"/>
                  </a:lnTo>
                  <a:lnTo>
                    <a:pt x="4217306" y="8806483"/>
                  </a:lnTo>
                  <a:lnTo>
                    <a:pt x="4221708" y="8831883"/>
                  </a:lnTo>
                  <a:lnTo>
                    <a:pt x="4212612" y="8869983"/>
                  </a:lnTo>
                  <a:close/>
                </a:path>
                <a:path w="5528944" h="9429115">
                  <a:moveTo>
                    <a:pt x="4733799" y="8831883"/>
                  </a:moveTo>
                  <a:lnTo>
                    <a:pt x="4665452" y="8831883"/>
                  </a:lnTo>
                  <a:lnTo>
                    <a:pt x="4642503" y="8806483"/>
                  </a:lnTo>
                  <a:lnTo>
                    <a:pt x="4720831" y="8806483"/>
                  </a:lnTo>
                  <a:lnTo>
                    <a:pt x="4733799" y="8831883"/>
                  </a:lnTo>
                  <a:close/>
                </a:path>
                <a:path w="5528944" h="9429115">
                  <a:moveTo>
                    <a:pt x="5191675" y="8831883"/>
                  </a:moveTo>
                  <a:lnTo>
                    <a:pt x="5170314" y="8831883"/>
                  </a:lnTo>
                  <a:lnTo>
                    <a:pt x="5171132" y="8806483"/>
                  </a:lnTo>
                  <a:lnTo>
                    <a:pt x="5178074" y="8806483"/>
                  </a:lnTo>
                  <a:lnTo>
                    <a:pt x="5191675" y="8831883"/>
                  </a:lnTo>
                  <a:close/>
                </a:path>
                <a:path w="5528944" h="9429115">
                  <a:moveTo>
                    <a:pt x="290767" y="8869983"/>
                  </a:moveTo>
                  <a:lnTo>
                    <a:pt x="221996" y="8869983"/>
                  </a:lnTo>
                  <a:lnTo>
                    <a:pt x="218366" y="8831883"/>
                  </a:lnTo>
                  <a:lnTo>
                    <a:pt x="293286" y="8831883"/>
                  </a:lnTo>
                  <a:lnTo>
                    <a:pt x="290767" y="8869983"/>
                  </a:lnTo>
                  <a:close/>
                </a:path>
                <a:path w="5528944" h="9429115">
                  <a:moveTo>
                    <a:pt x="581079" y="8869983"/>
                  </a:moveTo>
                  <a:lnTo>
                    <a:pt x="544667" y="8869983"/>
                  </a:lnTo>
                  <a:lnTo>
                    <a:pt x="542966" y="8831883"/>
                  </a:lnTo>
                  <a:lnTo>
                    <a:pt x="583307" y="8831883"/>
                  </a:lnTo>
                  <a:lnTo>
                    <a:pt x="581079" y="8869983"/>
                  </a:lnTo>
                  <a:close/>
                </a:path>
                <a:path w="5528944" h="9429115">
                  <a:moveTo>
                    <a:pt x="1067701" y="8869983"/>
                  </a:moveTo>
                  <a:lnTo>
                    <a:pt x="1002030" y="8869983"/>
                  </a:lnTo>
                  <a:lnTo>
                    <a:pt x="1015878" y="8831883"/>
                  </a:lnTo>
                  <a:lnTo>
                    <a:pt x="1066884" y="8831883"/>
                  </a:lnTo>
                  <a:lnTo>
                    <a:pt x="1067701" y="8869983"/>
                  </a:lnTo>
                  <a:close/>
                </a:path>
                <a:path w="5528944" h="9429115">
                  <a:moveTo>
                    <a:pt x="1314091" y="8869983"/>
                  </a:moveTo>
                  <a:lnTo>
                    <a:pt x="1258640" y="8869983"/>
                  </a:lnTo>
                  <a:lnTo>
                    <a:pt x="1260407" y="8831883"/>
                  </a:lnTo>
                  <a:lnTo>
                    <a:pt x="1301772" y="8831883"/>
                  </a:lnTo>
                  <a:lnTo>
                    <a:pt x="1314091" y="8869983"/>
                  </a:lnTo>
                  <a:close/>
                </a:path>
                <a:path w="5528944" h="9429115">
                  <a:moveTo>
                    <a:pt x="1563328" y="8869983"/>
                  </a:moveTo>
                  <a:lnTo>
                    <a:pt x="1519619" y="8869983"/>
                  </a:lnTo>
                  <a:lnTo>
                    <a:pt x="1523278" y="8831883"/>
                  </a:lnTo>
                  <a:lnTo>
                    <a:pt x="1560850" y="8831883"/>
                  </a:lnTo>
                  <a:lnTo>
                    <a:pt x="1563328" y="8869983"/>
                  </a:lnTo>
                  <a:close/>
                </a:path>
                <a:path w="5528944" h="9429115">
                  <a:moveTo>
                    <a:pt x="3979092" y="8869983"/>
                  </a:moveTo>
                  <a:lnTo>
                    <a:pt x="3932467" y="8869983"/>
                  </a:lnTo>
                  <a:lnTo>
                    <a:pt x="3927747" y="8831883"/>
                  </a:lnTo>
                  <a:lnTo>
                    <a:pt x="3984098" y="8831883"/>
                  </a:lnTo>
                  <a:lnTo>
                    <a:pt x="3979092" y="8869983"/>
                  </a:lnTo>
                  <a:close/>
                </a:path>
                <a:path w="5528944" h="9429115">
                  <a:moveTo>
                    <a:pt x="4751638" y="8869983"/>
                  </a:moveTo>
                  <a:lnTo>
                    <a:pt x="4736655" y="8869983"/>
                  </a:lnTo>
                  <a:lnTo>
                    <a:pt x="4718361" y="8831883"/>
                  </a:lnTo>
                  <a:lnTo>
                    <a:pt x="4757389" y="8831883"/>
                  </a:lnTo>
                  <a:lnTo>
                    <a:pt x="4751638" y="8869983"/>
                  </a:lnTo>
                  <a:close/>
                </a:path>
                <a:path w="5528944" h="9429115">
                  <a:moveTo>
                    <a:pt x="5199755" y="8869983"/>
                  </a:moveTo>
                  <a:lnTo>
                    <a:pt x="5173733" y="8869983"/>
                  </a:lnTo>
                  <a:lnTo>
                    <a:pt x="5167976" y="8831883"/>
                  </a:lnTo>
                  <a:lnTo>
                    <a:pt x="5202699" y="8831883"/>
                  </a:lnTo>
                  <a:lnTo>
                    <a:pt x="5199755" y="8869983"/>
                  </a:lnTo>
                  <a:close/>
                </a:path>
                <a:path w="5528944" h="9429115">
                  <a:moveTo>
                    <a:pt x="3283491" y="8895383"/>
                  </a:moveTo>
                  <a:lnTo>
                    <a:pt x="3249563" y="8895383"/>
                  </a:lnTo>
                  <a:lnTo>
                    <a:pt x="3261604" y="8869983"/>
                  </a:lnTo>
                  <a:lnTo>
                    <a:pt x="3272360" y="8869983"/>
                  </a:lnTo>
                  <a:lnTo>
                    <a:pt x="3283491" y="8895383"/>
                  </a:lnTo>
                  <a:close/>
                </a:path>
                <a:path w="5528944" h="9429115">
                  <a:moveTo>
                    <a:pt x="3561590" y="8895383"/>
                  </a:moveTo>
                  <a:lnTo>
                    <a:pt x="3519890" y="8895383"/>
                  </a:lnTo>
                  <a:lnTo>
                    <a:pt x="3539602" y="8869983"/>
                  </a:lnTo>
                  <a:lnTo>
                    <a:pt x="3562375" y="8869983"/>
                  </a:lnTo>
                  <a:lnTo>
                    <a:pt x="3561590" y="8895383"/>
                  </a:lnTo>
                  <a:close/>
                </a:path>
                <a:path w="5528944" h="9429115">
                  <a:moveTo>
                    <a:pt x="3829746" y="8895383"/>
                  </a:moveTo>
                  <a:lnTo>
                    <a:pt x="3748743" y="8895383"/>
                  </a:lnTo>
                  <a:lnTo>
                    <a:pt x="3751121" y="8869983"/>
                  </a:lnTo>
                  <a:lnTo>
                    <a:pt x="3807996" y="8869983"/>
                  </a:lnTo>
                  <a:lnTo>
                    <a:pt x="3829746" y="8895383"/>
                  </a:lnTo>
                  <a:close/>
                </a:path>
                <a:path w="5528944" h="9429115">
                  <a:moveTo>
                    <a:pt x="4103125" y="8895383"/>
                  </a:moveTo>
                  <a:lnTo>
                    <a:pt x="4031675" y="8895383"/>
                  </a:lnTo>
                  <a:lnTo>
                    <a:pt x="4037117" y="8869983"/>
                  </a:lnTo>
                  <a:lnTo>
                    <a:pt x="4123771" y="8869983"/>
                  </a:lnTo>
                  <a:lnTo>
                    <a:pt x="4103125" y="8895383"/>
                  </a:lnTo>
                  <a:close/>
                </a:path>
                <a:path w="5528944" h="9429115">
                  <a:moveTo>
                    <a:pt x="192987" y="8971583"/>
                  </a:moveTo>
                  <a:lnTo>
                    <a:pt x="28486" y="8971583"/>
                  </a:lnTo>
                  <a:lnTo>
                    <a:pt x="21976" y="8933483"/>
                  </a:lnTo>
                  <a:lnTo>
                    <a:pt x="18162" y="8933483"/>
                  </a:lnTo>
                  <a:lnTo>
                    <a:pt x="30890" y="8895383"/>
                  </a:lnTo>
                  <a:lnTo>
                    <a:pt x="142434" y="8895383"/>
                  </a:lnTo>
                  <a:lnTo>
                    <a:pt x="169309" y="8933483"/>
                  </a:lnTo>
                  <a:lnTo>
                    <a:pt x="192987" y="8971583"/>
                  </a:lnTo>
                  <a:close/>
                </a:path>
                <a:path w="5528944" h="9429115">
                  <a:moveTo>
                    <a:pt x="404520" y="8933483"/>
                  </a:moveTo>
                  <a:lnTo>
                    <a:pt x="394172" y="8933483"/>
                  </a:lnTo>
                  <a:lnTo>
                    <a:pt x="396334" y="8895383"/>
                  </a:lnTo>
                  <a:lnTo>
                    <a:pt x="400591" y="8895383"/>
                  </a:lnTo>
                  <a:lnTo>
                    <a:pt x="404520" y="8933483"/>
                  </a:lnTo>
                  <a:close/>
                </a:path>
                <a:path w="5528944" h="9429115">
                  <a:moveTo>
                    <a:pt x="1705286" y="8933483"/>
                  </a:moveTo>
                  <a:lnTo>
                    <a:pt x="1618669" y="8933483"/>
                  </a:lnTo>
                  <a:lnTo>
                    <a:pt x="1624606" y="8895383"/>
                  </a:lnTo>
                  <a:lnTo>
                    <a:pt x="1689079" y="8895383"/>
                  </a:lnTo>
                  <a:lnTo>
                    <a:pt x="1705286" y="8933483"/>
                  </a:lnTo>
                  <a:close/>
                </a:path>
                <a:path w="5528944" h="9429115">
                  <a:moveTo>
                    <a:pt x="3266386" y="8933483"/>
                  </a:moveTo>
                  <a:lnTo>
                    <a:pt x="3217500" y="8933483"/>
                  </a:lnTo>
                  <a:lnTo>
                    <a:pt x="3228234" y="8895383"/>
                  </a:lnTo>
                  <a:lnTo>
                    <a:pt x="3286827" y="8895383"/>
                  </a:lnTo>
                  <a:lnTo>
                    <a:pt x="3266386" y="8933483"/>
                  </a:lnTo>
                  <a:close/>
                </a:path>
                <a:path w="5528944" h="9429115">
                  <a:moveTo>
                    <a:pt x="3507384" y="8933483"/>
                  </a:moveTo>
                  <a:lnTo>
                    <a:pt x="3470361" y="8933483"/>
                  </a:lnTo>
                  <a:lnTo>
                    <a:pt x="3485413" y="8895383"/>
                  </a:lnTo>
                  <a:lnTo>
                    <a:pt x="3525327" y="8895383"/>
                  </a:lnTo>
                  <a:lnTo>
                    <a:pt x="3507384" y="8933483"/>
                  </a:lnTo>
                  <a:close/>
                </a:path>
                <a:path w="5528944" h="9429115">
                  <a:moveTo>
                    <a:pt x="3851498" y="8933483"/>
                  </a:moveTo>
                  <a:lnTo>
                    <a:pt x="3843688" y="8933483"/>
                  </a:lnTo>
                  <a:lnTo>
                    <a:pt x="3756553" y="8895383"/>
                  </a:lnTo>
                  <a:lnTo>
                    <a:pt x="3851102" y="8895383"/>
                  </a:lnTo>
                  <a:lnTo>
                    <a:pt x="3851498" y="8933483"/>
                  </a:lnTo>
                  <a:close/>
                </a:path>
                <a:path w="5528944" h="9429115">
                  <a:moveTo>
                    <a:pt x="4364986" y="8933483"/>
                  </a:moveTo>
                  <a:lnTo>
                    <a:pt x="4243109" y="8933483"/>
                  </a:lnTo>
                  <a:lnTo>
                    <a:pt x="4356734" y="8895383"/>
                  </a:lnTo>
                  <a:lnTo>
                    <a:pt x="4363807" y="8895383"/>
                  </a:lnTo>
                  <a:lnTo>
                    <a:pt x="4364986" y="8933483"/>
                  </a:lnTo>
                  <a:close/>
                </a:path>
                <a:path w="5528944" h="9429115">
                  <a:moveTo>
                    <a:pt x="4641706" y="8933483"/>
                  </a:moveTo>
                  <a:lnTo>
                    <a:pt x="4534544" y="8933483"/>
                  </a:lnTo>
                  <a:lnTo>
                    <a:pt x="4531801" y="8895383"/>
                  </a:lnTo>
                  <a:lnTo>
                    <a:pt x="4635753" y="8895383"/>
                  </a:lnTo>
                  <a:lnTo>
                    <a:pt x="4641706" y="8933483"/>
                  </a:lnTo>
                  <a:close/>
                </a:path>
                <a:path w="5528944" h="9429115">
                  <a:moveTo>
                    <a:pt x="387167" y="8971583"/>
                  </a:moveTo>
                  <a:lnTo>
                    <a:pt x="378980" y="8933483"/>
                  </a:lnTo>
                  <a:lnTo>
                    <a:pt x="403768" y="8933483"/>
                  </a:lnTo>
                  <a:lnTo>
                    <a:pt x="387167" y="8971583"/>
                  </a:lnTo>
                  <a:close/>
                </a:path>
                <a:path w="5528944" h="9429115">
                  <a:moveTo>
                    <a:pt x="967765" y="8971583"/>
                  </a:moveTo>
                  <a:lnTo>
                    <a:pt x="934530" y="8971583"/>
                  </a:lnTo>
                  <a:lnTo>
                    <a:pt x="938397" y="8933483"/>
                  </a:lnTo>
                  <a:lnTo>
                    <a:pt x="960660" y="8933483"/>
                  </a:lnTo>
                  <a:lnTo>
                    <a:pt x="967765" y="8971583"/>
                  </a:lnTo>
                  <a:close/>
                </a:path>
                <a:path w="5528944" h="9429115">
                  <a:moveTo>
                    <a:pt x="1170065" y="8971583"/>
                  </a:moveTo>
                  <a:lnTo>
                    <a:pt x="1129755" y="8971583"/>
                  </a:lnTo>
                  <a:lnTo>
                    <a:pt x="1132247" y="8933483"/>
                  </a:lnTo>
                  <a:lnTo>
                    <a:pt x="1164804" y="8933483"/>
                  </a:lnTo>
                  <a:lnTo>
                    <a:pt x="1170065" y="8971583"/>
                  </a:lnTo>
                  <a:close/>
                </a:path>
                <a:path w="5528944" h="9429115">
                  <a:moveTo>
                    <a:pt x="1469615" y="8971583"/>
                  </a:moveTo>
                  <a:lnTo>
                    <a:pt x="1379664" y="8971583"/>
                  </a:lnTo>
                  <a:lnTo>
                    <a:pt x="1378903" y="8933483"/>
                  </a:lnTo>
                  <a:lnTo>
                    <a:pt x="1459239" y="8933483"/>
                  </a:lnTo>
                  <a:lnTo>
                    <a:pt x="1469615" y="8971583"/>
                  </a:lnTo>
                  <a:close/>
                </a:path>
                <a:path w="5528944" h="9429115">
                  <a:moveTo>
                    <a:pt x="1697233" y="8971583"/>
                  </a:moveTo>
                  <a:lnTo>
                    <a:pt x="1625692" y="8971583"/>
                  </a:lnTo>
                  <a:lnTo>
                    <a:pt x="1619321" y="8933483"/>
                  </a:lnTo>
                  <a:lnTo>
                    <a:pt x="1718902" y="8933483"/>
                  </a:lnTo>
                  <a:lnTo>
                    <a:pt x="1697233" y="8971583"/>
                  </a:lnTo>
                  <a:close/>
                </a:path>
                <a:path w="5528944" h="9429115">
                  <a:moveTo>
                    <a:pt x="1957176" y="8971583"/>
                  </a:moveTo>
                  <a:lnTo>
                    <a:pt x="1891729" y="8971583"/>
                  </a:lnTo>
                  <a:lnTo>
                    <a:pt x="1887603" y="8933483"/>
                  </a:lnTo>
                  <a:lnTo>
                    <a:pt x="1959315" y="8933483"/>
                  </a:lnTo>
                  <a:lnTo>
                    <a:pt x="1957176" y="8971583"/>
                  </a:lnTo>
                  <a:close/>
                </a:path>
                <a:path w="5528944" h="9429115">
                  <a:moveTo>
                    <a:pt x="2638157" y="8971583"/>
                  </a:moveTo>
                  <a:lnTo>
                    <a:pt x="2607795" y="8971583"/>
                  </a:lnTo>
                  <a:lnTo>
                    <a:pt x="2609831" y="8933483"/>
                  </a:lnTo>
                  <a:lnTo>
                    <a:pt x="2640246" y="8933483"/>
                  </a:lnTo>
                  <a:lnTo>
                    <a:pt x="2638157" y="8971583"/>
                  </a:lnTo>
                  <a:close/>
                </a:path>
                <a:path w="5528944" h="9429115">
                  <a:moveTo>
                    <a:pt x="3226500" y="8971583"/>
                  </a:moveTo>
                  <a:lnTo>
                    <a:pt x="3153386" y="8971583"/>
                  </a:lnTo>
                  <a:lnTo>
                    <a:pt x="3156076" y="8933483"/>
                  </a:lnTo>
                  <a:lnTo>
                    <a:pt x="3246047" y="8933483"/>
                  </a:lnTo>
                  <a:lnTo>
                    <a:pt x="3226500" y="8971583"/>
                  </a:lnTo>
                  <a:close/>
                </a:path>
                <a:path w="5528944" h="9429115">
                  <a:moveTo>
                    <a:pt x="3666700" y="8971583"/>
                  </a:moveTo>
                  <a:lnTo>
                    <a:pt x="3640570" y="8971583"/>
                  </a:lnTo>
                  <a:lnTo>
                    <a:pt x="3646306" y="8933483"/>
                  </a:lnTo>
                  <a:lnTo>
                    <a:pt x="3659767" y="8933483"/>
                  </a:lnTo>
                  <a:lnTo>
                    <a:pt x="3666700" y="8971583"/>
                  </a:lnTo>
                  <a:close/>
                </a:path>
                <a:path w="5528944" h="9429115">
                  <a:moveTo>
                    <a:pt x="4700957" y="8971583"/>
                  </a:moveTo>
                  <a:lnTo>
                    <a:pt x="4619803" y="8971583"/>
                  </a:lnTo>
                  <a:lnTo>
                    <a:pt x="4593194" y="8933483"/>
                  </a:lnTo>
                  <a:lnTo>
                    <a:pt x="4679868" y="8933483"/>
                  </a:lnTo>
                  <a:lnTo>
                    <a:pt x="4700957" y="8971583"/>
                  </a:lnTo>
                  <a:close/>
                </a:path>
                <a:path w="5528944" h="9429115">
                  <a:moveTo>
                    <a:pt x="4800921" y="8971583"/>
                  </a:moveTo>
                  <a:lnTo>
                    <a:pt x="4722745" y="8971583"/>
                  </a:lnTo>
                  <a:lnTo>
                    <a:pt x="4745154" y="8933483"/>
                  </a:lnTo>
                  <a:lnTo>
                    <a:pt x="4813034" y="8933483"/>
                  </a:lnTo>
                  <a:lnTo>
                    <a:pt x="4800921" y="8971583"/>
                  </a:lnTo>
                  <a:close/>
                </a:path>
                <a:path w="5528944" h="9429115">
                  <a:moveTo>
                    <a:pt x="5156437" y="8971583"/>
                  </a:moveTo>
                  <a:lnTo>
                    <a:pt x="5109618" y="8971583"/>
                  </a:lnTo>
                  <a:lnTo>
                    <a:pt x="5098243" y="8933483"/>
                  </a:lnTo>
                  <a:lnTo>
                    <a:pt x="5127877" y="8933483"/>
                  </a:lnTo>
                  <a:lnTo>
                    <a:pt x="5156437" y="8971583"/>
                  </a:lnTo>
                  <a:close/>
                </a:path>
                <a:path w="5528944" h="9429115">
                  <a:moveTo>
                    <a:pt x="2391514" y="8996983"/>
                  </a:moveTo>
                  <a:lnTo>
                    <a:pt x="2347170" y="8996983"/>
                  </a:lnTo>
                  <a:lnTo>
                    <a:pt x="2344722" y="8971583"/>
                  </a:lnTo>
                  <a:lnTo>
                    <a:pt x="2392660" y="8971583"/>
                  </a:lnTo>
                  <a:lnTo>
                    <a:pt x="2391514" y="8996983"/>
                  </a:lnTo>
                  <a:close/>
                </a:path>
                <a:path w="5528944" h="9429115">
                  <a:moveTo>
                    <a:pt x="2928227" y="8996983"/>
                  </a:moveTo>
                  <a:lnTo>
                    <a:pt x="2902696" y="8996983"/>
                  </a:lnTo>
                  <a:lnTo>
                    <a:pt x="2876041" y="8971583"/>
                  </a:lnTo>
                  <a:lnTo>
                    <a:pt x="2938912" y="8971583"/>
                  </a:lnTo>
                  <a:lnTo>
                    <a:pt x="2928227" y="8996983"/>
                  </a:lnTo>
                  <a:close/>
                </a:path>
                <a:path w="5528944" h="9429115">
                  <a:moveTo>
                    <a:pt x="3418593" y="8996983"/>
                  </a:moveTo>
                  <a:lnTo>
                    <a:pt x="3396752" y="8996983"/>
                  </a:lnTo>
                  <a:lnTo>
                    <a:pt x="3407460" y="8971583"/>
                  </a:lnTo>
                  <a:lnTo>
                    <a:pt x="3418593" y="8996983"/>
                  </a:lnTo>
                  <a:close/>
                </a:path>
                <a:path w="5528944" h="9429115">
                  <a:moveTo>
                    <a:pt x="3685266" y="8996983"/>
                  </a:moveTo>
                  <a:lnTo>
                    <a:pt x="3658019" y="8996983"/>
                  </a:lnTo>
                  <a:lnTo>
                    <a:pt x="3650164" y="8971583"/>
                  </a:lnTo>
                  <a:lnTo>
                    <a:pt x="3687914" y="8971583"/>
                  </a:lnTo>
                  <a:lnTo>
                    <a:pt x="3685266" y="8996983"/>
                  </a:lnTo>
                  <a:close/>
                </a:path>
                <a:path w="5528944" h="9429115">
                  <a:moveTo>
                    <a:pt x="3957710" y="8996983"/>
                  </a:moveTo>
                  <a:lnTo>
                    <a:pt x="3943210" y="8996983"/>
                  </a:lnTo>
                  <a:lnTo>
                    <a:pt x="3928267" y="8971583"/>
                  </a:lnTo>
                  <a:lnTo>
                    <a:pt x="3963959" y="8971583"/>
                  </a:lnTo>
                  <a:lnTo>
                    <a:pt x="3957710" y="8996983"/>
                  </a:lnTo>
                  <a:close/>
                </a:path>
                <a:path w="5528944" h="9429115">
                  <a:moveTo>
                    <a:pt x="4191340" y="8996983"/>
                  </a:moveTo>
                  <a:lnTo>
                    <a:pt x="4105627" y="8996983"/>
                  </a:lnTo>
                  <a:lnTo>
                    <a:pt x="4121834" y="8971583"/>
                  </a:lnTo>
                  <a:lnTo>
                    <a:pt x="4189162" y="8971583"/>
                  </a:lnTo>
                  <a:lnTo>
                    <a:pt x="4191340" y="8996983"/>
                  </a:lnTo>
                  <a:close/>
                </a:path>
                <a:path w="5528944" h="9429115">
                  <a:moveTo>
                    <a:pt x="4456127" y="8996983"/>
                  </a:moveTo>
                  <a:lnTo>
                    <a:pt x="4426579" y="8996983"/>
                  </a:lnTo>
                  <a:lnTo>
                    <a:pt x="4427922" y="8971583"/>
                  </a:lnTo>
                  <a:lnTo>
                    <a:pt x="4455525" y="8971583"/>
                  </a:lnTo>
                  <a:lnTo>
                    <a:pt x="4456127" y="8996983"/>
                  </a:lnTo>
                  <a:close/>
                </a:path>
                <a:path w="5528944" h="9429115">
                  <a:moveTo>
                    <a:pt x="4770518" y="8996983"/>
                  </a:moveTo>
                  <a:lnTo>
                    <a:pt x="4667418" y="8996983"/>
                  </a:lnTo>
                  <a:lnTo>
                    <a:pt x="4644367" y="8971583"/>
                  </a:lnTo>
                  <a:lnTo>
                    <a:pt x="4785582" y="8971583"/>
                  </a:lnTo>
                  <a:lnTo>
                    <a:pt x="4770518" y="8996983"/>
                  </a:lnTo>
                  <a:close/>
                </a:path>
                <a:path w="5528944" h="9429115">
                  <a:moveTo>
                    <a:pt x="5242018" y="9035083"/>
                  </a:moveTo>
                  <a:lnTo>
                    <a:pt x="5151282" y="9035083"/>
                  </a:lnTo>
                  <a:lnTo>
                    <a:pt x="5146469" y="8996983"/>
                  </a:lnTo>
                  <a:lnTo>
                    <a:pt x="5134853" y="8996983"/>
                  </a:lnTo>
                  <a:lnTo>
                    <a:pt x="5128082" y="8971583"/>
                  </a:lnTo>
                  <a:lnTo>
                    <a:pt x="5215842" y="8971583"/>
                  </a:lnTo>
                  <a:lnTo>
                    <a:pt x="5246447" y="8996983"/>
                  </a:lnTo>
                  <a:lnTo>
                    <a:pt x="5242018" y="9035083"/>
                  </a:lnTo>
                  <a:close/>
                </a:path>
                <a:path w="5528944" h="9429115">
                  <a:moveTo>
                    <a:pt x="38559" y="9035083"/>
                  </a:moveTo>
                  <a:lnTo>
                    <a:pt x="0" y="9035083"/>
                  </a:lnTo>
                  <a:lnTo>
                    <a:pt x="0" y="8996983"/>
                  </a:lnTo>
                  <a:lnTo>
                    <a:pt x="21198" y="8996983"/>
                  </a:lnTo>
                  <a:lnTo>
                    <a:pt x="38559" y="9035083"/>
                  </a:lnTo>
                  <a:close/>
                </a:path>
                <a:path w="5528944" h="9429115">
                  <a:moveTo>
                    <a:pt x="593774" y="9035083"/>
                  </a:moveTo>
                  <a:lnTo>
                    <a:pt x="537334" y="9035083"/>
                  </a:lnTo>
                  <a:lnTo>
                    <a:pt x="550407" y="8996983"/>
                  </a:lnTo>
                  <a:lnTo>
                    <a:pt x="588140" y="8996983"/>
                  </a:lnTo>
                  <a:lnTo>
                    <a:pt x="593774" y="9035083"/>
                  </a:lnTo>
                  <a:close/>
                </a:path>
                <a:path w="5528944" h="9429115">
                  <a:moveTo>
                    <a:pt x="1808471" y="9035083"/>
                  </a:moveTo>
                  <a:lnTo>
                    <a:pt x="1745982" y="9035083"/>
                  </a:lnTo>
                  <a:lnTo>
                    <a:pt x="1749977" y="8996983"/>
                  </a:lnTo>
                  <a:lnTo>
                    <a:pt x="1786985" y="8996983"/>
                  </a:lnTo>
                  <a:lnTo>
                    <a:pt x="1808471" y="9035083"/>
                  </a:lnTo>
                  <a:close/>
                </a:path>
                <a:path w="5528944" h="9429115">
                  <a:moveTo>
                    <a:pt x="4146307" y="9035083"/>
                  </a:moveTo>
                  <a:lnTo>
                    <a:pt x="4083563" y="9035083"/>
                  </a:lnTo>
                  <a:lnTo>
                    <a:pt x="4084517" y="8996983"/>
                  </a:lnTo>
                  <a:lnTo>
                    <a:pt x="4170033" y="8996983"/>
                  </a:lnTo>
                  <a:lnTo>
                    <a:pt x="4146307" y="9035083"/>
                  </a:lnTo>
                  <a:close/>
                </a:path>
                <a:path w="5528944" h="9429115">
                  <a:moveTo>
                    <a:pt x="4999204" y="9035083"/>
                  </a:moveTo>
                  <a:lnTo>
                    <a:pt x="4921814" y="9035083"/>
                  </a:lnTo>
                  <a:lnTo>
                    <a:pt x="4927389" y="8996983"/>
                  </a:lnTo>
                  <a:lnTo>
                    <a:pt x="5002137" y="8996983"/>
                  </a:lnTo>
                  <a:lnTo>
                    <a:pt x="4999204" y="9035083"/>
                  </a:lnTo>
                  <a:close/>
                </a:path>
                <a:path w="5528944" h="9429115">
                  <a:moveTo>
                    <a:pt x="65675" y="9060483"/>
                  </a:moveTo>
                  <a:lnTo>
                    <a:pt x="31909" y="9060483"/>
                  </a:lnTo>
                  <a:lnTo>
                    <a:pt x="22125" y="9035083"/>
                  </a:lnTo>
                  <a:lnTo>
                    <a:pt x="52671" y="9035083"/>
                  </a:lnTo>
                  <a:lnTo>
                    <a:pt x="65675" y="9060483"/>
                  </a:lnTo>
                  <a:close/>
                </a:path>
                <a:path w="5528944" h="9429115">
                  <a:moveTo>
                    <a:pt x="591993" y="9060483"/>
                  </a:moveTo>
                  <a:lnTo>
                    <a:pt x="540138" y="9060483"/>
                  </a:lnTo>
                  <a:lnTo>
                    <a:pt x="531197" y="9035083"/>
                  </a:lnTo>
                  <a:lnTo>
                    <a:pt x="596049" y="9035083"/>
                  </a:lnTo>
                  <a:lnTo>
                    <a:pt x="591993" y="9060483"/>
                  </a:lnTo>
                  <a:close/>
                </a:path>
                <a:path w="5528944" h="9429115">
                  <a:moveTo>
                    <a:pt x="1571942" y="9060483"/>
                  </a:moveTo>
                  <a:lnTo>
                    <a:pt x="1518734" y="9060483"/>
                  </a:lnTo>
                  <a:lnTo>
                    <a:pt x="1502752" y="9035083"/>
                  </a:lnTo>
                  <a:lnTo>
                    <a:pt x="1570010" y="9035083"/>
                  </a:lnTo>
                  <a:lnTo>
                    <a:pt x="1571942" y="9060483"/>
                  </a:lnTo>
                  <a:close/>
                </a:path>
                <a:path w="5528944" h="9429115">
                  <a:moveTo>
                    <a:pt x="1839959" y="9060483"/>
                  </a:moveTo>
                  <a:lnTo>
                    <a:pt x="1764840" y="9060483"/>
                  </a:lnTo>
                  <a:lnTo>
                    <a:pt x="1748765" y="9035083"/>
                  </a:lnTo>
                  <a:lnTo>
                    <a:pt x="1844282" y="9035083"/>
                  </a:lnTo>
                  <a:lnTo>
                    <a:pt x="1839959" y="9060483"/>
                  </a:lnTo>
                  <a:close/>
                </a:path>
                <a:path w="5528944" h="9429115">
                  <a:moveTo>
                    <a:pt x="2520854" y="9060483"/>
                  </a:moveTo>
                  <a:lnTo>
                    <a:pt x="2503587" y="9060483"/>
                  </a:lnTo>
                  <a:lnTo>
                    <a:pt x="2493548" y="9035083"/>
                  </a:lnTo>
                  <a:lnTo>
                    <a:pt x="2536051" y="9035083"/>
                  </a:lnTo>
                  <a:lnTo>
                    <a:pt x="2520854" y="9060483"/>
                  </a:lnTo>
                  <a:close/>
                </a:path>
                <a:path w="5528944" h="9429115">
                  <a:moveTo>
                    <a:pt x="712617" y="9123983"/>
                  </a:moveTo>
                  <a:lnTo>
                    <a:pt x="663205" y="9098583"/>
                  </a:lnTo>
                  <a:lnTo>
                    <a:pt x="670397" y="9098583"/>
                  </a:lnTo>
                  <a:lnTo>
                    <a:pt x="679630" y="9060483"/>
                  </a:lnTo>
                  <a:lnTo>
                    <a:pt x="711866" y="9060483"/>
                  </a:lnTo>
                  <a:lnTo>
                    <a:pt x="720766" y="9098583"/>
                  </a:lnTo>
                  <a:lnTo>
                    <a:pt x="712617" y="9123983"/>
                  </a:lnTo>
                  <a:close/>
                </a:path>
                <a:path w="5528944" h="9429115">
                  <a:moveTo>
                    <a:pt x="935316" y="9098583"/>
                  </a:moveTo>
                  <a:lnTo>
                    <a:pt x="846036" y="9098583"/>
                  </a:lnTo>
                  <a:lnTo>
                    <a:pt x="858267" y="9060483"/>
                  </a:lnTo>
                  <a:lnTo>
                    <a:pt x="917447" y="9060483"/>
                  </a:lnTo>
                  <a:lnTo>
                    <a:pt x="935316" y="9098583"/>
                  </a:lnTo>
                  <a:close/>
                </a:path>
                <a:path w="5528944" h="9429115">
                  <a:moveTo>
                    <a:pt x="2806757" y="9098583"/>
                  </a:moveTo>
                  <a:lnTo>
                    <a:pt x="2787827" y="9098583"/>
                  </a:lnTo>
                  <a:lnTo>
                    <a:pt x="2786157" y="9060483"/>
                  </a:lnTo>
                  <a:lnTo>
                    <a:pt x="2817829" y="9060483"/>
                  </a:lnTo>
                  <a:lnTo>
                    <a:pt x="2806757" y="9098583"/>
                  </a:lnTo>
                  <a:close/>
                </a:path>
                <a:path w="5528944" h="9429115">
                  <a:moveTo>
                    <a:pt x="3050833" y="9098583"/>
                  </a:moveTo>
                  <a:lnTo>
                    <a:pt x="3006171" y="9098583"/>
                  </a:lnTo>
                  <a:lnTo>
                    <a:pt x="3007905" y="9060483"/>
                  </a:lnTo>
                  <a:lnTo>
                    <a:pt x="3043200" y="9060483"/>
                  </a:lnTo>
                  <a:lnTo>
                    <a:pt x="3050833" y="9098583"/>
                  </a:lnTo>
                  <a:close/>
                </a:path>
                <a:path w="5528944" h="9429115">
                  <a:moveTo>
                    <a:pt x="3340499" y="9098583"/>
                  </a:moveTo>
                  <a:lnTo>
                    <a:pt x="3314860" y="9098583"/>
                  </a:lnTo>
                  <a:lnTo>
                    <a:pt x="3307329" y="9060483"/>
                  </a:lnTo>
                  <a:lnTo>
                    <a:pt x="3345722" y="9060483"/>
                  </a:lnTo>
                  <a:lnTo>
                    <a:pt x="3340499" y="9098583"/>
                  </a:lnTo>
                  <a:close/>
                </a:path>
                <a:path w="5528944" h="9429115">
                  <a:moveTo>
                    <a:pt x="3592347" y="9098583"/>
                  </a:moveTo>
                  <a:lnTo>
                    <a:pt x="3555339" y="9098583"/>
                  </a:lnTo>
                  <a:lnTo>
                    <a:pt x="3560114" y="9060483"/>
                  </a:lnTo>
                  <a:lnTo>
                    <a:pt x="3585563" y="9060483"/>
                  </a:lnTo>
                  <a:lnTo>
                    <a:pt x="3592347" y="9098583"/>
                  </a:lnTo>
                  <a:close/>
                </a:path>
                <a:path w="5528944" h="9429115">
                  <a:moveTo>
                    <a:pt x="4592475" y="9098583"/>
                  </a:moveTo>
                  <a:lnTo>
                    <a:pt x="4549798" y="9098583"/>
                  </a:lnTo>
                  <a:lnTo>
                    <a:pt x="4544428" y="9060483"/>
                  </a:lnTo>
                  <a:lnTo>
                    <a:pt x="4594397" y="9060483"/>
                  </a:lnTo>
                  <a:lnTo>
                    <a:pt x="4592475" y="9098583"/>
                  </a:lnTo>
                  <a:close/>
                </a:path>
                <a:path w="5528944" h="9429115">
                  <a:moveTo>
                    <a:pt x="170576" y="9123983"/>
                  </a:moveTo>
                  <a:lnTo>
                    <a:pt x="123535" y="9123983"/>
                  </a:lnTo>
                  <a:lnTo>
                    <a:pt x="125697" y="9098583"/>
                  </a:lnTo>
                  <a:lnTo>
                    <a:pt x="183852" y="9098583"/>
                  </a:lnTo>
                  <a:lnTo>
                    <a:pt x="170576" y="9123983"/>
                  </a:lnTo>
                  <a:close/>
                </a:path>
                <a:path w="5528944" h="9429115">
                  <a:moveTo>
                    <a:pt x="942846" y="9123983"/>
                  </a:moveTo>
                  <a:lnTo>
                    <a:pt x="833184" y="9123983"/>
                  </a:lnTo>
                  <a:lnTo>
                    <a:pt x="832687" y="9098583"/>
                  </a:lnTo>
                  <a:lnTo>
                    <a:pt x="944026" y="9098583"/>
                  </a:lnTo>
                  <a:lnTo>
                    <a:pt x="942846" y="9123983"/>
                  </a:lnTo>
                  <a:close/>
                </a:path>
                <a:path w="5528944" h="9429115">
                  <a:moveTo>
                    <a:pt x="1466766" y="9123983"/>
                  </a:moveTo>
                  <a:lnTo>
                    <a:pt x="1366730" y="9123983"/>
                  </a:lnTo>
                  <a:lnTo>
                    <a:pt x="1362964" y="9098583"/>
                  </a:lnTo>
                  <a:lnTo>
                    <a:pt x="1453689" y="9098583"/>
                  </a:lnTo>
                  <a:lnTo>
                    <a:pt x="1466766" y="9123983"/>
                  </a:lnTo>
                  <a:close/>
                </a:path>
                <a:path w="5528944" h="9429115">
                  <a:moveTo>
                    <a:pt x="2628719" y="9123983"/>
                  </a:moveTo>
                  <a:lnTo>
                    <a:pt x="2606747" y="9123983"/>
                  </a:lnTo>
                  <a:lnTo>
                    <a:pt x="2614639" y="9098583"/>
                  </a:lnTo>
                  <a:lnTo>
                    <a:pt x="2628719" y="9123983"/>
                  </a:lnTo>
                  <a:close/>
                </a:path>
                <a:path w="5528944" h="9429115">
                  <a:moveTo>
                    <a:pt x="5390589" y="9123983"/>
                  </a:moveTo>
                  <a:lnTo>
                    <a:pt x="5361352" y="9123983"/>
                  </a:lnTo>
                  <a:lnTo>
                    <a:pt x="5356867" y="9098583"/>
                  </a:lnTo>
                  <a:lnTo>
                    <a:pt x="5383126" y="9098583"/>
                  </a:lnTo>
                  <a:lnTo>
                    <a:pt x="5390589" y="9123983"/>
                  </a:lnTo>
                  <a:close/>
                </a:path>
                <a:path w="5528944" h="9429115">
                  <a:moveTo>
                    <a:pt x="1505061" y="9162083"/>
                  </a:moveTo>
                  <a:lnTo>
                    <a:pt x="1451392" y="9162083"/>
                  </a:lnTo>
                  <a:lnTo>
                    <a:pt x="1428382" y="9123983"/>
                  </a:lnTo>
                  <a:lnTo>
                    <a:pt x="1486484" y="9123983"/>
                  </a:lnTo>
                  <a:lnTo>
                    <a:pt x="1505061" y="9162083"/>
                  </a:lnTo>
                  <a:close/>
                </a:path>
                <a:path w="5528944" h="9429115">
                  <a:moveTo>
                    <a:pt x="2723352" y="9162083"/>
                  </a:moveTo>
                  <a:lnTo>
                    <a:pt x="2710778" y="9162083"/>
                  </a:lnTo>
                  <a:lnTo>
                    <a:pt x="2708388" y="9123983"/>
                  </a:lnTo>
                  <a:lnTo>
                    <a:pt x="2731341" y="9123983"/>
                  </a:lnTo>
                  <a:lnTo>
                    <a:pt x="2723352" y="9162083"/>
                  </a:lnTo>
                  <a:close/>
                </a:path>
                <a:path w="5528944" h="9429115">
                  <a:moveTo>
                    <a:pt x="2944118" y="9162083"/>
                  </a:moveTo>
                  <a:lnTo>
                    <a:pt x="2905676" y="9162083"/>
                  </a:lnTo>
                  <a:lnTo>
                    <a:pt x="2912749" y="9123983"/>
                  </a:lnTo>
                  <a:lnTo>
                    <a:pt x="2944380" y="9123983"/>
                  </a:lnTo>
                  <a:lnTo>
                    <a:pt x="2944118" y="9162083"/>
                  </a:lnTo>
                  <a:close/>
                </a:path>
                <a:path w="5528944" h="9429115">
                  <a:moveTo>
                    <a:pt x="3180340" y="9162083"/>
                  </a:moveTo>
                  <a:lnTo>
                    <a:pt x="3110341" y="9162083"/>
                  </a:lnTo>
                  <a:lnTo>
                    <a:pt x="3124632" y="9123983"/>
                  </a:lnTo>
                  <a:lnTo>
                    <a:pt x="3180164" y="9123983"/>
                  </a:lnTo>
                  <a:lnTo>
                    <a:pt x="3180340" y="9162083"/>
                  </a:lnTo>
                  <a:close/>
                </a:path>
                <a:path w="5528944" h="9429115">
                  <a:moveTo>
                    <a:pt x="4733006" y="9162083"/>
                  </a:moveTo>
                  <a:lnTo>
                    <a:pt x="4704715" y="9162083"/>
                  </a:lnTo>
                  <a:lnTo>
                    <a:pt x="4712541" y="9123983"/>
                  </a:lnTo>
                  <a:lnTo>
                    <a:pt x="4726943" y="9123983"/>
                  </a:lnTo>
                  <a:lnTo>
                    <a:pt x="4733006" y="9162083"/>
                  </a:lnTo>
                  <a:close/>
                </a:path>
                <a:path w="5528944" h="9429115">
                  <a:moveTo>
                    <a:pt x="313195" y="9200183"/>
                  </a:moveTo>
                  <a:lnTo>
                    <a:pt x="233571" y="9200183"/>
                  </a:lnTo>
                  <a:lnTo>
                    <a:pt x="243365" y="9162083"/>
                  </a:lnTo>
                  <a:lnTo>
                    <a:pt x="304001" y="9162083"/>
                  </a:lnTo>
                  <a:lnTo>
                    <a:pt x="313195" y="9200183"/>
                  </a:lnTo>
                  <a:close/>
                </a:path>
                <a:path w="5528944" h="9429115">
                  <a:moveTo>
                    <a:pt x="558027" y="9200183"/>
                  </a:moveTo>
                  <a:lnTo>
                    <a:pt x="521678" y="9200183"/>
                  </a:lnTo>
                  <a:lnTo>
                    <a:pt x="526580" y="9162083"/>
                  </a:lnTo>
                  <a:lnTo>
                    <a:pt x="557406" y="9162083"/>
                  </a:lnTo>
                  <a:lnTo>
                    <a:pt x="558027" y="9200183"/>
                  </a:lnTo>
                  <a:close/>
                </a:path>
                <a:path w="5528944" h="9429115">
                  <a:moveTo>
                    <a:pt x="1537836" y="9200183"/>
                  </a:moveTo>
                  <a:lnTo>
                    <a:pt x="1488390" y="9200183"/>
                  </a:lnTo>
                  <a:lnTo>
                    <a:pt x="1471479" y="9162083"/>
                  </a:lnTo>
                  <a:lnTo>
                    <a:pt x="1522262" y="9162083"/>
                  </a:lnTo>
                  <a:lnTo>
                    <a:pt x="1537836" y="9200183"/>
                  </a:lnTo>
                  <a:close/>
                </a:path>
                <a:path w="5528944" h="9429115">
                  <a:moveTo>
                    <a:pt x="2019057" y="9200183"/>
                  </a:moveTo>
                  <a:lnTo>
                    <a:pt x="2003101" y="9200183"/>
                  </a:lnTo>
                  <a:lnTo>
                    <a:pt x="2008727" y="9162083"/>
                  </a:lnTo>
                  <a:lnTo>
                    <a:pt x="2019057" y="9200183"/>
                  </a:lnTo>
                  <a:close/>
                </a:path>
                <a:path w="5528944" h="9429115">
                  <a:moveTo>
                    <a:pt x="3105264" y="9225583"/>
                  </a:moveTo>
                  <a:lnTo>
                    <a:pt x="3005922" y="9225583"/>
                  </a:lnTo>
                  <a:lnTo>
                    <a:pt x="3009004" y="9200183"/>
                  </a:lnTo>
                  <a:lnTo>
                    <a:pt x="3072257" y="9200183"/>
                  </a:lnTo>
                  <a:lnTo>
                    <a:pt x="3086098" y="9162083"/>
                  </a:lnTo>
                  <a:lnTo>
                    <a:pt x="3151602" y="9162083"/>
                  </a:lnTo>
                  <a:lnTo>
                    <a:pt x="3125940" y="9200183"/>
                  </a:lnTo>
                  <a:lnTo>
                    <a:pt x="3105264" y="9225583"/>
                  </a:lnTo>
                  <a:close/>
                </a:path>
                <a:path w="5528944" h="9429115">
                  <a:moveTo>
                    <a:pt x="3636294" y="9200183"/>
                  </a:moveTo>
                  <a:lnTo>
                    <a:pt x="3620356" y="9200183"/>
                  </a:lnTo>
                  <a:lnTo>
                    <a:pt x="3612409" y="9162083"/>
                  </a:lnTo>
                  <a:lnTo>
                    <a:pt x="3641401" y="9162083"/>
                  </a:lnTo>
                  <a:lnTo>
                    <a:pt x="3636294" y="9200183"/>
                  </a:lnTo>
                  <a:close/>
                </a:path>
                <a:path w="5528944" h="9429115">
                  <a:moveTo>
                    <a:pt x="4655466" y="9200183"/>
                  </a:moveTo>
                  <a:lnTo>
                    <a:pt x="4635594" y="9200183"/>
                  </a:lnTo>
                  <a:lnTo>
                    <a:pt x="4639290" y="9162083"/>
                  </a:lnTo>
                  <a:lnTo>
                    <a:pt x="4655989" y="9162083"/>
                  </a:lnTo>
                  <a:lnTo>
                    <a:pt x="4655466" y="9200183"/>
                  </a:lnTo>
                  <a:close/>
                </a:path>
                <a:path w="5528944" h="9429115">
                  <a:moveTo>
                    <a:pt x="4987979" y="9200183"/>
                  </a:moveTo>
                  <a:lnTo>
                    <a:pt x="4899048" y="9200183"/>
                  </a:lnTo>
                  <a:lnTo>
                    <a:pt x="4927113" y="9162083"/>
                  </a:lnTo>
                  <a:lnTo>
                    <a:pt x="4982436" y="9162083"/>
                  </a:lnTo>
                  <a:lnTo>
                    <a:pt x="4987979" y="9200183"/>
                  </a:lnTo>
                  <a:close/>
                </a:path>
                <a:path w="5528944" h="9429115">
                  <a:moveTo>
                    <a:pt x="5475270" y="9200183"/>
                  </a:moveTo>
                  <a:lnTo>
                    <a:pt x="5463479" y="9200183"/>
                  </a:lnTo>
                  <a:lnTo>
                    <a:pt x="5462890" y="9162083"/>
                  </a:lnTo>
                  <a:lnTo>
                    <a:pt x="5469872" y="9162083"/>
                  </a:lnTo>
                  <a:lnTo>
                    <a:pt x="5475270" y="9200183"/>
                  </a:lnTo>
                  <a:close/>
                </a:path>
                <a:path w="5528944" h="9429115">
                  <a:moveTo>
                    <a:pt x="3579534" y="9225583"/>
                  </a:moveTo>
                  <a:lnTo>
                    <a:pt x="3558184" y="9225583"/>
                  </a:lnTo>
                  <a:lnTo>
                    <a:pt x="3565298" y="9200183"/>
                  </a:lnTo>
                  <a:lnTo>
                    <a:pt x="3573141" y="9200183"/>
                  </a:lnTo>
                  <a:lnTo>
                    <a:pt x="3579534" y="9225583"/>
                  </a:lnTo>
                  <a:close/>
                </a:path>
                <a:path w="5528944" h="9429115">
                  <a:moveTo>
                    <a:pt x="4084329" y="9225583"/>
                  </a:moveTo>
                  <a:lnTo>
                    <a:pt x="4030463" y="9225583"/>
                  </a:lnTo>
                  <a:lnTo>
                    <a:pt x="4035611" y="9200183"/>
                  </a:lnTo>
                  <a:lnTo>
                    <a:pt x="4069865" y="9200183"/>
                  </a:lnTo>
                  <a:lnTo>
                    <a:pt x="4084329" y="9225583"/>
                  </a:lnTo>
                  <a:close/>
                </a:path>
                <a:path w="5528944" h="9429115">
                  <a:moveTo>
                    <a:pt x="4932856" y="9225583"/>
                  </a:moveTo>
                  <a:lnTo>
                    <a:pt x="4859008" y="9225583"/>
                  </a:lnTo>
                  <a:lnTo>
                    <a:pt x="4876032" y="9200183"/>
                  </a:lnTo>
                  <a:lnTo>
                    <a:pt x="4960381" y="9200183"/>
                  </a:lnTo>
                  <a:lnTo>
                    <a:pt x="4932856" y="9225583"/>
                  </a:lnTo>
                  <a:close/>
                </a:path>
                <a:path w="5528944" h="9429115">
                  <a:moveTo>
                    <a:pt x="907936" y="9263683"/>
                  </a:moveTo>
                  <a:lnTo>
                    <a:pt x="880095" y="9263683"/>
                  </a:lnTo>
                  <a:lnTo>
                    <a:pt x="888555" y="9225583"/>
                  </a:lnTo>
                  <a:lnTo>
                    <a:pt x="898346" y="9225583"/>
                  </a:lnTo>
                  <a:lnTo>
                    <a:pt x="907936" y="9263683"/>
                  </a:lnTo>
                  <a:close/>
                </a:path>
                <a:path w="5528944" h="9429115">
                  <a:moveTo>
                    <a:pt x="1180077" y="9263683"/>
                  </a:moveTo>
                  <a:lnTo>
                    <a:pt x="1125831" y="9263683"/>
                  </a:lnTo>
                  <a:lnTo>
                    <a:pt x="1138940" y="9225583"/>
                  </a:lnTo>
                  <a:lnTo>
                    <a:pt x="1166177" y="9225583"/>
                  </a:lnTo>
                  <a:lnTo>
                    <a:pt x="1180077" y="9263683"/>
                  </a:lnTo>
                  <a:close/>
                </a:path>
                <a:path w="5528944" h="9429115">
                  <a:moveTo>
                    <a:pt x="1912287" y="9263683"/>
                  </a:moveTo>
                  <a:lnTo>
                    <a:pt x="1882075" y="9263683"/>
                  </a:lnTo>
                  <a:lnTo>
                    <a:pt x="1896260" y="9225583"/>
                  </a:lnTo>
                  <a:lnTo>
                    <a:pt x="1905101" y="9225583"/>
                  </a:lnTo>
                  <a:lnTo>
                    <a:pt x="1912287" y="9263683"/>
                  </a:lnTo>
                  <a:close/>
                </a:path>
                <a:path w="5528944" h="9429115">
                  <a:moveTo>
                    <a:pt x="4058537" y="9263683"/>
                  </a:moveTo>
                  <a:lnTo>
                    <a:pt x="4040020" y="9263683"/>
                  </a:lnTo>
                  <a:lnTo>
                    <a:pt x="4030922" y="9225583"/>
                  </a:lnTo>
                  <a:lnTo>
                    <a:pt x="4068562" y="9225583"/>
                  </a:lnTo>
                  <a:lnTo>
                    <a:pt x="4058537" y="9263683"/>
                  </a:lnTo>
                  <a:close/>
                </a:path>
                <a:path w="5528944" h="9429115">
                  <a:moveTo>
                    <a:pt x="4308631" y="9263683"/>
                  </a:moveTo>
                  <a:lnTo>
                    <a:pt x="4274938" y="9263683"/>
                  </a:lnTo>
                  <a:lnTo>
                    <a:pt x="4275363" y="9225583"/>
                  </a:lnTo>
                  <a:lnTo>
                    <a:pt x="4307650" y="9225583"/>
                  </a:lnTo>
                  <a:lnTo>
                    <a:pt x="4308631" y="9263683"/>
                  </a:lnTo>
                  <a:close/>
                </a:path>
                <a:path w="5528944" h="9429115">
                  <a:moveTo>
                    <a:pt x="676432" y="9289083"/>
                  </a:moveTo>
                  <a:lnTo>
                    <a:pt x="647399" y="9289083"/>
                  </a:lnTo>
                  <a:lnTo>
                    <a:pt x="622656" y="9263683"/>
                  </a:lnTo>
                  <a:lnTo>
                    <a:pt x="688424" y="9263683"/>
                  </a:lnTo>
                  <a:lnTo>
                    <a:pt x="676432" y="9289083"/>
                  </a:lnTo>
                  <a:close/>
                </a:path>
                <a:path w="5528944" h="9429115">
                  <a:moveTo>
                    <a:pt x="1192068" y="9289083"/>
                  </a:moveTo>
                  <a:lnTo>
                    <a:pt x="1118392" y="9289083"/>
                  </a:lnTo>
                  <a:lnTo>
                    <a:pt x="1115666" y="9263683"/>
                  </a:lnTo>
                  <a:lnTo>
                    <a:pt x="1193489" y="9263683"/>
                  </a:lnTo>
                  <a:lnTo>
                    <a:pt x="1192068" y="9289083"/>
                  </a:lnTo>
                  <a:close/>
                </a:path>
                <a:path w="5528944" h="9429115">
                  <a:moveTo>
                    <a:pt x="3166664" y="9289083"/>
                  </a:moveTo>
                  <a:lnTo>
                    <a:pt x="3129115" y="9289083"/>
                  </a:lnTo>
                  <a:lnTo>
                    <a:pt x="3135126" y="9263683"/>
                  </a:lnTo>
                  <a:lnTo>
                    <a:pt x="3161104" y="9263683"/>
                  </a:lnTo>
                  <a:lnTo>
                    <a:pt x="3166664" y="9289083"/>
                  </a:lnTo>
                  <a:close/>
                </a:path>
                <a:path w="5528944" h="9429115">
                  <a:moveTo>
                    <a:pt x="3455594" y="9327183"/>
                  </a:moveTo>
                  <a:lnTo>
                    <a:pt x="3373177" y="9327183"/>
                  </a:lnTo>
                  <a:lnTo>
                    <a:pt x="3389363" y="9289083"/>
                  </a:lnTo>
                  <a:lnTo>
                    <a:pt x="3457133" y="9289083"/>
                  </a:lnTo>
                  <a:lnTo>
                    <a:pt x="3455594" y="9327183"/>
                  </a:lnTo>
                  <a:close/>
                </a:path>
                <a:path w="5528944" h="9429115">
                  <a:moveTo>
                    <a:pt x="3978231" y="9327183"/>
                  </a:moveTo>
                  <a:lnTo>
                    <a:pt x="3964123" y="9327183"/>
                  </a:lnTo>
                  <a:lnTo>
                    <a:pt x="3961437" y="9289083"/>
                  </a:lnTo>
                  <a:lnTo>
                    <a:pt x="3983193" y="9289083"/>
                  </a:lnTo>
                  <a:lnTo>
                    <a:pt x="3978231" y="9327183"/>
                  </a:lnTo>
                  <a:close/>
                </a:path>
                <a:path w="5528944" h="9429115">
                  <a:moveTo>
                    <a:pt x="304222" y="9352583"/>
                  </a:moveTo>
                  <a:lnTo>
                    <a:pt x="294360" y="9352583"/>
                  </a:lnTo>
                  <a:lnTo>
                    <a:pt x="283532" y="9327183"/>
                  </a:lnTo>
                  <a:lnTo>
                    <a:pt x="301504" y="9327183"/>
                  </a:lnTo>
                  <a:lnTo>
                    <a:pt x="304222" y="9352583"/>
                  </a:lnTo>
                  <a:close/>
                </a:path>
                <a:path w="5528944" h="9429115">
                  <a:moveTo>
                    <a:pt x="3387066" y="9352583"/>
                  </a:moveTo>
                  <a:lnTo>
                    <a:pt x="3356934" y="9352583"/>
                  </a:lnTo>
                  <a:lnTo>
                    <a:pt x="3357785" y="9327183"/>
                  </a:lnTo>
                  <a:lnTo>
                    <a:pt x="3412698" y="9327183"/>
                  </a:lnTo>
                  <a:lnTo>
                    <a:pt x="3387066" y="9352583"/>
                  </a:lnTo>
                  <a:close/>
                </a:path>
                <a:path w="5528944" h="9429115">
                  <a:moveTo>
                    <a:pt x="578887" y="9390683"/>
                  </a:moveTo>
                  <a:lnTo>
                    <a:pt x="497200" y="9390683"/>
                  </a:lnTo>
                  <a:lnTo>
                    <a:pt x="479015" y="9352583"/>
                  </a:lnTo>
                  <a:lnTo>
                    <a:pt x="557761" y="9352583"/>
                  </a:lnTo>
                  <a:lnTo>
                    <a:pt x="578887" y="9390683"/>
                  </a:lnTo>
                  <a:close/>
                </a:path>
                <a:path w="5528944" h="9429115">
                  <a:moveTo>
                    <a:pt x="3301922" y="9390683"/>
                  </a:moveTo>
                  <a:lnTo>
                    <a:pt x="3241081" y="9390683"/>
                  </a:lnTo>
                  <a:lnTo>
                    <a:pt x="3247107" y="9352583"/>
                  </a:lnTo>
                  <a:lnTo>
                    <a:pt x="3297174" y="9352583"/>
                  </a:lnTo>
                  <a:lnTo>
                    <a:pt x="3301922" y="9390683"/>
                  </a:lnTo>
                  <a:close/>
                </a:path>
                <a:path w="5528944" h="9429115">
                  <a:moveTo>
                    <a:pt x="1887669" y="9428783"/>
                  </a:moveTo>
                  <a:lnTo>
                    <a:pt x="1866385" y="9428783"/>
                  </a:lnTo>
                  <a:lnTo>
                    <a:pt x="1866516" y="9390683"/>
                  </a:lnTo>
                  <a:lnTo>
                    <a:pt x="1883314" y="9390683"/>
                  </a:lnTo>
                  <a:lnTo>
                    <a:pt x="1887669" y="9428783"/>
                  </a:lnTo>
                  <a:close/>
                </a:path>
              </a:pathLst>
            </a:custGeom>
            <a:solidFill>
              <a:srgbClr val="EFEB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3296" y="7465102"/>
              <a:ext cx="3324224" cy="6667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147818" y="7465102"/>
              <a:ext cx="2933699" cy="66674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04846" y="7465102"/>
              <a:ext cx="3276599" cy="7524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06696" y="3774784"/>
            <a:ext cx="11675745" cy="2221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3210"/>
              </a:lnSpc>
              <a:spcBef>
                <a:spcPts val="105"/>
              </a:spcBef>
            </a:pPr>
            <a:r>
              <a:rPr dirty="0" sz="2800" b="0">
                <a:solidFill>
                  <a:srgbClr val="6F121D"/>
                </a:solidFill>
                <a:latin typeface="Verdana"/>
                <a:cs typeface="Verdana"/>
              </a:rPr>
              <a:t>Projet</a:t>
            </a:r>
            <a:r>
              <a:rPr dirty="0" sz="2800" spc="-245" b="0">
                <a:solidFill>
                  <a:srgbClr val="6F121D"/>
                </a:solidFill>
                <a:latin typeface="Verdana"/>
                <a:cs typeface="Verdana"/>
              </a:rPr>
              <a:t> </a:t>
            </a:r>
            <a:r>
              <a:rPr dirty="0" sz="2800" b="0">
                <a:solidFill>
                  <a:srgbClr val="6F121D"/>
                </a:solidFill>
                <a:latin typeface="Verdana"/>
                <a:cs typeface="Verdana"/>
              </a:rPr>
              <a:t>Défi</a:t>
            </a:r>
            <a:r>
              <a:rPr dirty="0" sz="2800" spc="-235" b="0">
                <a:solidFill>
                  <a:srgbClr val="6F121D"/>
                </a:solidFill>
                <a:latin typeface="Verdana"/>
                <a:cs typeface="Verdana"/>
              </a:rPr>
              <a:t> </a:t>
            </a:r>
            <a:r>
              <a:rPr dirty="0" sz="2800" spc="-10" b="0">
                <a:solidFill>
                  <a:srgbClr val="6F121D"/>
                </a:solidFill>
                <a:latin typeface="Verdana"/>
                <a:cs typeface="Verdana"/>
              </a:rPr>
              <a:t>Chal’enge:</a:t>
            </a:r>
            <a:endParaRPr sz="2800">
              <a:latin typeface="Verdana"/>
              <a:cs typeface="Verdana"/>
            </a:endParaRPr>
          </a:p>
          <a:p>
            <a:pPr marL="411480">
              <a:lnSpc>
                <a:spcPts val="14069"/>
              </a:lnSpc>
            </a:pPr>
            <a:r>
              <a:rPr dirty="0" sz="11850" spc="165" b="0">
                <a:solidFill>
                  <a:srgbClr val="6F121D"/>
                </a:solidFill>
                <a:latin typeface="Verdana"/>
                <a:cs typeface="Verdana"/>
              </a:rPr>
              <a:t>Archeologie</a:t>
            </a:r>
            <a:r>
              <a:rPr dirty="0" sz="11850" spc="165">
                <a:solidFill>
                  <a:srgbClr val="6F121D"/>
                </a:solidFill>
              </a:rPr>
              <a:t>AR</a:t>
            </a:r>
            <a:endParaRPr sz="118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248783" y="3459466"/>
            <a:ext cx="7752715" cy="5251450"/>
          </a:xfrm>
          <a:custGeom>
            <a:avLst/>
            <a:gdLst/>
            <a:ahLst/>
            <a:cxnLst/>
            <a:rect l="l" t="t" r="r" b="b"/>
            <a:pathLst>
              <a:path w="7752715" h="5251450">
                <a:moveTo>
                  <a:pt x="2375166" y="94335"/>
                </a:moveTo>
                <a:lnTo>
                  <a:pt x="2367737" y="57670"/>
                </a:lnTo>
                <a:lnTo>
                  <a:pt x="2347493" y="27673"/>
                </a:lnTo>
                <a:lnTo>
                  <a:pt x="2317508" y="7429"/>
                </a:lnTo>
                <a:lnTo>
                  <a:pt x="2280843" y="0"/>
                </a:lnTo>
                <a:lnTo>
                  <a:pt x="94322" y="0"/>
                </a:lnTo>
                <a:lnTo>
                  <a:pt x="57658" y="7429"/>
                </a:lnTo>
                <a:lnTo>
                  <a:pt x="27673" y="27673"/>
                </a:lnTo>
                <a:lnTo>
                  <a:pt x="7429" y="57670"/>
                </a:lnTo>
                <a:lnTo>
                  <a:pt x="0" y="94335"/>
                </a:lnTo>
                <a:lnTo>
                  <a:pt x="0" y="2397772"/>
                </a:lnTo>
                <a:lnTo>
                  <a:pt x="7429" y="2434437"/>
                </a:lnTo>
                <a:lnTo>
                  <a:pt x="27673" y="2464422"/>
                </a:lnTo>
                <a:lnTo>
                  <a:pt x="57658" y="2484666"/>
                </a:lnTo>
                <a:lnTo>
                  <a:pt x="94322" y="2492095"/>
                </a:lnTo>
                <a:lnTo>
                  <a:pt x="2280843" y="2492095"/>
                </a:lnTo>
                <a:lnTo>
                  <a:pt x="2317508" y="2484666"/>
                </a:lnTo>
                <a:lnTo>
                  <a:pt x="2347493" y="2464422"/>
                </a:lnTo>
                <a:lnTo>
                  <a:pt x="2367737" y="2434437"/>
                </a:lnTo>
                <a:lnTo>
                  <a:pt x="2375166" y="2397772"/>
                </a:lnTo>
                <a:lnTo>
                  <a:pt x="2375166" y="94335"/>
                </a:lnTo>
                <a:close/>
              </a:path>
              <a:path w="7752715" h="5251450">
                <a:moveTo>
                  <a:pt x="3672014" y="2853131"/>
                </a:moveTo>
                <a:lnTo>
                  <a:pt x="3664585" y="2816466"/>
                </a:lnTo>
                <a:lnTo>
                  <a:pt x="3644341" y="2786469"/>
                </a:lnTo>
                <a:lnTo>
                  <a:pt x="3614356" y="2766225"/>
                </a:lnTo>
                <a:lnTo>
                  <a:pt x="3577691" y="2758795"/>
                </a:lnTo>
                <a:lnTo>
                  <a:pt x="1391170" y="2758795"/>
                </a:lnTo>
                <a:lnTo>
                  <a:pt x="1354505" y="2766225"/>
                </a:lnTo>
                <a:lnTo>
                  <a:pt x="1324521" y="2786469"/>
                </a:lnTo>
                <a:lnTo>
                  <a:pt x="1304277" y="2816466"/>
                </a:lnTo>
                <a:lnTo>
                  <a:pt x="1296847" y="2853131"/>
                </a:lnTo>
                <a:lnTo>
                  <a:pt x="1296847" y="5156568"/>
                </a:lnTo>
                <a:lnTo>
                  <a:pt x="1304277" y="5193233"/>
                </a:lnTo>
                <a:lnTo>
                  <a:pt x="1324521" y="5223230"/>
                </a:lnTo>
                <a:lnTo>
                  <a:pt x="1354505" y="5243474"/>
                </a:lnTo>
                <a:lnTo>
                  <a:pt x="1391170" y="5250904"/>
                </a:lnTo>
                <a:lnTo>
                  <a:pt x="3577691" y="5250904"/>
                </a:lnTo>
                <a:lnTo>
                  <a:pt x="3614356" y="5243474"/>
                </a:lnTo>
                <a:lnTo>
                  <a:pt x="3644341" y="5223230"/>
                </a:lnTo>
                <a:lnTo>
                  <a:pt x="3664585" y="5193233"/>
                </a:lnTo>
                <a:lnTo>
                  <a:pt x="3672014" y="5156568"/>
                </a:lnTo>
                <a:lnTo>
                  <a:pt x="3672014" y="2853131"/>
                </a:lnTo>
                <a:close/>
              </a:path>
              <a:path w="7752715" h="5251450">
                <a:moveTo>
                  <a:pt x="5063744" y="94335"/>
                </a:moveTo>
                <a:lnTo>
                  <a:pt x="5056314" y="57670"/>
                </a:lnTo>
                <a:lnTo>
                  <a:pt x="5036070" y="27673"/>
                </a:lnTo>
                <a:lnTo>
                  <a:pt x="5006086" y="7429"/>
                </a:lnTo>
                <a:lnTo>
                  <a:pt x="4969421" y="0"/>
                </a:lnTo>
                <a:lnTo>
                  <a:pt x="2782900" y="0"/>
                </a:lnTo>
                <a:lnTo>
                  <a:pt x="2746235" y="7429"/>
                </a:lnTo>
                <a:lnTo>
                  <a:pt x="2716250" y="27673"/>
                </a:lnTo>
                <a:lnTo>
                  <a:pt x="2696006" y="57670"/>
                </a:lnTo>
                <a:lnTo>
                  <a:pt x="2688577" y="94335"/>
                </a:lnTo>
                <a:lnTo>
                  <a:pt x="2688577" y="2397772"/>
                </a:lnTo>
                <a:lnTo>
                  <a:pt x="2696006" y="2434437"/>
                </a:lnTo>
                <a:lnTo>
                  <a:pt x="2716250" y="2464422"/>
                </a:lnTo>
                <a:lnTo>
                  <a:pt x="2746235" y="2484666"/>
                </a:lnTo>
                <a:lnTo>
                  <a:pt x="2782900" y="2492095"/>
                </a:lnTo>
                <a:lnTo>
                  <a:pt x="4969421" y="2492095"/>
                </a:lnTo>
                <a:lnTo>
                  <a:pt x="5006086" y="2484666"/>
                </a:lnTo>
                <a:lnTo>
                  <a:pt x="5036070" y="2464422"/>
                </a:lnTo>
                <a:lnTo>
                  <a:pt x="5056314" y="2434437"/>
                </a:lnTo>
                <a:lnTo>
                  <a:pt x="5063744" y="2397772"/>
                </a:lnTo>
                <a:lnTo>
                  <a:pt x="5063744" y="94335"/>
                </a:lnTo>
                <a:close/>
              </a:path>
              <a:path w="7752715" h="5251450">
                <a:moveTo>
                  <a:pt x="6455473" y="2853131"/>
                </a:moveTo>
                <a:lnTo>
                  <a:pt x="6448044" y="2816466"/>
                </a:lnTo>
                <a:lnTo>
                  <a:pt x="6427800" y="2786469"/>
                </a:lnTo>
                <a:lnTo>
                  <a:pt x="6397815" y="2766225"/>
                </a:lnTo>
                <a:lnTo>
                  <a:pt x="6361150" y="2758795"/>
                </a:lnTo>
                <a:lnTo>
                  <a:pt x="4174629" y="2758795"/>
                </a:lnTo>
                <a:lnTo>
                  <a:pt x="4137964" y="2766225"/>
                </a:lnTo>
                <a:lnTo>
                  <a:pt x="4107980" y="2786469"/>
                </a:lnTo>
                <a:lnTo>
                  <a:pt x="4087736" y="2816466"/>
                </a:lnTo>
                <a:lnTo>
                  <a:pt x="4080306" y="2853131"/>
                </a:lnTo>
                <a:lnTo>
                  <a:pt x="4080306" y="5156568"/>
                </a:lnTo>
                <a:lnTo>
                  <a:pt x="4087736" y="5193233"/>
                </a:lnTo>
                <a:lnTo>
                  <a:pt x="4107980" y="5223230"/>
                </a:lnTo>
                <a:lnTo>
                  <a:pt x="4137964" y="5243474"/>
                </a:lnTo>
                <a:lnTo>
                  <a:pt x="4174629" y="5250904"/>
                </a:lnTo>
                <a:lnTo>
                  <a:pt x="6361150" y="5250904"/>
                </a:lnTo>
                <a:lnTo>
                  <a:pt x="6397815" y="5243474"/>
                </a:lnTo>
                <a:lnTo>
                  <a:pt x="6427800" y="5223230"/>
                </a:lnTo>
                <a:lnTo>
                  <a:pt x="6448044" y="5193233"/>
                </a:lnTo>
                <a:lnTo>
                  <a:pt x="6455473" y="5156568"/>
                </a:lnTo>
                <a:lnTo>
                  <a:pt x="6455473" y="2853131"/>
                </a:lnTo>
                <a:close/>
              </a:path>
              <a:path w="7752715" h="5251450">
                <a:moveTo>
                  <a:pt x="7752321" y="94335"/>
                </a:moveTo>
                <a:lnTo>
                  <a:pt x="7744892" y="57670"/>
                </a:lnTo>
                <a:lnTo>
                  <a:pt x="7724648" y="27673"/>
                </a:lnTo>
                <a:lnTo>
                  <a:pt x="7694663" y="7429"/>
                </a:lnTo>
                <a:lnTo>
                  <a:pt x="7657998" y="0"/>
                </a:lnTo>
                <a:lnTo>
                  <a:pt x="5471477" y="0"/>
                </a:lnTo>
                <a:lnTo>
                  <a:pt x="5434812" y="7429"/>
                </a:lnTo>
                <a:lnTo>
                  <a:pt x="5404828" y="27673"/>
                </a:lnTo>
                <a:lnTo>
                  <a:pt x="5384584" y="57670"/>
                </a:lnTo>
                <a:lnTo>
                  <a:pt x="5377154" y="94335"/>
                </a:lnTo>
                <a:lnTo>
                  <a:pt x="5377154" y="2397772"/>
                </a:lnTo>
                <a:lnTo>
                  <a:pt x="5384584" y="2434437"/>
                </a:lnTo>
                <a:lnTo>
                  <a:pt x="5404828" y="2464422"/>
                </a:lnTo>
                <a:lnTo>
                  <a:pt x="5434812" y="2484666"/>
                </a:lnTo>
                <a:lnTo>
                  <a:pt x="5471477" y="2492095"/>
                </a:lnTo>
                <a:lnTo>
                  <a:pt x="7657998" y="2492095"/>
                </a:lnTo>
                <a:lnTo>
                  <a:pt x="7694663" y="2484666"/>
                </a:lnTo>
                <a:lnTo>
                  <a:pt x="7724648" y="2464422"/>
                </a:lnTo>
                <a:lnTo>
                  <a:pt x="7744892" y="2434437"/>
                </a:lnTo>
                <a:lnTo>
                  <a:pt x="7752321" y="2397772"/>
                </a:lnTo>
                <a:lnTo>
                  <a:pt x="7752321" y="94335"/>
                </a:lnTo>
                <a:close/>
              </a:path>
            </a:pathLst>
          </a:custGeom>
          <a:solidFill>
            <a:srgbClr val="DAD0B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30034" y="1852945"/>
            <a:ext cx="6028055" cy="13665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800" spc="285"/>
              <a:t>Sommaire</a:t>
            </a:r>
            <a:endParaRPr sz="8800"/>
          </a:p>
        </p:txBody>
      </p:sp>
      <p:sp>
        <p:nvSpPr>
          <p:cNvPr id="4" name="object 4" descr=""/>
          <p:cNvSpPr txBox="1"/>
          <p:nvPr/>
        </p:nvSpPr>
        <p:spPr>
          <a:xfrm>
            <a:off x="5424928" y="3470822"/>
            <a:ext cx="6766559" cy="492125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110"/>
              </a:spcBef>
              <a:tabLst>
                <a:tab pos="2687955" algn="l"/>
                <a:tab pos="5376545" algn="l"/>
              </a:tabLst>
            </a:pPr>
            <a:r>
              <a:rPr dirty="0" sz="7700" spc="-720" b="1">
                <a:solidFill>
                  <a:srgbClr val="731A1F"/>
                </a:solidFill>
                <a:latin typeface="Tahoma"/>
                <a:cs typeface="Tahoma"/>
              </a:rPr>
              <a:t>01</a:t>
            </a:r>
            <a:r>
              <a:rPr dirty="0" sz="7700" b="1">
                <a:solidFill>
                  <a:srgbClr val="731A1F"/>
                </a:solidFill>
                <a:latin typeface="Tahoma"/>
                <a:cs typeface="Tahoma"/>
              </a:rPr>
              <a:t>	</a:t>
            </a:r>
            <a:r>
              <a:rPr dirty="0" sz="7700" spc="40" b="1">
                <a:solidFill>
                  <a:srgbClr val="731A1F"/>
                </a:solidFill>
                <a:latin typeface="Tahoma"/>
                <a:cs typeface="Tahoma"/>
              </a:rPr>
              <a:t>02</a:t>
            </a:r>
            <a:r>
              <a:rPr dirty="0" sz="7700" b="1">
                <a:solidFill>
                  <a:srgbClr val="731A1F"/>
                </a:solidFill>
                <a:latin typeface="Tahoma"/>
                <a:cs typeface="Tahoma"/>
              </a:rPr>
              <a:t>	</a:t>
            </a:r>
            <a:r>
              <a:rPr dirty="0" sz="7700" spc="65" b="1">
                <a:solidFill>
                  <a:srgbClr val="731A1F"/>
                </a:solidFill>
                <a:latin typeface="Tahoma"/>
                <a:cs typeface="Tahoma"/>
              </a:rPr>
              <a:t>03</a:t>
            </a:r>
            <a:endParaRPr sz="7700">
              <a:latin typeface="Tahoma"/>
              <a:cs typeface="Tahoma"/>
            </a:endParaRPr>
          </a:p>
          <a:p>
            <a:pPr marL="50800" marR="182245">
              <a:lnSpc>
                <a:spcPct val="108300"/>
              </a:lnSpc>
              <a:spcBef>
                <a:spcPts val="1660"/>
              </a:spcBef>
              <a:tabLst>
                <a:tab pos="2766695" algn="l"/>
                <a:tab pos="5427345" algn="l"/>
              </a:tabLst>
            </a:pPr>
            <a:r>
              <a:rPr dirty="0" sz="2250" spc="-10" b="1">
                <a:solidFill>
                  <a:srgbClr val="731A1F"/>
                </a:solidFill>
                <a:latin typeface="Times New Roman"/>
                <a:cs typeface="Times New Roman"/>
              </a:rPr>
              <a:t>Organisations</a:t>
            </a:r>
            <a:r>
              <a:rPr dirty="0" sz="2250" b="1">
                <a:solidFill>
                  <a:srgbClr val="731A1F"/>
                </a:solidFill>
                <a:latin typeface="Times New Roman"/>
                <a:cs typeface="Times New Roman"/>
              </a:rPr>
              <a:t>	</a:t>
            </a:r>
            <a:r>
              <a:rPr dirty="0" baseline="-7407" sz="3375" spc="-15" b="1">
                <a:solidFill>
                  <a:srgbClr val="731A1F"/>
                </a:solidFill>
                <a:latin typeface="Times New Roman"/>
                <a:cs typeface="Times New Roman"/>
              </a:rPr>
              <a:t>Problèmatique</a:t>
            </a:r>
            <a:r>
              <a:rPr dirty="0" baseline="-7407" sz="3375" b="1">
                <a:solidFill>
                  <a:srgbClr val="731A1F"/>
                </a:solidFill>
                <a:latin typeface="Times New Roman"/>
                <a:cs typeface="Times New Roman"/>
              </a:rPr>
              <a:t>	</a:t>
            </a:r>
            <a:r>
              <a:rPr dirty="0" sz="2250" spc="-10" b="1">
                <a:solidFill>
                  <a:srgbClr val="731A1F"/>
                </a:solidFill>
                <a:latin typeface="Times New Roman"/>
                <a:cs typeface="Times New Roman"/>
              </a:rPr>
              <a:t>Solution Partenaires</a:t>
            </a:r>
            <a:r>
              <a:rPr dirty="0" sz="2250" b="1">
                <a:solidFill>
                  <a:srgbClr val="731A1F"/>
                </a:solidFill>
                <a:latin typeface="Times New Roman"/>
                <a:cs typeface="Times New Roman"/>
              </a:rPr>
              <a:t>		</a:t>
            </a:r>
            <a:r>
              <a:rPr dirty="0" sz="2250" spc="-10" b="1">
                <a:solidFill>
                  <a:srgbClr val="731A1F"/>
                </a:solidFill>
                <a:latin typeface="Times New Roman"/>
                <a:cs typeface="Times New Roman"/>
              </a:rPr>
              <a:t>Proposée</a:t>
            </a:r>
            <a:endParaRPr sz="22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385"/>
              </a:spcBef>
            </a:pPr>
            <a:endParaRPr sz="2250">
              <a:latin typeface="Times New Roman"/>
              <a:cs typeface="Times New Roman"/>
            </a:endParaRPr>
          </a:p>
          <a:p>
            <a:pPr algn="ctr" marL="65405">
              <a:lnSpc>
                <a:spcPct val="100000"/>
              </a:lnSpc>
              <a:tabLst>
                <a:tab pos="2924810" algn="l"/>
              </a:tabLst>
            </a:pPr>
            <a:r>
              <a:rPr dirty="0" sz="7700" spc="434" b="1">
                <a:solidFill>
                  <a:srgbClr val="731A1F"/>
                </a:solidFill>
                <a:latin typeface="Tahoma"/>
                <a:cs typeface="Tahoma"/>
              </a:rPr>
              <a:t>04</a:t>
            </a:r>
            <a:r>
              <a:rPr dirty="0" sz="7700" b="1">
                <a:solidFill>
                  <a:srgbClr val="731A1F"/>
                </a:solidFill>
                <a:latin typeface="Tahoma"/>
                <a:cs typeface="Tahoma"/>
              </a:rPr>
              <a:t>	</a:t>
            </a:r>
            <a:r>
              <a:rPr dirty="0" sz="7700" spc="65" b="1">
                <a:solidFill>
                  <a:srgbClr val="731A1F"/>
                </a:solidFill>
                <a:latin typeface="Tahoma"/>
                <a:cs typeface="Tahoma"/>
              </a:rPr>
              <a:t>05</a:t>
            </a:r>
            <a:endParaRPr sz="7700">
              <a:latin typeface="Tahoma"/>
              <a:cs typeface="Tahoma"/>
            </a:endParaRPr>
          </a:p>
          <a:p>
            <a:pPr marL="1347470" marR="809625">
              <a:lnSpc>
                <a:spcPct val="108300"/>
              </a:lnSpc>
              <a:spcBef>
                <a:spcPts val="1720"/>
              </a:spcBef>
              <a:tabLst>
                <a:tab pos="4139565" algn="l"/>
              </a:tabLst>
            </a:pPr>
            <a:r>
              <a:rPr dirty="0" sz="2250" spc="-10" b="1">
                <a:solidFill>
                  <a:srgbClr val="731A1F"/>
                </a:solidFill>
                <a:latin typeface="Times New Roman"/>
                <a:cs typeface="Times New Roman"/>
              </a:rPr>
              <a:t>Répartition</a:t>
            </a:r>
            <a:r>
              <a:rPr dirty="0" sz="2250" spc="-95" b="1">
                <a:solidFill>
                  <a:srgbClr val="731A1F"/>
                </a:solidFill>
                <a:latin typeface="Times New Roman"/>
                <a:cs typeface="Times New Roman"/>
              </a:rPr>
              <a:t> </a:t>
            </a:r>
            <a:r>
              <a:rPr dirty="0" sz="2250" spc="50" b="1">
                <a:solidFill>
                  <a:srgbClr val="731A1F"/>
                </a:solidFill>
                <a:latin typeface="Times New Roman"/>
                <a:cs typeface="Times New Roman"/>
              </a:rPr>
              <a:t>des</a:t>
            </a:r>
            <a:r>
              <a:rPr dirty="0" sz="2250" b="1">
                <a:solidFill>
                  <a:srgbClr val="731A1F"/>
                </a:solidFill>
                <a:latin typeface="Times New Roman"/>
                <a:cs typeface="Times New Roman"/>
              </a:rPr>
              <a:t>	</a:t>
            </a:r>
            <a:r>
              <a:rPr dirty="0" baseline="-4938" sz="3375" spc="-15" b="1">
                <a:solidFill>
                  <a:srgbClr val="731A1F"/>
                </a:solidFill>
                <a:latin typeface="Times New Roman"/>
                <a:cs typeface="Times New Roman"/>
              </a:rPr>
              <a:t>Rétroplanning </a:t>
            </a:r>
            <a:r>
              <a:rPr dirty="0" sz="2250" spc="-10" b="1">
                <a:solidFill>
                  <a:srgbClr val="731A1F"/>
                </a:solidFill>
                <a:latin typeface="Times New Roman"/>
                <a:cs typeface="Times New Roman"/>
              </a:rPr>
              <a:t>taches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5270" y="397082"/>
            <a:ext cx="17299305" cy="9449435"/>
            <a:chOff x="485270" y="397082"/>
            <a:chExt cx="17299305" cy="94494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749" y="3479422"/>
              <a:ext cx="2847974" cy="28479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69566" y="3675244"/>
              <a:ext cx="8772524" cy="24574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05791" y="7178239"/>
              <a:ext cx="6153150" cy="180022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5"/>
              <a:t>Organisations</a:t>
            </a:r>
            <a:r>
              <a:rPr dirty="0" spc="-45"/>
              <a:t> </a:t>
            </a:r>
            <a:r>
              <a:rPr dirty="0" spc="100"/>
              <a:t>partenaires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16843280" y="1008686"/>
            <a:ext cx="196215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-875" b="1">
                <a:solidFill>
                  <a:srgbClr val="731A1F"/>
                </a:solidFill>
                <a:latin typeface="Tahoma"/>
                <a:cs typeface="Tahoma"/>
              </a:rPr>
              <a:t>1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283176" y="6487810"/>
            <a:ext cx="1955164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120" b="1">
                <a:latin typeface="Tahoma"/>
                <a:cs typeface="Tahoma"/>
              </a:rPr>
              <a:t>DSDEN</a:t>
            </a:r>
            <a:r>
              <a:rPr dirty="0" sz="3000" spc="-30" b="1">
                <a:latin typeface="Tahoma"/>
                <a:cs typeface="Tahoma"/>
              </a:rPr>
              <a:t> </a:t>
            </a:r>
            <a:r>
              <a:rPr dirty="0" sz="3000" spc="-430" b="1">
                <a:latin typeface="Tahoma"/>
                <a:cs typeface="Tahoma"/>
              </a:rPr>
              <a:t>71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7395" y="2920363"/>
            <a:ext cx="7296149" cy="52006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80"/>
              <a:t>Problématique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1390649" y="2925031"/>
            <a:ext cx="104775" cy="4962525"/>
            <a:chOff x="1390649" y="2925031"/>
            <a:chExt cx="104775" cy="496252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2925031"/>
              <a:ext cx="104775" cy="1047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90649" y="4868131"/>
              <a:ext cx="104775" cy="1047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0649" y="6811231"/>
              <a:ext cx="104775" cy="10477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649" y="7782781"/>
              <a:ext cx="104775" cy="104774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dirty="0" spc="-35"/>
              <a:t>Les</a:t>
            </a:r>
            <a:r>
              <a:rPr dirty="0" spc="-175"/>
              <a:t> </a:t>
            </a:r>
            <a:r>
              <a:rPr dirty="0" spc="85"/>
              <a:t>objets</a:t>
            </a:r>
            <a:r>
              <a:rPr dirty="0" spc="-170"/>
              <a:t> </a:t>
            </a:r>
            <a:r>
              <a:rPr dirty="0" spc="95"/>
              <a:t>archéologiques</a:t>
            </a:r>
            <a:r>
              <a:rPr dirty="0" spc="-170"/>
              <a:t> </a:t>
            </a:r>
            <a:r>
              <a:rPr dirty="0" spc="145"/>
              <a:t>sont</a:t>
            </a:r>
            <a:r>
              <a:rPr dirty="0" spc="-175"/>
              <a:t> </a:t>
            </a:r>
            <a:r>
              <a:rPr dirty="0" spc="-20"/>
              <a:t>fragiles,</a:t>
            </a:r>
            <a:r>
              <a:rPr dirty="0" spc="-170"/>
              <a:t> </a:t>
            </a:r>
            <a:r>
              <a:rPr dirty="0" spc="60"/>
              <a:t>parfois </a:t>
            </a:r>
            <a:r>
              <a:rPr dirty="0" spc="100"/>
              <a:t>uniques,</a:t>
            </a:r>
            <a:r>
              <a:rPr dirty="0" spc="-190"/>
              <a:t> </a:t>
            </a:r>
            <a:r>
              <a:rPr dirty="0" spc="165"/>
              <a:t>ce</a:t>
            </a:r>
            <a:r>
              <a:rPr dirty="0" spc="-185"/>
              <a:t> </a:t>
            </a:r>
            <a:r>
              <a:rPr dirty="0" spc="125"/>
              <a:t>qui</a:t>
            </a:r>
            <a:r>
              <a:rPr dirty="0" spc="-185"/>
              <a:t> </a:t>
            </a:r>
            <a:r>
              <a:rPr dirty="0" spc="50"/>
              <a:t>limite</a:t>
            </a:r>
            <a:r>
              <a:rPr dirty="0" spc="-190"/>
              <a:t> </a:t>
            </a:r>
            <a:r>
              <a:rPr dirty="0" spc="110"/>
              <a:t>leur</a:t>
            </a:r>
            <a:r>
              <a:rPr dirty="0" spc="-185"/>
              <a:t> </a:t>
            </a:r>
            <a:r>
              <a:rPr dirty="0" spc="110"/>
              <a:t>manipulation</a:t>
            </a:r>
            <a:r>
              <a:rPr dirty="0" spc="-185"/>
              <a:t> </a:t>
            </a:r>
            <a:r>
              <a:rPr dirty="0" spc="105"/>
              <a:t>physique </a:t>
            </a:r>
            <a:r>
              <a:rPr dirty="0" spc="160"/>
              <a:t>dans</a:t>
            </a:r>
            <a:r>
              <a:rPr dirty="0" spc="-200"/>
              <a:t> </a:t>
            </a:r>
            <a:r>
              <a:rPr dirty="0" spc="60"/>
              <a:t>les</a:t>
            </a:r>
            <a:r>
              <a:rPr dirty="0" spc="-195"/>
              <a:t> </a:t>
            </a:r>
            <a:r>
              <a:rPr dirty="0" spc="45"/>
              <a:t>écoles.</a:t>
            </a:r>
          </a:p>
          <a:p>
            <a:pPr>
              <a:lnSpc>
                <a:spcPct val="100000"/>
              </a:lnSpc>
              <a:spcBef>
                <a:spcPts val="430"/>
              </a:spcBef>
            </a:pPr>
          </a:p>
          <a:p>
            <a:pPr marL="12700" marR="19685">
              <a:lnSpc>
                <a:spcPct val="108100"/>
              </a:lnSpc>
            </a:pPr>
            <a:r>
              <a:rPr dirty="0" spc="-35"/>
              <a:t>Les</a:t>
            </a:r>
            <a:r>
              <a:rPr dirty="0" spc="-195"/>
              <a:t> </a:t>
            </a:r>
            <a:r>
              <a:rPr dirty="0" spc="145"/>
              <a:t>supports</a:t>
            </a:r>
            <a:r>
              <a:rPr dirty="0" spc="-195"/>
              <a:t> </a:t>
            </a:r>
            <a:r>
              <a:rPr dirty="0" spc="100"/>
              <a:t>pédagogiques</a:t>
            </a:r>
            <a:r>
              <a:rPr dirty="0" spc="-195"/>
              <a:t> </a:t>
            </a:r>
            <a:r>
              <a:rPr dirty="0" spc="85"/>
              <a:t>actuels</a:t>
            </a:r>
            <a:r>
              <a:rPr dirty="0" spc="-195"/>
              <a:t> </a:t>
            </a:r>
            <a:r>
              <a:rPr dirty="0" spc="235"/>
              <a:t>ne</a:t>
            </a:r>
            <a:r>
              <a:rPr dirty="0" spc="-190"/>
              <a:t> </a:t>
            </a:r>
            <a:r>
              <a:rPr dirty="0" spc="145"/>
              <a:t>permettent </a:t>
            </a:r>
            <a:r>
              <a:rPr dirty="0" spc="140"/>
              <a:t>pas</a:t>
            </a:r>
            <a:r>
              <a:rPr dirty="0" spc="-130"/>
              <a:t> </a:t>
            </a:r>
            <a:r>
              <a:rPr dirty="0" spc="225"/>
              <a:t>une</a:t>
            </a:r>
            <a:r>
              <a:rPr dirty="0" spc="-130"/>
              <a:t> </a:t>
            </a:r>
            <a:r>
              <a:rPr dirty="0" spc="10"/>
              <a:t>visualisation</a:t>
            </a:r>
            <a:r>
              <a:rPr dirty="0" spc="-130"/>
              <a:t> </a:t>
            </a:r>
            <a:r>
              <a:rPr dirty="0" spc="140"/>
              <a:t>complète</a:t>
            </a:r>
            <a:r>
              <a:rPr dirty="0" spc="-130"/>
              <a:t> </a:t>
            </a:r>
            <a:r>
              <a:rPr dirty="0" spc="165"/>
              <a:t>des</a:t>
            </a:r>
            <a:r>
              <a:rPr dirty="0" spc="-130"/>
              <a:t> </a:t>
            </a:r>
            <a:r>
              <a:rPr dirty="0" spc="85"/>
              <a:t>objets</a:t>
            </a:r>
            <a:r>
              <a:rPr dirty="0" spc="-130"/>
              <a:t> </a:t>
            </a:r>
            <a:r>
              <a:rPr dirty="0" spc="120"/>
              <a:t>sous </a:t>
            </a:r>
            <a:r>
              <a:rPr dirty="0" spc="125"/>
              <a:t>toutes</a:t>
            </a:r>
            <a:r>
              <a:rPr dirty="0" spc="-195"/>
              <a:t> </a:t>
            </a:r>
            <a:r>
              <a:rPr dirty="0" spc="100"/>
              <a:t>leurs</a:t>
            </a:r>
            <a:r>
              <a:rPr dirty="0" spc="-190"/>
              <a:t> </a:t>
            </a:r>
            <a:r>
              <a:rPr dirty="0" spc="35"/>
              <a:t>facettes.</a:t>
            </a:r>
          </a:p>
          <a:p>
            <a:pPr>
              <a:lnSpc>
                <a:spcPct val="100000"/>
              </a:lnSpc>
              <a:spcBef>
                <a:spcPts val="715"/>
              </a:spcBef>
            </a:p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135"/>
              <a:t>Manque</a:t>
            </a:r>
            <a:r>
              <a:rPr dirty="0" spc="-190"/>
              <a:t> </a:t>
            </a:r>
            <a:r>
              <a:rPr dirty="0" spc="220"/>
              <a:t>de</a:t>
            </a:r>
            <a:r>
              <a:rPr dirty="0" spc="-185"/>
              <a:t> </a:t>
            </a:r>
            <a:r>
              <a:rPr dirty="0" spc="130"/>
              <a:t>couverture</a:t>
            </a:r>
            <a:r>
              <a:rPr dirty="0" spc="-190"/>
              <a:t> </a:t>
            </a:r>
            <a:r>
              <a:rPr dirty="0" spc="165"/>
              <a:t>des</a:t>
            </a:r>
            <a:r>
              <a:rPr dirty="0" spc="-185"/>
              <a:t> </a:t>
            </a:r>
            <a:r>
              <a:rPr dirty="0" spc="45"/>
              <a:t>écoles.</a:t>
            </a:r>
          </a:p>
          <a:p>
            <a:pPr>
              <a:lnSpc>
                <a:spcPct val="100000"/>
              </a:lnSpc>
              <a:spcBef>
                <a:spcPts val="430"/>
              </a:spcBef>
            </a:pPr>
          </a:p>
          <a:p>
            <a:pPr marL="12700" marR="791845">
              <a:lnSpc>
                <a:spcPct val="108100"/>
              </a:lnSpc>
            </a:pPr>
            <a:r>
              <a:rPr dirty="0" spc="105">
                <a:solidFill>
                  <a:srgbClr val="FF0000"/>
                </a:solidFill>
              </a:rPr>
              <a:t>Absence</a:t>
            </a:r>
            <a:r>
              <a:rPr dirty="0" spc="-200">
                <a:solidFill>
                  <a:srgbClr val="FF0000"/>
                </a:solidFill>
              </a:rPr>
              <a:t> </a:t>
            </a:r>
            <a:r>
              <a:rPr dirty="0" spc="220">
                <a:solidFill>
                  <a:srgbClr val="FF0000"/>
                </a:solidFill>
              </a:rPr>
              <a:t>de</a:t>
            </a:r>
            <a:r>
              <a:rPr dirty="0" spc="-190">
                <a:solidFill>
                  <a:srgbClr val="FF0000"/>
                </a:solidFill>
              </a:rPr>
              <a:t> </a:t>
            </a:r>
            <a:r>
              <a:rPr dirty="0" spc="90">
                <a:solidFill>
                  <a:srgbClr val="FF0000"/>
                </a:solidFill>
              </a:rPr>
              <a:t>solution</a:t>
            </a:r>
            <a:r>
              <a:rPr dirty="0" spc="-190">
                <a:solidFill>
                  <a:srgbClr val="FF0000"/>
                </a:solidFill>
              </a:rPr>
              <a:t> </a:t>
            </a:r>
            <a:r>
              <a:rPr dirty="0" spc="95">
                <a:solidFill>
                  <a:srgbClr val="FF0000"/>
                </a:solidFill>
              </a:rPr>
              <a:t>éducative</a:t>
            </a:r>
            <a:r>
              <a:rPr dirty="0" spc="-190">
                <a:solidFill>
                  <a:srgbClr val="FF0000"/>
                </a:solidFill>
              </a:rPr>
              <a:t> </a:t>
            </a:r>
            <a:r>
              <a:rPr dirty="0" spc="175">
                <a:solidFill>
                  <a:srgbClr val="FF0000"/>
                </a:solidFill>
              </a:rPr>
              <a:t>numérique</a:t>
            </a:r>
            <a:r>
              <a:rPr dirty="0" spc="-190">
                <a:solidFill>
                  <a:srgbClr val="FF0000"/>
                </a:solidFill>
              </a:rPr>
              <a:t> </a:t>
            </a:r>
            <a:r>
              <a:rPr dirty="0" spc="-50">
                <a:solidFill>
                  <a:srgbClr val="FF0000"/>
                </a:solidFill>
              </a:rPr>
              <a:t>&amp; </a:t>
            </a:r>
            <a:r>
              <a:rPr dirty="0" spc="70">
                <a:solidFill>
                  <a:srgbClr val="FF0000"/>
                </a:solidFill>
              </a:rPr>
              <a:t>immersive.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6828124" y="1008686"/>
            <a:ext cx="281940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-100" b="1">
                <a:solidFill>
                  <a:srgbClr val="731A1F"/>
                </a:solidFill>
                <a:latin typeface="Tahoma"/>
                <a:cs typeface="Tahoma"/>
              </a:rPr>
              <a:t>2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5270" y="397082"/>
            <a:ext cx="17299305" cy="9449435"/>
            <a:chOff x="485270" y="397082"/>
            <a:chExt cx="17299305" cy="94494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6836" y="2125713"/>
              <a:ext cx="4714874" cy="4714874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918" y="5143499"/>
              <a:ext cx="2324099" cy="18287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0372" y="5143499"/>
              <a:ext cx="2362199" cy="150494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2461" y="4961586"/>
              <a:ext cx="1647824" cy="200977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20"/>
              <a:t>Solution</a:t>
            </a:r>
            <a:r>
              <a:rPr dirty="0" spc="-30"/>
              <a:t> </a:t>
            </a:r>
            <a:r>
              <a:rPr dirty="0" spc="175"/>
              <a:t>Proposée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0649" y="2947730"/>
            <a:ext cx="104775" cy="10477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655960" y="2686484"/>
            <a:ext cx="8118475" cy="1482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100"/>
              </a:lnSpc>
              <a:spcBef>
                <a:spcPts val="95"/>
              </a:spcBef>
            </a:pPr>
            <a:r>
              <a:rPr dirty="0" sz="2950" spc="125">
                <a:latin typeface="Times New Roman"/>
                <a:cs typeface="Times New Roman"/>
              </a:rPr>
              <a:t>Une</a:t>
            </a:r>
            <a:r>
              <a:rPr dirty="0" sz="2950" spc="-195">
                <a:latin typeface="Times New Roman"/>
                <a:cs typeface="Times New Roman"/>
              </a:rPr>
              <a:t> </a:t>
            </a:r>
            <a:r>
              <a:rPr dirty="0" sz="2950" spc="75">
                <a:latin typeface="Times New Roman"/>
                <a:cs typeface="Times New Roman"/>
              </a:rPr>
              <a:t>application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220">
                <a:latin typeface="Times New Roman"/>
                <a:cs typeface="Times New Roman"/>
              </a:rPr>
              <a:t>de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b="1">
                <a:latin typeface="Times New Roman"/>
                <a:cs typeface="Times New Roman"/>
              </a:rPr>
              <a:t>réalité</a:t>
            </a:r>
            <a:r>
              <a:rPr dirty="0" sz="2950" spc="-190" b="1">
                <a:latin typeface="Times New Roman"/>
                <a:cs typeface="Times New Roman"/>
              </a:rPr>
              <a:t> </a:t>
            </a:r>
            <a:r>
              <a:rPr dirty="0" sz="2950" spc="75" b="1">
                <a:latin typeface="Times New Roman"/>
                <a:cs typeface="Times New Roman"/>
              </a:rPr>
              <a:t>augmentée</a:t>
            </a:r>
            <a:r>
              <a:rPr dirty="0" sz="2950" spc="-190" b="1">
                <a:latin typeface="Times New Roman"/>
                <a:cs typeface="Times New Roman"/>
              </a:rPr>
              <a:t> </a:t>
            </a:r>
            <a:r>
              <a:rPr dirty="0" sz="2950" spc="75">
                <a:latin typeface="Times New Roman"/>
                <a:cs typeface="Times New Roman"/>
              </a:rPr>
              <a:t>offrant</a:t>
            </a:r>
            <a:r>
              <a:rPr dirty="0" sz="2950" spc="-195">
                <a:latin typeface="Times New Roman"/>
                <a:cs typeface="Times New Roman"/>
              </a:rPr>
              <a:t> </a:t>
            </a:r>
            <a:r>
              <a:rPr dirty="0" sz="2950" spc="200">
                <a:latin typeface="Times New Roman"/>
                <a:cs typeface="Times New Roman"/>
              </a:rPr>
              <a:t>une </a:t>
            </a:r>
            <a:r>
              <a:rPr dirty="0" sz="2950" spc="120">
                <a:latin typeface="Times New Roman"/>
                <a:cs typeface="Times New Roman"/>
              </a:rPr>
              <a:t>expérience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65">
                <a:latin typeface="Times New Roman"/>
                <a:cs typeface="Times New Roman"/>
              </a:rPr>
              <a:t>interactive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135">
                <a:latin typeface="Times New Roman"/>
                <a:cs typeface="Times New Roman"/>
              </a:rPr>
              <a:t>tout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235">
                <a:latin typeface="Times New Roman"/>
                <a:cs typeface="Times New Roman"/>
              </a:rPr>
              <a:t>en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120">
                <a:latin typeface="Times New Roman"/>
                <a:cs typeface="Times New Roman"/>
              </a:rPr>
              <a:t>préservant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60">
                <a:latin typeface="Times New Roman"/>
                <a:cs typeface="Times New Roman"/>
              </a:rPr>
              <a:t>les</a:t>
            </a:r>
            <a:r>
              <a:rPr dirty="0" sz="2950" spc="-185">
                <a:latin typeface="Times New Roman"/>
                <a:cs typeface="Times New Roman"/>
              </a:rPr>
              <a:t> </a:t>
            </a:r>
            <a:r>
              <a:rPr dirty="0" sz="2950" spc="75">
                <a:latin typeface="Times New Roman"/>
                <a:cs typeface="Times New Roman"/>
              </a:rPr>
              <a:t>objets </a:t>
            </a:r>
            <a:r>
              <a:rPr dirty="0" sz="2950" spc="70">
                <a:latin typeface="Times New Roman"/>
                <a:cs typeface="Times New Roman"/>
              </a:rPr>
              <a:t>physiques.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845752" y="7178260"/>
            <a:ext cx="2544445" cy="996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70534" marR="5080" indent="-458470">
              <a:lnSpc>
                <a:spcPct val="108100"/>
              </a:lnSpc>
              <a:spcBef>
                <a:spcPts val="95"/>
              </a:spcBef>
            </a:pPr>
            <a:r>
              <a:rPr dirty="0" sz="2950">
                <a:latin typeface="Times New Roman"/>
                <a:cs typeface="Times New Roman"/>
              </a:rPr>
              <a:t>Visualisation</a:t>
            </a:r>
            <a:r>
              <a:rPr dirty="0" sz="2950" spc="155">
                <a:latin typeface="Times New Roman"/>
                <a:cs typeface="Times New Roman"/>
              </a:rPr>
              <a:t> </a:t>
            </a:r>
            <a:r>
              <a:rPr dirty="0" sz="2950" spc="140">
                <a:latin typeface="Times New Roman"/>
                <a:cs typeface="Times New Roman"/>
              </a:rPr>
              <a:t>3d </a:t>
            </a:r>
            <a:r>
              <a:rPr dirty="0" sz="2950" spc="165">
                <a:latin typeface="Times New Roman"/>
                <a:cs typeface="Times New Roman"/>
              </a:rPr>
              <a:t>des</a:t>
            </a:r>
            <a:r>
              <a:rPr dirty="0" sz="2950" spc="-200">
                <a:latin typeface="Times New Roman"/>
                <a:cs typeface="Times New Roman"/>
              </a:rPr>
              <a:t> </a:t>
            </a:r>
            <a:r>
              <a:rPr dirty="0" sz="2950" spc="75">
                <a:latin typeface="Times New Roman"/>
                <a:cs typeface="Times New Roman"/>
              </a:rPr>
              <a:t>objets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7658" y="7178260"/>
            <a:ext cx="2224405" cy="1482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57150" marR="5080" indent="-45085">
              <a:lnSpc>
                <a:spcPct val="108100"/>
              </a:lnSpc>
              <a:spcBef>
                <a:spcPts val="95"/>
              </a:spcBef>
            </a:pPr>
            <a:r>
              <a:rPr dirty="0" sz="2950" spc="95">
                <a:latin typeface="Times New Roman"/>
                <a:cs typeface="Times New Roman"/>
              </a:rPr>
              <a:t>Adaptée</a:t>
            </a:r>
            <a:r>
              <a:rPr dirty="0" sz="2950" spc="-180">
                <a:latin typeface="Times New Roman"/>
                <a:cs typeface="Times New Roman"/>
              </a:rPr>
              <a:t> </a:t>
            </a:r>
            <a:r>
              <a:rPr dirty="0" sz="2950" spc="175">
                <a:latin typeface="Times New Roman"/>
                <a:cs typeface="Times New Roman"/>
              </a:rPr>
              <a:t>pour </a:t>
            </a:r>
            <a:r>
              <a:rPr dirty="0" sz="2950" spc="155">
                <a:latin typeface="Times New Roman"/>
                <a:cs typeface="Times New Roman"/>
              </a:rPr>
              <a:t>des</a:t>
            </a:r>
            <a:r>
              <a:rPr dirty="0" sz="2950" spc="-155">
                <a:latin typeface="Times New Roman"/>
                <a:cs typeface="Times New Roman"/>
              </a:rPr>
              <a:t> </a:t>
            </a:r>
            <a:r>
              <a:rPr dirty="0" sz="2950" spc="60">
                <a:latin typeface="Times New Roman"/>
                <a:cs typeface="Times New Roman"/>
              </a:rPr>
              <a:t>élèves</a:t>
            </a:r>
            <a:r>
              <a:rPr dirty="0" sz="2950" spc="-155">
                <a:latin typeface="Times New Roman"/>
                <a:cs typeface="Times New Roman"/>
              </a:rPr>
              <a:t> </a:t>
            </a:r>
            <a:r>
              <a:rPr dirty="0" sz="2950" spc="195">
                <a:latin typeface="Times New Roman"/>
                <a:cs typeface="Times New Roman"/>
              </a:rPr>
              <a:t>de </a:t>
            </a:r>
            <a:r>
              <a:rPr dirty="0" sz="2950" spc="-215">
                <a:latin typeface="Times New Roman"/>
                <a:cs typeface="Times New Roman"/>
              </a:rPr>
              <a:t>CM1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-75">
                <a:latin typeface="Times New Roman"/>
                <a:cs typeface="Times New Roman"/>
              </a:rPr>
              <a:t>&amp;</a:t>
            </a:r>
            <a:r>
              <a:rPr dirty="0" sz="2950" spc="-190">
                <a:latin typeface="Times New Roman"/>
                <a:cs typeface="Times New Roman"/>
              </a:rPr>
              <a:t> </a:t>
            </a:r>
            <a:r>
              <a:rPr dirty="0" sz="2950" spc="-25">
                <a:latin typeface="Times New Roman"/>
                <a:cs typeface="Times New Roman"/>
              </a:rPr>
              <a:t>CM2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306960" y="7212207"/>
            <a:ext cx="2882265" cy="47752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2950" spc="90">
                <a:latin typeface="Times New Roman"/>
                <a:cs typeface="Times New Roman"/>
              </a:rPr>
              <a:t>Education</a:t>
            </a:r>
            <a:r>
              <a:rPr dirty="0" sz="2950" spc="-204">
                <a:latin typeface="Times New Roman"/>
                <a:cs typeface="Times New Roman"/>
              </a:rPr>
              <a:t> </a:t>
            </a:r>
            <a:r>
              <a:rPr dirty="0" sz="2950" spc="80">
                <a:latin typeface="Times New Roman"/>
                <a:cs typeface="Times New Roman"/>
              </a:rPr>
              <a:t>Guidée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828124" y="1008686"/>
            <a:ext cx="283210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-90" b="1">
                <a:solidFill>
                  <a:srgbClr val="731A1F"/>
                </a:solidFill>
                <a:latin typeface="Tahoma"/>
                <a:cs typeface="Tahoma"/>
              </a:rPr>
              <a:t>3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893531" y="3031756"/>
            <a:ext cx="14501494" cy="5572760"/>
          </a:xfrm>
          <a:custGeom>
            <a:avLst/>
            <a:gdLst/>
            <a:ahLst/>
            <a:cxnLst/>
            <a:rect l="l" t="t" r="r" b="b"/>
            <a:pathLst>
              <a:path w="14501494" h="5572759">
                <a:moveTo>
                  <a:pt x="3995750" y="485775"/>
                </a:moveTo>
                <a:lnTo>
                  <a:pt x="3993375" y="437769"/>
                </a:lnTo>
                <a:lnTo>
                  <a:pt x="3986326" y="390563"/>
                </a:lnTo>
                <a:lnTo>
                  <a:pt x="3974744" y="344500"/>
                </a:lnTo>
                <a:lnTo>
                  <a:pt x="3958767" y="299885"/>
                </a:lnTo>
                <a:lnTo>
                  <a:pt x="3938524" y="257035"/>
                </a:lnTo>
                <a:lnTo>
                  <a:pt x="3914127" y="216268"/>
                </a:lnTo>
                <a:lnTo>
                  <a:pt x="3885742" y="177914"/>
                </a:lnTo>
                <a:lnTo>
                  <a:pt x="3853472" y="142290"/>
                </a:lnTo>
                <a:lnTo>
                  <a:pt x="3817836" y="110020"/>
                </a:lnTo>
                <a:lnTo>
                  <a:pt x="3779482" y="81622"/>
                </a:lnTo>
                <a:lnTo>
                  <a:pt x="3738715" y="57238"/>
                </a:lnTo>
                <a:lnTo>
                  <a:pt x="3695865" y="36982"/>
                </a:lnTo>
                <a:lnTo>
                  <a:pt x="3651250" y="21005"/>
                </a:lnTo>
                <a:lnTo>
                  <a:pt x="3605187" y="9423"/>
                </a:lnTo>
                <a:lnTo>
                  <a:pt x="3557981" y="2387"/>
                </a:lnTo>
                <a:lnTo>
                  <a:pt x="3509975" y="0"/>
                </a:lnTo>
                <a:lnTo>
                  <a:pt x="485775" y="0"/>
                </a:lnTo>
                <a:lnTo>
                  <a:pt x="437769" y="2387"/>
                </a:lnTo>
                <a:lnTo>
                  <a:pt x="390563" y="9423"/>
                </a:lnTo>
                <a:lnTo>
                  <a:pt x="344500" y="21005"/>
                </a:lnTo>
                <a:lnTo>
                  <a:pt x="299885" y="36982"/>
                </a:lnTo>
                <a:lnTo>
                  <a:pt x="257035" y="57238"/>
                </a:lnTo>
                <a:lnTo>
                  <a:pt x="216268" y="81622"/>
                </a:lnTo>
                <a:lnTo>
                  <a:pt x="177914" y="110020"/>
                </a:lnTo>
                <a:lnTo>
                  <a:pt x="142290" y="142290"/>
                </a:lnTo>
                <a:lnTo>
                  <a:pt x="110020" y="177914"/>
                </a:lnTo>
                <a:lnTo>
                  <a:pt x="81622" y="216268"/>
                </a:lnTo>
                <a:lnTo>
                  <a:pt x="57226" y="257035"/>
                </a:lnTo>
                <a:lnTo>
                  <a:pt x="36982" y="299885"/>
                </a:lnTo>
                <a:lnTo>
                  <a:pt x="21005" y="344500"/>
                </a:lnTo>
                <a:lnTo>
                  <a:pt x="9423" y="390563"/>
                </a:lnTo>
                <a:lnTo>
                  <a:pt x="2387" y="437769"/>
                </a:lnTo>
                <a:lnTo>
                  <a:pt x="0" y="485775"/>
                </a:lnTo>
                <a:lnTo>
                  <a:pt x="0" y="5087925"/>
                </a:lnTo>
                <a:lnTo>
                  <a:pt x="2387" y="5135943"/>
                </a:lnTo>
                <a:lnTo>
                  <a:pt x="9423" y="5183136"/>
                </a:lnTo>
                <a:lnTo>
                  <a:pt x="21005" y="5229212"/>
                </a:lnTo>
                <a:lnTo>
                  <a:pt x="36982" y="5273827"/>
                </a:lnTo>
                <a:lnTo>
                  <a:pt x="57226" y="5316677"/>
                </a:lnTo>
                <a:lnTo>
                  <a:pt x="81622" y="5357431"/>
                </a:lnTo>
                <a:lnTo>
                  <a:pt x="110020" y="5395785"/>
                </a:lnTo>
                <a:lnTo>
                  <a:pt x="142290" y="5431421"/>
                </a:lnTo>
                <a:lnTo>
                  <a:pt x="177914" y="5463692"/>
                </a:lnTo>
                <a:lnTo>
                  <a:pt x="216268" y="5492089"/>
                </a:lnTo>
                <a:lnTo>
                  <a:pt x="257035" y="5516473"/>
                </a:lnTo>
                <a:lnTo>
                  <a:pt x="299885" y="5536730"/>
                </a:lnTo>
                <a:lnTo>
                  <a:pt x="344500" y="5552706"/>
                </a:lnTo>
                <a:lnTo>
                  <a:pt x="390563" y="5564276"/>
                </a:lnTo>
                <a:lnTo>
                  <a:pt x="437769" y="5571325"/>
                </a:lnTo>
                <a:lnTo>
                  <a:pt x="455345" y="5572188"/>
                </a:lnTo>
                <a:lnTo>
                  <a:pt x="3540404" y="5572188"/>
                </a:lnTo>
                <a:lnTo>
                  <a:pt x="3605187" y="5564276"/>
                </a:lnTo>
                <a:lnTo>
                  <a:pt x="3651250" y="5552706"/>
                </a:lnTo>
                <a:lnTo>
                  <a:pt x="3695865" y="5536730"/>
                </a:lnTo>
                <a:lnTo>
                  <a:pt x="3738715" y="5516473"/>
                </a:lnTo>
                <a:lnTo>
                  <a:pt x="3779482" y="5492089"/>
                </a:lnTo>
                <a:lnTo>
                  <a:pt x="3817836" y="5463692"/>
                </a:lnTo>
                <a:lnTo>
                  <a:pt x="3853472" y="5431421"/>
                </a:lnTo>
                <a:lnTo>
                  <a:pt x="3885742" y="5395785"/>
                </a:lnTo>
                <a:lnTo>
                  <a:pt x="3914127" y="5357431"/>
                </a:lnTo>
                <a:lnTo>
                  <a:pt x="3938524" y="5316677"/>
                </a:lnTo>
                <a:lnTo>
                  <a:pt x="3958767" y="5273827"/>
                </a:lnTo>
                <a:lnTo>
                  <a:pt x="3974744" y="5229212"/>
                </a:lnTo>
                <a:lnTo>
                  <a:pt x="3986326" y="5183136"/>
                </a:lnTo>
                <a:lnTo>
                  <a:pt x="3993375" y="5135943"/>
                </a:lnTo>
                <a:lnTo>
                  <a:pt x="3995750" y="5087925"/>
                </a:lnTo>
                <a:lnTo>
                  <a:pt x="3995750" y="485775"/>
                </a:lnTo>
                <a:close/>
              </a:path>
              <a:path w="14501494" h="5572759">
                <a:moveTo>
                  <a:pt x="9248330" y="485775"/>
                </a:moveTo>
                <a:lnTo>
                  <a:pt x="9245956" y="437769"/>
                </a:lnTo>
                <a:lnTo>
                  <a:pt x="9238907" y="390563"/>
                </a:lnTo>
                <a:lnTo>
                  <a:pt x="9227337" y="344500"/>
                </a:lnTo>
                <a:lnTo>
                  <a:pt x="9211361" y="299885"/>
                </a:lnTo>
                <a:lnTo>
                  <a:pt x="9191104" y="257035"/>
                </a:lnTo>
                <a:lnTo>
                  <a:pt x="9166720" y="216268"/>
                </a:lnTo>
                <a:lnTo>
                  <a:pt x="9138323" y="177914"/>
                </a:lnTo>
                <a:lnTo>
                  <a:pt x="9106052" y="142290"/>
                </a:lnTo>
                <a:lnTo>
                  <a:pt x="9070416" y="110020"/>
                </a:lnTo>
                <a:lnTo>
                  <a:pt x="9032062" y="81622"/>
                </a:lnTo>
                <a:lnTo>
                  <a:pt x="8991308" y="57238"/>
                </a:lnTo>
                <a:lnTo>
                  <a:pt x="8948458" y="36982"/>
                </a:lnTo>
                <a:lnTo>
                  <a:pt x="8903843" y="21005"/>
                </a:lnTo>
                <a:lnTo>
                  <a:pt x="8857767" y="9423"/>
                </a:lnTo>
                <a:lnTo>
                  <a:pt x="8810574" y="2387"/>
                </a:lnTo>
                <a:lnTo>
                  <a:pt x="8762555" y="0"/>
                </a:lnTo>
                <a:lnTo>
                  <a:pt x="5738368" y="0"/>
                </a:lnTo>
                <a:lnTo>
                  <a:pt x="5690349" y="2387"/>
                </a:lnTo>
                <a:lnTo>
                  <a:pt x="5643156" y="9423"/>
                </a:lnTo>
                <a:lnTo>
                  <a:pt x="5597080" y="21005"/>
                </a:lnTo>
                <a:lnTo>
                  <a:pt x="5552465" y="36982"/>
                </a:lnTo>
                <a:lnTo>
                  <a:pt x="5509615" y="57238"/>
                </a:lnTo>
                <a:lnTo>
                  <a:pt x="5468861" y="81622"/>
                </a:lnTo>
                <a:lnTo>
                  <a:pt x="5430507" y="110020"/>
                </a:lnTo>
                <a:lnTo>
                  <a:pt x="5394871" y="142290"/>
                </a:lnTo>
                <a:lnTo>
                  <a:pt x="5362600" y="177914"/>
                </a:lnTo>
                <a:lnTo>
                  <a:pt x="5334203" y="216268"/>
                </a:lnTo>
                <a:lnTo>
                  <a:pt x="5309819" y="257035"/>
                </a:lnTo>
                <a:lnTo>
                  <a:pt x="5289562" y="299885"/>
                </a:lnTo>
                <a:lnTo>
                  <a:pt x="5273586" y="344500"/>
                </a:lnTo>
                <a:lnTo>
                  <a:pt x="5262016" y="390563"/>
                </a:lnTo>
                <a:lnTo>
                  <a:pt x="5254968" y="437769"/>
                </a:lnTo>
                <a:lnTo>
                  <a:pt x="5252593" y="485775"/>
                </a:lnTo>
                <a:lnTo>
                  <a:pt x="5252593" y="5087925"/>
                </a:lnTo>
                <a:lnTo>
                  <a:pt x="5254968" y="5135943"/>
                </a:lnTo>
                <a:lnTo>
                  <a:pt x="5262016" y="5183136"/>
                </a:lnTo>
                <a:lnTo>
                  <a:pt x="5273586" y="5229212"/>
                </a:lnTo>
                <a:lnTo>
                  <a:pt x="5289562" y="5273827"/>
                </a:lnTo>
                <a:lnTo>
                  <a:pt x="5309819" y="5316677"/>
                </a:lnTo>
                <a:lnTo>
                  <a:pt x="5334203" y="5357431"/>
                </a:lnTo>
                <a:lnTo>
                  <a:pt x="5362600" y="5395785"/>
                </a:lnTo>
                <a:lnTo>
                  <a:pt x="5394871" y="5431421"/>
                </a:lnTo>
                <a:lnTo>
                  <a:pt x="5430507" y="5463692"/>
                </a:lnTo>
                <a:lnTo>
                  <a:pt x="5468861" y="5492089"/>
                </a:lnTo>
                <a:lnTo>
                  <a:pt x="5509615" y="5516473"/>
                </a:lnTo>
                <a:lnTo>
                  <a:pt x="5552465" y="5536730"/>
                </a:lnTo>
                <a:lnTo>
                  <a:pt x="5597080" y="5552706"/>
                </a:lnTo>
                <a:lnTo>
                  <a:pt x="5643156" y="5564276"/>
                </a:lnTo>
                <a:lnTo>
                  <a:pt x="5690349" y="5571325"/>
                </a:lnTo>
                <a:lnTo>
                  <a:pt x="5707926" y="5572188"/>
                </a:lnTo>
                <a:lnTo>
                  <a:pt x="8792997" y="5572188"/>
                </a:lnTo>
                <a:lnTo>
                  <a:pt x="8857767" y="5564276"/>
                </a:lnTo>
                <a:lnTo>
                  <a:pt x="8903843" y="5552706"/>
                </a:lnTo>
                <a:lnTo>
                  <a:pt x="8948458" y="5536730"/>
                </a:lnTo>
                <a:lnTo>
                  <a:pt x="8991308" y="5516473"/>
                </a:lnTo>
                <a:lnTo>
                  <a:pt x="9032062" y="5492089"/>
                </a:lnTo>
                <a:lnTo>
                  <a:pt x="9070416" y="5463692"/>
                </a:lnTo>
                <a:lnTo>
                  <a:pt x="9106052" y="5431421"/>
                </a:lnTo>
                <a:lnTo>
                  <a:pt x="9138323" y="5395785"/>
                </a:lnTo>
                <a:lnTo>
                  <a:pt x="9166720" y="5357431"/>
                </a:lnTo>
                <a:lnTo>
                  <a:pt x="9191104" y="5316677"/>
                </a:lnTo>
                <a:lnTo>
                  <a:pt x="9211361" y="5273827"/>
                </a:lnTo>
                <a:lnTo>
                  <a:pt x="9227337" y="5229212"/>
                </a:lnTo>
                <a:lnTo>
                  <a:pt x="9238907" y="5183136"/>
                </a:lnTo>
                <a:lnTo>
                  <a:pt x="9245956" y="5135943"/>
                </a:lnTo>
                <a:lnTo>
                  <a:pt x="9248330" y="5087925"/>
                </a:lnTo>
                <a:lnTo>
                  <a:pt x="9248330" y="485775"/>
                </a:lnTo>
                <a:close/>
              </a:path>
              <a:path w="14501494" h="5572759">
                <a:moveTo>
                  <a:pt x="14501381" y="485775"/>
                </a:moveTo>
                <a:lnTo>
                  <a:pt x="14498993" y="437769"/>
                </a:lnTo>
                <a:lnTo>
                  <a:pt x="14491957" y="390563"/>
                </a:lnTo>
                <a:lnTo>
                  <a:pt x="14480375" y="344500"/>
                </a:lnTo>
                <a:lnTo>
                  <a:pt x="14464398" y="299885"/>
                </a:lnTo>
                <a:lnTo>
                  <a:pt x="14444155" y="257035"/>
                </a:lnTo>
                <a:lnTo>
                  <a:pt x="14419758" y="216268"/>
                </a:lnTo>
                <a:lnTo>
                  <a:pt x="14391361" y="177914"/>
                </a:lnTo>
                <a:lnTo>
                  <a:pt x="14359090" y="142290"/>
                </a:lnTo>
                <a:lnTo>
                  <a:pt x="14323467" y="110020"/>
                </a:lnTo>
                <a:lnTo>
                  <a:pt x="14285113" y="81622"/>
                </a:lnTo>
                <a:lnTo>
                  <a:pt x="14244346" y="57238"/>
                </a:lnTo>
                <a:lnTo>
                  <a:pt x="14201496" y="36982"/>
                </a:lnTo>
                <a:lnTo>
                  <a:pt x="14156881" y="21005"/>
                </a:lnTo>
                <a:lnTo>
                  <a:pt x="14110818" y="9423"/>
                </a:lnTo>
                <a:lnTo>
                  <a:pt x="14063612" y="2387"/>
                </a:lnTo>
                <a:lnTo>
                  <a:pt x="14015606" y="0"/>
                </a:lnTo>
                <a:lnTo>
                  <a:pt x="10991406" y="0"/>
                </a:lnTo>
                <a:lnTo>
                  <a:pt x="10943400" y="2387"/>
                </a:lnTo>
                <a:lnTo>
                  <a:pt x="10896194" y="9423"/>
                </a:lnTo>
                <a:lnTo>
                  <a:pt x="10850131" y="21005"/>
                </a:lnTo>
                <a:lnTo>
                  <a:pt x="10805516" y="36982"/>
                </a:lnTo>
                <a:lnTo>
                  <a:pt x="10762666" y="57238"/>
                </a:lnTo>
                <a:lnTo>
                  <a:pt x="10721899" y="81622"/>
                </a:lnTo>
                <a:lnTo>
                  <a:pt x="10683545" y="110020"/>
                </a:lnTo>
                <a:lnTo>
                  <a:pt x="10647909" y="142290"/>
                </a:lnTo>
                <a:lnTo>
                  <a:pt x="10615638" y="177914"/>
                </a:lnTo>
                <a:lnTo>
                  <a:pt x="10587253" y="216268"/>
                </a:lnTo>
                <a:lnTo>
                  <a:pt x="10562857" y="257035"/>
                </a:lnTo>
                <a:lnTo>
                  <a:pt x="10542613" y="299885"/>
                </a:lnTo>
                <a:lnTo>
                  <a:pt x="10526636" y="344500"/>
                </a:lnTo>
                <a:lnTo>
                  <a:pt x="10515054" y="390563"/>
                </a:lnTo>
                <a:lnTo>
                  <a:pt x="10508005" y="437769"/>
                </a:lnTo>
                <a:lnTo>
                  <a:pt x="10505630" y="485775"/>
                </a:lnTo>
                <a:lnTo>
                  <a:pt x="10505630" y="5087925"/>
                </a:lnTo>
                <a:lnTo>
                  <a:pt x="10508005" y="5135943"/>
                </a:lnTo>
                <a:lnTo>
                  <a:pt x="10515054" y="5183136"/>
                </a:lnTo>
                <a:lnTo>
                  <a:pt x="10526636" y="5229212"/>
                </a:lnTo>
                <a:lnTo>
                  <a:pt x="10542613" y="5273827"/>
                </a:lnTo>
                <a:lnTo>
                  <a:pt x="10562857" y="5316677"/>
                </a:lnTo>
                <a:lnTo>
                  <a:pt x="10587253" y="5357431"/>
                </a:lnTo>
                <a:lnTo>
                  <a:pt x="10615638" y="5395785"/>
                </a:lnTo>
                <a:lnTo>
                  <a:pt x="10647909" y="5431421"/>
                </a:lnTo>
                <a:lnTo>
                  <a:pt x="10683545" y="5463692"/>
                </a:lnTo>
                <a:lnTo>
                  <a:pt x="10721899" y="5492089"/>
                </a:lnTo>
                <a:lnTo>
                  <a:pt x="10762666" y="5516473"/>
                </a:lnTo>
                <a:lnTo>
                  <a:pt x="10805516" y="5536730"/>
                </a:lnTo>
                <a:lnTo>
                  <a:pt x="10850131" y="5552706"/>
                </a:lnTo>
                <a:lnTo>
                  <a:pt x="10896194" y="5564276"/>
                </a:lnTo>
                <a:lnTo>
                  <a:pt x="10943400" y="5571325"/>
                </a:lnTo>
                <a:lnTo>
                  <a:pt x="10960976" y="5572188"/>
                </a:lnTo>
                <a:lnTo>
                  <a:pt x="14046035" y="5572188"/>
                </a:lnTo>
                <a:lnTo>
                  <a:pt x="14110818" y="5564276"/>
                </a:lnTo>
                <a:lnTo>
                  <a:pt x="14156881" y="5552706"/>
                </a:lnTo>
                <a:lnTo>
                  <a:pt x="14201496" y="5536730"/>
                </a:lnTo>
                <a:lnTo>
                  <a:pt x="14244346" y="5516473"/>
                </a:lnTo>
                <a:lnTo>
                  <a:pt x="14285113" y="5492089"/>
                </a:lnTo>
                <a:lnTo>
                  <a:pt x="14323467" y="5463692"/>
                </a:lnTo>
                <a:lnTo>
                  <a:pt x="14359090" y="5431421"/>
                </a:lnTo>
                <a:lnTo>
                  <a:pt x="14391361" y="5395785"/>
                </a:lnTo>
                <a:lnTo>
                  <a:pt x="14419758" y="5357431"/>
                </a:lnTo>
                <a:lnTo>
                  <a:pt x="14444155" y="5316677"/>
                </a:lnTo>
                <a:lnTo>
                  <a:pt x="14464398" y="5273827"/>
                </a:lnTo>
                <a:lnTo>
                  <a:pt x="14480375" y="5229212"/>
                </a:lnTo>
                <a:lnTo>
                  <a:pt x="14491957" y="5183136"/>
                </a:lnTo>
                <a:lnTo>
                  <a:pt x="14498993" y="5135943"/>
                </a:lnTo>
                <a:lnTo>
                  <a:pt x="14501381" y="5087925"/>
                </a:lnTo>
                <a:lnTo>
                  <a:pt x="14501381" y="485775"/>
                </a:lnTo>
                <a:close/>
              </a:path>
            </a:pathLst>
          </a:custGeom>
          <a:solidFill>
            <a:srgbClr val="D0AF8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10"/>
              <a:t>Répartition</a:t>
            </a:r>
            <a:r>
              <a:rPr dirty="0" spc="-35"/>
              <a:t> </a:t>
            </a:r>
            <a:r>
              <a:rPr dirty="0" spc="200"/>
              <a:t>des</a:t>
            </a:r>
            <a:r>
              <a:rPr dirty="0" spc="-35"/>
              <a:t> </a:t>
            </a:r>
            <a:r>
              <a:rPr dirty="0" spc="150"/>
              <a:t>Taches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046198" y="3434639"/>
            <a:ext cx="3690620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130" b="1">
                <a:solidFill>
                  <a:srgbClr val="731A1F"/>
                </a:solidFill>
                <a:latin typeface="Tahoma"/>
                <a:cs typeface="Tahoma"/>
              </a:rPr>
              <a:t>Développement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86587" y="4477248"/>
            <a:ext cx="340995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Oussama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M2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10">
                <a:latin typeface="Verdana"/>
                <a:cs typeface="Verdana"/>
              </a:rPr>
              <a:t>MTI3D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630986" y="4477248"/>
            <a:ext cx="302641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90">
                <a:latin typeface="Verdana"/>
                <a:cs typeface="Verdana"/>
              </a:rPr>
              <a:t>Manon</a:t>
            </a:r>
            <a:r>
              <a:rPr dirty="0" sz="2500" spc="-190">
                <a:latin typeface="Verdana"/>
                <a:cs typeface="Verdana"/>
              </a:rPr>
              <a:t> -</a:t>
            </a:r>
            <a:r>
              <a:rPr dirty="0" sz="2500" spc="-185">
                <a:latin typeface="Verdana"/>
                <a:cs typeface="Verdana"/>
              </a:rPr>
              <a:t> </a:t>
            </a:r>
            <a:r>
              <a:rPr dirty="0" sz="2500">
                <a:latin typeface="Verdana"/>
                <a:cs typeface="Verdana"/>
              </a:rPr>
              <a:t>M2</a:t>
            </a:r>
            <a:r>
              <a:rPr dirty="0" sz="2500" spc="-19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MTI3D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379477" y="4477248"/>
            <a:ext cx="204216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Hanaé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EGC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3417708" y="5404015"/>
            <a:ext cx="196532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Mylan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25">
                <a:latin typeface="Verdana"/>
                <a:cs typeface="Verdana"/>
              </a:rPr>
              <a:t>EGC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630550" y="5404015"/>
            <a:ext cx="302768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Arnaud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M1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MTI3D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886642" y="6333957"/>
            <a:ext cx="302768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Arnaud</a:t>
            </a:r>
            <a:r>
              <a:rPr dirty="0" sz="2500" spc="-13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M1</a:t>
            </a:r>
            <a:r>
              <a:rPr dirty="0" sz="2500" spc="-13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MTI3D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7769542" y="6333957"/>
            <a:ext cx="271081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Matthias</a:t>
            </a:r>
            <a:r>
              <a:rPr dirty="0" sz="2500" spc="-150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45">
                <a:latin typeface="Verdana"/>
                <a:cs typeface="Verdana"/>
              </a:rPr>
              <a:t> </a:t>
            </a:r>
            <a:r>
              <a:rPr dirty="0" sz="2500" spc="-315">
                <a:latin typeface="Verdana"/>
                <a:cs typeface="Verdana"/>
              </a:rPr>
              <a:t>L1</a:t>
            </a:r>
            <a:r>
              <a:rPr dirty="0" sz="2500" spc="-15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Info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446877" y="5404015"/>
            <a:ext cx="288925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>
                <a:latin typeface="Verdana"/>
                <a:cs typeface="Verdana"/>
              </a:rPr>
              <a:t>Audric</a:t>
            </a:r>
            <a:r>
              <a:rPr dirty="0" sz="2500" spc="-125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125">
                <a:latin typeface="Verdana"/>
                <a:cs typeface="Verdana"/>
              </a:rPr>
              <a:t> </a:t>
            </a:r>
            <a:r>
              <a:rPr dirty="0" sz="2500" spc="-220">
                <a:latin typeface="Verdana"/>
                <a:cs typeface="Verdana"/>
              </a:rPr>
              <a:t>M1</a:t>
            </a:r>
            <a:r>
              <a:rPr dirty="0" sz="2500" spc="-125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MTI3D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840206" y="6333957"/>
            <a:ext cx="2102485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25">
                <a:latin typeface="Verdana"/>
                <a:cs typeface="Verdana"/>
              </a:rPr>
              <a:t>Ylies</a:t>
            </a:r>
            <a:r>
              <a:rPr dirty="0" sz="2500" spc="-204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200">
                <a:latin typeface="Verdana"/>
                <a:cs typeface="Verdana"/>
              </a:rPr>
              <a:t> </a:t>
            </a:r>
            <a:r>
              <a:rPr dirty="0" sz="2500" spc="-65">
                <a:latin typeface="Verdana"/>
                <a:cs typeface="Verdana"/>
              </a:rPr>
              <a:t>L3</a:t>
            </a:r>
            <a:r>
              <a:rPr dirty="0" sz="2500" spc="-20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Info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885536" y="7263898"/>
            <a:ext cx="2012314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95">
                <a:latin typeface="Verdana"/>
                <a:cs typeface="Verdana"/>
              </a:rPr>
              <a:t>Sivis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315">
                <a:latin typeface="Verdana"/>
                <a:cs typeface="Verdana"/>
              </a:rPr>
              <a:t>L1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Info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3386747" y="7263898"/>
            <a:ext cx="2012314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spc="-95">
                <a:latin typeface="Verdana"/>
                <a:cs typeface="Verdana"/>
              </a:rPr>
              <a:t>Sivis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190">
                <a:latin typeface="Verdana"/>
                <a:cs typeface="Verdana"/>
              </a:rPr>
              <a:t>-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315">
                <a:latin typeface="Verdana"/>
                <a:cs typeface="Verdana"/>
              </a:rPr>
              <a:t>L1</a:t>
            </a:r>
            <a:r>
              <a:rPr dirty="0" sz="2500" spc="-210">
                <a:latin typeface="Verdana"/>
                <a:cs typeface="Verdana"/>
              </a:rPr>
              <a:t> </a:t>
            </a:r>
            <a:r>
              <a:rPr dirty="0" sz="2500" spc="-20">
                <a:latin typeface="Verdana"/>
                <a:cs typeface="Verdana"/>
              </a:rPr>
              <a:t>Info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027473" y="3434639"/>
            <a:ext cx="219519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-10" b="1">
                <a:solidFill>
                  <a:srgbClr val="731A1F"/>
                </a:solidFill>
                <a:latin typeface="Tahoma"/>
                <a:cs typeface="Tahoma"/>
              </a:rPr>
              <a:t>Visuel/3D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555986" y="3434639"/>
            <a:ext cx="3688715" cy="545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3400" spc="135" b="1">
                <a:solidFill>
                  <a:srgbClr val="731A1F"/>
                </a:solidFill>
                <a:latin typeface="Tahoma"/>
                <a:cs typeface="Tahoma"/>
              </a:rPr>
              <a:t>Communication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6828124" y="1008686"/>
            <a:ext cx="325120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140" b="1">
                <a:solidFill>
                  <a:srgbClr val="731A1F"/>
                </a:solidFill>
                <a:latin typeface="Tahoma"/>
                <a:cs typeface="Tahoma"/>
              </a:rPr>
              <a:t>4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5270" y="397082"/>
            <a:ext cx="17299305" cy="9449435"/>
            <a:chOff x="485270" y="397082"/>
            <a:chExt cx="17299305" cy="94494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270" y="397082"/>
              <a:ext cx="17298692" cy="944925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230402" y="407102"/>
              <a:ext cx="5528945" cy="9429115"/>
            </a:xfrm>
            <a:custGeom>
              <a:avLst/>
              <a:gdLst/>
              <a:ahLst/>
              <a:cxnLst/>
              <a:rect l="l" t="t" r="r" b="b"/>
              <a:pathLst>
                <a:path w="5528944" h="9429115">
                  <a:moveTo>
                    <a:pt x="5524351" y="32744"/>
                  </a:moveTo>
                  <a:lnTo>
                    <a:pt x="5406666" y="32744"/>
                  </a:lnTo>
                  <a:lnTo>
                    <a:pt x="5425852" y="0"/>
                  </a:lnTo>
                  <a:lnTo>
                    <a:pt x="5525825" y="0"/>
                  </a:lnTo>
                  <a:lnTo>
                    <a:pt x="5524351" y="32744"/>
                  </a:lnTo>
                  <a:close/>
                </a:path>
                <a:path w="5528944" h="9429115">
                  <a:moveTo>
                    <a:pt x="5405324" y="65489"/>
                  </a:moveTo>
                  <a:lnTo>
                    <a:pt x="5405782" y="32744"/>
                  </a:lnTo>
                  <a:lnTo>
                    <a:pt x="5419335" y="32744"/>
                  </a:lnTo>
                  <a:lnTo>
                    <a:pt x="5405324" y="65489"/>
                  </a:lnTo>
                  <a:close/>
                </a:path>
                <a:path w="5528944" h="9429115">
                  <a:moveTo>
                    <a:pt x="1321573" y="65489"/>
                  </a:moveTo>
                  <a:lnTo>
                    <a:pt x="1302974" y="65489"/>
                  </a:lnTo>
                  <a:lnTo>
                    <a:pt x="1293558" y="32744"/>
                  </a:lnTo>
                  <a:lnTo>
                    <a:pt x="1313105" y="32744"/>
                  </a:lnTo>
                  <a:lnTo>
                    <a:pt x="1321573" y="65489"/>
                  </a:lnTo>
                  <a:close/>
                </a:path>
                <a:path w="5528944" h="9429115">
                  <a:moveTo>
                    <a:pt x="1868643" y="65489"/>
                  </a:moveTo>
                  <a:lnTo>
                    <a:pt x="1809062" y="65489"/>
                  </a:lnTo>
                  <a:lnTo>
                    <a:pt x="1802430" y="32744"/>
                  </a:lnTo>
                  <a:lnTo>
                    <a:pt x="1876436" y="32744"/>
                  </a:lnTo>
                  <a:lnTo>
                    <a:pt x="1868643" y="65489"/>
                  </a:lnTo>
                  <a:close/>
                </a:path>
                <a:path w="5528944" h="9429115">
                  <a:moveTo>
                    <a:pt x="2037836" y="65489"/>
                  </a:moveTo>
                  <a:lnTo>
                    <a:pt x="2028766" y="65489"/>
                  </a:lnTo>
                  <a:lnTo>
                    <a:pt x="2027620" y="32744"/>
                  </a:lnTo>
                  <a:lnTo>
                    <a:pt x="2032498" y="32744"/>
                  </a:lnTo>
                  <a:lnTo>
                    <a:pt x="2037836" y="65489"/>
                  </a:lnTo>
                  <a:close/>
                </a:path>
                <a:path w="5528944" h="9429115">
                  <a:moveTo>
                    <a:pt x="2608721" y="65489"/>
                  </a:moveTo>
                  <a:lnTo>
                    <a:pt x="2550738" y="65489"/>
                  </a:lnTo>
                  <a:lnTo>
                    <a:pt x="2546598" y="32744"/>
                  </a:lnTo>
                  <a:lnTo>
                    <a:pt x="2626983" y="32744"/>
                  </a:lnTo>
                  <a:lnTo>
                    <a:pt x="2608721" y="65489"/>
                  </a:lnTo>
                  <a:close/>
                </a:path>
                <a:path w="5528944" h="9429115">
                  <a:moveTo>
                    <a:pt x="3400931" y="65489"/>
                  </a:moveTo>
                  <a:lnTo>
                    <a:pt x="3356408" y="65489"/>
                  </a:lnTo>
                  <a:lnTo>
                    <a:pt x="3362827" y="32744"/>
                  </a:lnTo>
                  <a:lnTo>
                    <a:pt x="3388143" y="32744"/>
                  </a:lnTo>
                  <a:lnTo>
                    <a:pt x="3400931" y="65489"/>
                  </a:lnTo>
                  <a:close/>
                </a:path>
                <a:path w="5528944" h="9429115">
                  <a:moveTo>
                    <a:pt x="3387189" y="98234"/>
                  </a:moveTo>
                  <a:lnTo>
                    <a:pt x="3372906" y="98234"/>
                  </a:lnTo>
                  <a:lnTo>
                    <a:pt x="3362642" y="65489"/>
                  </a:lnTo>
                  <a:lnTo>
                    <a:pt x="3394240" y="65489"/>
                  </a:lnTo>
                  <a:lnTo>
                    <a:pt x="3387189" y="98234"/>
                  </a:lnTo>
                  <a:close/>
                </a:path>
                <a:path w="5528944" h="9429115">
                  <a:moveTo>
                    <a:pt x="514101" y="98234"/>
                  </a:moveTo>
                  <a:lnTo>
                    <a:pt x="469223" y="98234"/>
                  </a:lnTo>
                  <a:lnTo>
                    <a:pt x="467193" y="65489"/>
                  </a:lnTo>
                  <a:lnTo>
                    <a:pt x="514378" y="65489"/>
                  </a:lnTo>
                  <a:lnTo>
                    <a:pt x="514101" y="98234"/>
                  </a:lnTo>
                  <a:close/>
                </a:path>
                <a:path w="5528944" h="9429115">
                  <a:moveTo>
                    <a:pt x="1229961" y="98234"/>
                  </a:moveTo>
                  <a:lnTo>
                    <a:pt x="1199139" y="98234"/>
                  </a:lnTo>
                  <a:lnTo>
                    <a:pt x="1214829" y="65489"/>
                  </a:lnTo>
                  <a:lnTo>
                    <a:pt x="1229961" y="98234"/>
                  </a:lnTo>
                  <a:close/>
                </a:path>
                <a:path w="5528944" h="9429115">
                  <a:moveTo>
                    <a:pt x="1299827" y="130979"/>
                  </a:moveTo>
                  <a:lnTo>
                    <a:pt x="1220787" y="130979"/>
                  </a:lnTo>
                  <a:lnTo>
                    <a:pt x="1195375" y="98234"/>
                  </a:lnTo>
                  <a:lnTo>
                    <a:pt x="1272291" y="98234"/>
                  </a:lnTo>
                  <a:lnTo>
                    <a:pt x="1299827" y="130979"/>
                  </a:lnTo>
                  <a:close/>
                </a:path>
                <a:path w="5528944" h="9429115">
                  <a:moveTo>
                    <a:pt x="1349799" y="196469"/>
                  </a:moveTo>
                  <a:lnTo>
                    <a:pt x="1291825" y="196469"/>
                  </a:lnTo>
                  <a:lnTo>
                    <a:pt x="1283098" y="163724"/>
                  </a:lnTo>
                  <a:lnTo>
                    <a:pt x="1264760" y="163724"/>
                  </a:lnTo>
                  <a:lnTo>
                    <a:pt x="1243952" y="130979"/>
                  </a:lnTo>
                  <a:lnTo>
                    <a:pt x="1326866" y="130979"/>
                  </a:lnTo>
                  <a:lnTo>
                    <a:pt x="1353533" y="163724"/>
                  </a:lnTo>
                  <a:lnTo>
                    <a:pt x="1349799" y="196469"/>
                  </a:lnTo>
                  <a:close/>
                </a:path>
                <a:path w="5528944" h="9429115">
                  <a:moveTo>
                    <a:pt x="2755854" y="98234"/>
                  </a:moveTo>
                  <a:lnTo>
                    <a:pt x="2666733" y="98234"/>
                  </a:lnTo>
                  <a:lnTo>
                    <a:pt x="2668668" y="65489"/>
                  </a:lnTo>
                  <a:lnTo>
                    <a:pt x="2724989" y="65489"/>
                  </a:lnTo>
                  <a:lnTo>
                    <a:pt x="2755854" y="98234"/>
                  </a:lnTo>
                  <a:close/>
                </a:path>
                <a:path w="5528944" h="9429115">
                  <a:moveTo>
                    <a:pt x="2772152" y="130979"/>
                  </a:moveTo>
                  <a:lnTo>
                    <a:pt x="2672798" y="130979"/>
                  </a:lnTo>
                  <a:lnTo>
                    <a:pt x="2667976" y="98234"/>
                  </a:lnTo>
                  <a:lnTo>
                    <a:pt x="2776828" y="98234"/>
                  </a:lnTo>
                  <a:lnTo>
                    <a:pt x="2772152" y="130979"/>
                  </a:lnTo>
                  <a:close/>
                </a:path>
                <a:path w="5528944" h="9429115">
                  <a:moveTo>
                    <a:pt x="4124539" y="98234"/>
                  </a:moveTo>
                  <a:lnTo>
                    <a:pt x="4107901" y="98234"/>
                  </a:lnTo>
                  <a:lnTo>
                    <a:pt x="4099490" y="65489"/>
                  </a:lnTo>
                  <a:lnTo>
                    <a:pt x="4132398" y="65489"/>
                  </a:lnTo>
                  <a:lnTo>
                    <a:pt x="4124539" y="98234"/>
                  </a:lnTo>
                  <a:close/>
                </a:path>
                <a:path w="5528944" h="9429115">
                  <a:moveTo>
                    <a:pt x="4616926" y="98234"/>
                  </a:moveTo>
                  <a:lnTo>
                    <a:pt x="4534438" y="98234"/>
                  </a:lnTo>
                  <a:lnTo>
                    <a:pt x="4554809" y="65489"/>
                  </a:lnTo>
                  <a:lnTo>
                    <a:pt x="4617122" y="65489"/>
                  </a:lnTo>
                  <a:lnTo>
                    <a:pt x="4616926" y="98234"/>
                  </a:lnTo>
                  <a:close/>
                </a:path>
                <a:path w="5528944" h="9429115">
                  <a:moveTo>
                    <a:pt x="4569293" y="130979"/>
                  </a:moveTo>
                  <a:lnTo>
                    <a:pt x="4450836" y="130979"/>
                  </a:lnTo>
                  <a:lnTo>
                    <a:pt x="4433194" y="98234"/>
                  </a:lnTo>
                  <a:lnTo>
                    <a:pt x="4591760" y="98234"/>
                  </a:lnTo>
                  <a:lnTo>
                    <a:pt x="4569293" y="130979"/>
                  </a:lnTo>
                  <a:close/>
                </a:path>
                <a:path w="5528944" h="9429115">
                  <a:moveTo>
                    <a:pt x="4498990" y="163724"/>
                  </a:moveTo>
                  <a:lnTo>
                    <a:pt x="4473768" y="130979"/>
                  </a:lnTo>
                  <a:lnTo>
                    <a:pt x="4523504" y="130979"/>
                  </a:lnTo>
                  <a:lnTo>
                    <a:pt x="4498990" y="163724"/>
                  </a:lnTo>
                  <a:close/>
                </a:path>
                <a:path w="5528944" h="9429115">
                  <a:moveTo>
                    <a:pt x="4881111" y="98234"/>
                  </a:moveTo>
                  <a:lnTo>
                    <a:pt x="4814602" y="98234"/>
                  </a:lnTo>
                  <a:lnTo>
                    <a:pt x="4814213" y="65489"/>
                  </a:lnTo>
                  <a:lnTo>
                    <a:pt x="4882486" y="65489"/>
                  </a:lnTo>
                  <a:lnTo>
                    <a:pt x="4881111" y="98234"/>
                  </a:lnTo>
                  <a:close/>
                </a:path>
                <a:path w="5528944" h="9429115">
                  <a:moveTo>
                    <a:pt x="1030533" y="130979"/>
                  </a:moveTo>
                  <a:lnTo>
                    <a:pt x="980904" y="130979"/>
                  </a:lnTo>
                  <a:lnTo>
                    <a:pt x="962996" y="98234"/>
                  </a:lnTo>
                  <a:lnTo>
                    <a:pt x="1029916" y="98234"/>
                  </a:lnTo>
                  <a:lnTo>
                    <a:pt x="1030533" y="130979"/>
                  </a:lnTo>
                  <a:close/>
                </a:path>
                <a:path w="5528944" h="9429115">
                  <a:moveTo>
                    <a:pt x="1761469" y="130979"/>
                  </a:moveTo>
                  <a:lnTo>
                    <a:pt x="1686751" y="130979"/>
                  </a:lnTo>
                  <a:lnTo>
                    <a:pt x="1671846" y="98234"/>
                  </a:lnTo>
                  <a:lnTo>
                    <a:pt x="1758465" y="98234"/>
                  </a:lnTo>
                  <a:lnTo>
                    <a:pt x="1761469" y="130979"/>
                  </a:lnTo>
                  <a:close/>
                </a:path>
                <a:path w="5528944" h="9429115">
                  <a:moveTo>
                    <a:pt x="1749803" y="163724"/>
                  </a:moveTo>
                  <a:lnTo>
                    <a:pt x="1734880" y="163724"/>
                  </a:lnTo>
                  <a:lnTo>
                    <a:pt x="1718170" y="130979"/>
                  </a:lnTo>
                  <a:lnTo>
                    <a:pt x="1755776" y="130979"/>
                  </a:lnTo>
                  <a:lnTo>
                    <a:pt x="1749803" y="163724"/>
                  </a:lnTo>
                  <a:close/>
                </a:path>
                <a:path w="5528944" h="9429115">
                  <a:moveTo>
                    <a:pt x="1954042" y="130979"/>
                  </a:moveTo>
                  <a:lnTo>
                    <a:pt x="1904597" y="130979"/>
                  </a:lnTo>
                  <a:lnTo>
                    <a:pt x="1907876" y="98234"/>
                  </a:lnTo>
                  <a:lnTo>
                    <a:pt x="1952427" y="98234"/>
                  </a:lnTo>
                  <a:lnTo>
                    <a:pt x="1954042" y="130979"/>
                  </a:lnTo>
                  <a:close/>
                </a:path>
                <a:path w="5528944" h="9429115">
                  <a:moveTo>
                    <a:pt x="2508348" y="130979"/>
                  </a:moveTo>
                  <a:lnTo>
                    <a:pt x="2419617" y="130979"/>
                  </a:lnTo>
                  <a:lnTo>
                    <a:pt x="2411259" y="98234"/>
                  </a:lnTo>
                  <a:lnTo>
                    <a:pt x="2490522" y="98234"/>
                  </a:lnTo>
                  <a:lnTo>
                    <a:pt x="2508348" y="130979"/>
                  </a:lnTo>
                  <a:close/>
                </a:path>
                <a:path w="5528944" h="9429115">
                  <a:moveTo>
                    <a:pt x="3486472" y="130979"/>
                  </a:moveTo>
                  <a:lnTo>
                    <a:pt x="3476223" y="130979"/>
                  </a:lnTo>
                  <a:lnTo>
                    <a:pt x="3478678" y="98234"/>
                  </a:lnTo>
                  <a:lnTo>
                    <a:pt x="3482509" y="98234"/>
                  </a:lnTo>
                  <a:lnTo>
                    <a:pt x="3486472" y="130979"/>
                  </a:lnTo>
                  <a:close/>
                </a:path>
                <a:path w="5528944" h="9429115">
                  <a:moveTo>
                    <a:pt x="3744695" y="130979"/>
                  </a:moveTo>
                  <a:lnTo>
                    <a:pt x="3720728" y="130979"/>
                  </a:lnTo>
                  <a:lnTo>
                    <a:pt x="3723610" y="98234"/>
                  </a:lnTo>
                  <a:lnTo>
                    <a:pt x="3738628" y="98234"/>
                  </a:lnTo>
                  <a:lnTo>
                    <a:pt x="3744695" y="130979"/>
                  </a:lnTo>
                  <a:close/>
                </a:path>
                <a:path w="5528944" h="9429115">
                  <a:moveTo>
                    <a:pt x="5491782" y="130979"/>
                  </a:moveTo>
                  <a:lnTo>
                    <a:pt x="5458568" y="130979"/>
                  </a:lnTo>
                  <a:lnTo>
                    <a:pt x="5461056" y="98234"/>
                  </a:lnTo>
                  <a:lnTo>
                    <a:pt x="5500022" y="98234"/>
                  </a:lnTo>
                  <a:lnTo>
                    <a:pt x="5491782" y="130979"/>
                  </a:lnTo>
                  <a:close/>
                </a:path>
                <a:path w="5528944" h="9429115">
                  <a:moveTo>
                    <a:pt x="99369" y="163724"/>
                  </a:moveTo>
                  <a:lnTo>
                    <a:pt x="68393" y="163724"/>
                  </a:lnTo>
                  <a:lnTo>
                    <a:pt x="69344" y="130979"/>
                  </a:lnTo>
                  <a:lnTo>
                    <a:pt x="95298" y="130979"/>
                  </a:lnTo>
                  <a:lnTo>
                    <a:pt x="99369" y="163724"/>
                  </a:lnTo>
                  <a:close/>
                </a:path>
                <a:path w="5528944" h="9429115">
                  <a:moveTo>
                    <a:pt x="364255" y="163724"/>
                  </a:moveTo>
                  <a:lnTo>
                    <a:pt x="312332" y="163724"/>
                  </a:lnTo>
                  <a:lnTo>
                    <a:pt x="316591" y="130979"/>
                  </a:lnTo>
                  <a:lnTo>
                    <a:pt x="354927" y="130979"/>
                  </a:lnTo>
                  <a:lnTo>
                    <a:pt x="364255" y="163724"/>
                  </a:lnTo>
                  <a:close/>
                </a:path>
                <a:path w="5528944" h="9429115">
                  <a:moveTo>
                    <a:pt x="3326210" y="163724"/>
                  </a:moveTo>
                  <a:lnTo>
                    <a:pt x="3228604" y="163724"/>
                  </a:lnTo>
                  <a:lnTo>
                    <a:pt x="3228336" y="130979"/>
                  </a:lnTo>
                  <a:lnTo>
                    <a:pt x="3294966" y="130979"/>
                  </a:lnTo>
                  <a:lnTo>
                    <a:pt x="3326210" y="163724"/>
                  </a:lnTo>
                  <a:close/>
                </a:path>
                <a:path w="5528944" h="9429115">
                  <a:moveTo>
                    <a:pt x="3394033" y="196469"/>
                  </a:moveTo>
                  <a:lnTo>
                    <a:pt x="3305425" y="196469"/>
                  </a:lnTo>
                  <a:lnTo>
                    <a:pt x="3285557" y="163724"/>
                  </a:lnTo>
                  <a:lnTo>
                    <a:pt x="3358817" y="163724"/>
                  </a:lnTo>
                  <a:lnTo>
                    <a:pt x="3394033" y="196469"/>
                  </a:lnTo>
                  <a:close/>
                </a:path>
                <a:path w="5528944" h="9429115">
                  <a:moveTo>
                    <a:pt x="4299168" y="163724"/>
                  </a:moveTo>
                  <a:lnTo>
                    <a:pt x="4249101" y="163724"/>
                  </a:lnTo>
                  <a:lnTo>
                    <a:pt x="4261455" y="130979"/>
                  </a:lnTo>
                  <a:lnTo>
                    <a:pt x="4286961" y="130979"/>
                  </a:lnTo>
                  <a:lnTo>
                    <a:pt x="4299168" y="163724"/>
                  </a:lnTo>
                  <a:close/>
                </a:path>
                <a:path w="5528944" h="9429115">
                  <a:moveTo>
                    <a:pt x="4396708" y="229214"/>
                  </a:moveTo>
                  <a:lnTo>
                    <a:pt x="4391706" y="229214"/>
                  </a:lnTo>
                  <a:lnTo>
                    <a:pt x="4237706" y="163724"/>
                  </a:lnTo>
                  <a:lnTo>
                    <a:pt x="4342559" y="163724"/>
                  </a:lnTo>
                  <a:lnTo>
                    <a:pt x="4363731" y="196469"/>
                  </a:lnTo>
                  <a:lnTo>
                    <a:pt x="4393608" y="196469"/>
                  </a:lnTo>
                  <a:lnTo>
                    <a:pt x="4396708" y="229214"/>
                  </a:lnTo>
                  <a:close/>
                </a:path>
                <a:path w="5528944" h="9429115">
                  <a:moveTo>
                    <a:pt x="4755907" y="163724"/>
                  </a:moveTo>
                  <a:lnTo>
                    <a:pt x="4695046" y="163724"/>
                  </a:lnTo>
                  <a:lnTo>
                    <a:pt x="4699803" y="130979"/>
                  </a:lnTo>
                  <a:lnTo>
                    <a:pt x="4750164" y="130979"/>
                  </a:lnTo>
                  <a:lnTo>
                    <a:pt x="4755907" y="163724"/>
                  </a:lnTo>
                  <a:close/>
                </a:path>
                <a:path w="5528944" h="9429115">
                  <a:moveTo>
                    <a:pt x="5236282" y="163724"/>
                  </a:moveTo>
                  <a:lnTo>
                    <a:pt x="5189170" y="163724"/>
                  </a:lnTo>
                  <a:lnTo>
                    <a:pt x="5187177" y="130979"/>
                  </a:lnTo>
                  <a:lnTo>
                    <a:pt x="5238489" y="130979"/>
                  </a:lnTo>
                  <a:lnTo>
                    <a:pt x="5236282" y="163724"/>
                  </a:lnTo>
                  <a:close/>
                </a:path>
                <a:path w="5528944" h="9429115">
                  <a:moveTo>
                    <a:pt x="1148680" y="196469"/>
                  </a:moveTo>
                  <a:lnTo>
                    <a:pt x="1067177" y="196469"/>
                  </a:lnTo>
                  <a:lnTo>
                    <a:pt x="1070763" y="163724"/>
                  </a:lnTo>
                  <a:lnTo>
                    <a:pt x="1138246" y="163724"/>
                  </a:lnTo>
                  <a:lnTo>
                    <a:pt x="1148680" y="196469"/>
                  </a:lnTo>
                  <a:close/>
                </a:path>
                <a:path w="5528944" h="9429115">
                  <a:moveTo>
                    <a:pt x="1600168" y="196469"/>
                  </a:moveTo>
                  <a:lnTo>
                    <a:pt x="1576305" y="196469"/>
                  </a:lnTo>
                  <a:lnTo>
                    <a:pt x="1583284" y="163724"/>
                  </a:lnTo>
                  <a:lnTo>
                    <a:pt x="1596107" y="163724"/>
                  </a:lnTo>
                  <a:lnTo>
                    <a:pt x="1600168" y="196469"/>
                  </a:lnTo>
                  <a:close/>
                </a:path>
                <a:path w="5528944" h="9429115">
                  <a:moveTo>
                    <a:pt x="1881382" y="196469"/>
                  </a:moveTo>
                  <a:lnTo>
                    <a:pt x="1790285" y="196469"/>
                  </a:lnTo>
                  <a:lnTo>
                    <a:pt x="1817467" y="163724"/>
                  </a:lnTo>
                  <a:lnTo>
                    <a:pt x="1856078" y="163724"/>
                  </a:lnTo>
                  <a:lnTo>
                    <a:pt x="1881382" y="196469"/>
                  </a:lnTo>
                  <a:close/>
                </a:path>
                <a:path w="5528944" h="9429115">
                  <a:moveTo>
                    <a:pt x="1867105" y="229214"/>
                  </a:moveTo>
                  <a:lnTo>
                    <a:pt x="1803441" y="229214"/>
                  </a:lnTo>
                  <a:lnTo>
                    <a:pt x="1796682" y="196469"/>
                  </a:lnTo>
                  <a:lnTo>
                    <a:pt x="1875046" y="196469"/>
                  </a:lnTo>
                  <a:lnTo>
                    <a:pt x="1867105" y="229214"/>
                  </a:lnTo>
                  <a:close/>
                </a:path>
                <a:path w="5528944" h="9429115">
                  <a:moveTo>
                    <a:pt x="2121041" y="196469"/>
                  </a:moveTo>
                  <a:lnTo>
                    <a:pt x="2017366" y="196469"/>
                  </a:lnTo>
                  <a:lnTo>
                    <a:pt x="2018152" y="163724"/>
                  </a:lnTo>
                  <a:lnTo>
                    <a:pt x="2096518" y="163724"/>
                  </a:lnTo>
                  <a:lnTo>
                    <a:pt x="2121041" y="196469"/>
                  </a:lnTo>
                  <a:close/>
                </a:path>
                <a:path w="5528944" h="9429115">
                  <a:moveTo>
                    <a:pt x="2313876" y="196469"/>
                  </a:moveTo>
                  <a:lnTo>
                    <a:pt x="2266254" y="196469"/>
                  </a:lnTo>
                  <a:lnTo>
                    <a:pt x="2266200" y="163724"/>
                  </a:lnTo>
                  <a:lnTo>
                    <a:pt x="2317576" y="163724"/>
                  </a:lnTo>
                  <a:lnTo>
                    <a:pt x="2313876" y="196469"/>
                  </a:lnTo>
                  <a:close/>
                </a:path>
                <a:path w="5528944" h="9429115">
                  <a:moveTo>
                    <a:pt x="2399018" y="196469"/>
                  </a:moveTo>
                  <a:lnTo>
                    <a:pt x="2371525" y="196469"/>
                  </a:lnTo>
                  <a:lnTo>
                    <a:pt x="2375633" y="163724"/>
                  </a:lnTo>
                  <a:lnTo>
                    <a:pt x="2388890" y="163724"/>
                  </a:lnTo>
                  <a:lnTo>
                    <a:pt x="2399018" y="196469"/>
                  </a:lnTo>
                  <a:close/>
                </a:path>
                <a:path w="5528944" h="9429115">
                  <a:moveTo>
                    <a:pt x="2408182" y="229214"/>
                  </a:moveTo>
                  <a:lnTo>
                    <a:pt x="2380758" y="229214"/>
                  </a:lnTo>
                  <a:lnTo>
                    <a:pt x="2373124" y="196469"/>
                  </a:lnTo>
                  <a:lnTo>
                    <a:pt x="2414076" y="196469"/>
                  </a:lnTo>
                  <a:lnTo>
                    <a:pt x="2408182" y="229214"/>
                  </a:lnTo>
                  <a:close/>
                </a:path>
                <a:path w="5528944" h="9429115">
                  <a:moveTo>
                    <a:pt x="2635757" y="196469"/>
                  </a:moveTo>
                  <a:lnTo>
                    <a:pt x="2547888" y="196469"/>
                  </a:lnTo>
                  <a:lnTo>
                    <a:pt x="2550939" y="163724"/>
                  </a:lnTo>
                  <a:lnTo>
                    <a:pt x="2634097" y="163724"/>
                  </a:lnTo>
                  <a:lnTo>
                    <a:pt x="2635757" y="196469"/>
                  </a:lnTo>
                  <a:close/>
                </a:path>
                <a:path w="5528944" h="9429115">
                  <a:moveTo>
                    <a:pt x="2596858" y="229214"/>
                  </a:moveTo>
                  <a:lnTo>
                    <a:pt x="2561199" y="229214"/>
                  </a:lnTo>
                  <a:lnTo>
                    <a:pt x="2551246" y="196469"/>
                  </a:lnTo>
                  <a:lnTo>
                    <a:pt x="2616106" y="196469"/>
                  </a:lnTo>
                  <a:lnTo>
                    <a:pt x="2596858" y="229214"/>
                  </a:lnTo>
                  <a:close/>
                </a:path>
                <a:path w="5528944" h="9429115">
                  <a:moveTo>
                    <a:pt x="1000182" y="229214"/>
                  </a:moveTo>
                  <a:lnTo>
                    <a:pt x="933317" y="229214"/>
                  </a:lnTo>
                  <a:lnTo>
                    <a:pt x="950331" y="196469"/>
                  </a:lnTo>
                  <a:lnTo>
                    <a:pt x="984089" y="196469"/>
                  </a:lnTo>
                  <a:lnTo>
                    <a:pt x="1000182" y="229214"/>
                  </a:lnTo>
                  <a:close/>
                </a:path>
                <a:path w="5528944" h="9429115">
                  <a:moveTo>
                    <a:pt x="1022743" y="261959"/>
                  </a:moveTo>
                  <a:lnTo>
                    <a:pt x="920630" y="261959"/>
                  </a:lnTo>
                  <a:lnTo>
                    <a:pt x="918025" y="229214"/>
                  </a:lnTo>
                  <a:lnTo>
                    <a:pt x="1018288" y="229214"/>
                  </a:lnTo>
                  <a:lnTo>
                    <a:pt x="1022743" y="261959"/>
                  </a:lnTo>
                  <a:close/>
                </a:path>
                <a:path w="5528944" h="9429115">
                  <a:moveTo>
                    <a:pt x="1013476" y="294704"/>
                  </a:moveTo>
                  <a:lnTo>
                    <a:pt x="973966" y="294704"/>
                  </a:lnTo>
                  <a:lnTo>
                    <a:pt x="954494" y="261959"/>
                  </a:lnTo>
                  <a:lnTo>
                    <a:pt x="1019994" y="261959"/>
                  </a:lnTo>
                  <a:lnTo>
                    <a:pt x="1013476" y="294704"/>
                  </a:lnTo>
                  <a:close/>
                </a:path>
                <a:path w="5528944" h="9429115">
                  <a:moveTo>
                    <a:pt x="4644005" y="229214"/>
                  </a:moveTo>
                  <a:lnTo>
                    <a:pt x="4613756" y="229214"/>
                  </a:lnTo>
                  <a:lnTo>
                    <a:pt x="4601338" y="196469"/>
                  </a:lnTo>
                  <a:lnTo>
                    <a:pt x="4631767" y="196469"/>
                  </a:lnTo>
                  <a:lnTo>
                    <a:pt x="4644005" y="229214"/>
                  </a:lnTo>
                  <a:close/>
                </a:path>
                <a:path w="5528944" h="9429115">
                  <a:moveTo>
                    <a:pt x="5124831" y="229214"/>
                  </a:moveTo>
                  <a:lnTo>
                    <a:pt x="5087698" y="229214"/>
                  </a:lnTo>
                  <a:lnTo>
                    <a:pt x="5091530" y="196469"/>
                  </a:lnTo>
                  <a:lnTo>
                    <a:pt x="5128106" y="196469"/>
                  </a:lnTo>
                  <a:lnTo>
                    <a:pt x="5124831" y="229214"/>
                  </a:lnTo>
                  <a:close/>
                </a:path>
                <a:path w="5528944" h="9429115">
                  <a:moveTo>
                    <a:pt x="5394879" y="229214"/>
                  </a:moveTo>
                  <a:lnTo>
                    <a:pt x="5361794" y="229214"/>
                  </a:lnTo>
                  <a:lnTo>
                    <a:pt x="5375343" y="196469"/>
                  </a:lnTo>
                  <a:lnTo>
                    <a:pt x="5389901" y="196469"/>
                  </a:lnTo>
                  <a:lnTo>
                    <a:pt x="5394879" y="229214"/>
                  </a:lnTo>
                  <a:close/>
                </a:path>
                <a:path w="5528944" h="9429115">
                  <a:moveTo>
                    <a:pt x="5382701" y="261959"/>
                  </a:moveTo>
                  <a:lnTo>
                    <a:pt x="5354298" y="261959"/>
                  </a:lnTo>
                  <a:lnTo>
                    <a:pt x="5338427" y="229214"/>
                  </a:lnTo>
                  <a:lnTo>
                    <a:pt x="5395828" y="229214"/>
                  </a:lnTo>
                  <a:lnTo>
                    <a:pt x="5382701" y="261959"/>
                  </a:lnTo>
                  <a:close/>
                </a:path>
                <a:path w="5528944" h="9429115">
                  <a:moveTo>
                    <a:pt x="242926" y="261959"/>
                  </a:moveTo>
                  <a:lnTo>
                    <a:pt x="143771" y="261959"/>
                  </a:lnTo>
                  <a:lnTo>
                    <a:pt x="159538" y="229214"/>
                  </a:lnTo>
                  <a:lnTo>
                    <a:pt x="229616" y="229214"/>
                  </a:lnTo>
                  <a:lnTo>
                    <a:pt x="242926" y="261959"/>
                  </a:lnTo>
                  <a:close/>
                </a:path>
                <a:path w="5528944" h="9429115">
                  <a:moveTo>
                    <a:pt x="227061" y="294704"/>
                  </a:moveTo>
                  <a:lnTo>
                    <a:pt x="168915" y="294704"/>
                  </a:lnTo>
                  <a:lnTo>
                    <a:pt x="131000" y="261959"/>
                  </a:lnTo>
                  <a:lnTo>
                    <a:pt x="252616" y="261959"/>
                  </a:lnTo>
                  <a:lnTo>
                    <a:pt x="227061" y="294704"/>
                  </a:lnTo>
                  <a:close/>
                </a:path>
                <a:path w="5528944" h="9429115">
                  <a:moveTo>
                    <a:pt x="508812" y="261959"/>
                  </a:moveTo>
                  <a:lnTo>
                    <a:pt x="455598" y="261959"/>
                  </a:lnTo>
                  <a:lnTo>
                    <a:pt x="457791" y="229214"/>
                  </a:lnTo>
                  <a:lnTo>
                    <a:pt x="510155" y="229214"/>
                  </a:lnTo>
                  <a:lnTo>
                    <a:pt x="508812" y="261959"/>
                  </a:lnTo>
                  <a:close/>
                </a:path>
                <a:path w="5528944" h="9429115">
                  <a:moveTo>
                    <a:pt x="1255855" y="261959"/>
                  </a:moveTo>
                  <a:lnTo>
                    <a:pt x="1200451" y="261959"/>
                  </a:lnTo>
                  <a:lnTo>
                    <a:pt x="1201413" y="229214"/>
                  </a:lnTo>
                  <a:lnTo>
                    <a:pt x="1251079" y="229214"/>
                  </a:lnTo>
                  <a:lnTo>
                    <a:pt x="1255855" y="261959"/>
                  </a:lnTo>
                  <a:close/>
                </a:path>
                <a:path w="5528944" h="9429115">
                  <a:moveTo>
                    <a:pt x="1514814" y="261959"/>
                  </a:moveTo>
                  <a:lnTo>
                    <a:pt x="1468623" y="261959"/>
                  </a:lnTo>
                  <a:lnTo>
                    <a:pt x="1475570" y="229214"/>
                  </a:lnTo>
                  <a:lnTo>
                    <a:pt x="1521612" y="229214"/>
                  </a:lnTo>
                  <a:lnTo>
                    <a:pt x="1514814" y="261959"/>
                  </a:lnTo>
                  <a:close/>
                </a:path>
                <a:path w="5528944" h="9429115">
                  <a:moveTo>
                    <a:pt x="1744737" y="261959"/>
                  </a:moveTo>
                  <a:lnTo>
                    <a:pt x="1646707" y="261959"/>
                  </a:lnTo>
                  <a:lnTo>
                    <a:pt x="1654099" y="229214"/>
                  </a:lnTo>
                  <a:lnTo>
                    <a:pt x="1722631" y="229214"/>
                  </a:lnTo>
                  <a:lnTo>
                    <a:pt x="1744737" y="261959"/>
                  </a:lnTo>
                  <a:close/>
                </a:path>
                <a:path w="5528944" h="9429115">
                  <a:moveTo>
                    <a:pt x="1750762" y="294704"/>
                  </a:moveTo>
                  <a:lnTo>
                    <a:pt x="1627645" y="294704"/>
                  </a:lnTo>
                  <a:lnTo>
                    <a:pt x="1627697" y="261959"/>
                  </a:lnTo>
                  <a:lnTo>
                    <a:pt x="1754171" y="261959"/>
                  </a:lnTo>
                  <a:lnTo>
                    <a:pt x="1750762" y="294704"/>
                  </a:lnTo>
                  <a:close/>
                </a:path>
                <a:path w="5528944" h="9429115">
                  <a:moveTo>
                    <a:pt x="2234491" y="294704"/>
                  </a:moveTo>
                  <a:lnTo>
                    <a:pt x="2121041" y="294704"/>
                  </a:lnTo>
                  <a:lnTo>
                    <a:pt x="2140774" y="261959"/>
                  </a:lnTo>
                  <a:lnTo>
                    <a:pt x="2165496" y="229214"/>
                  </a:lnTo>
                  <a:lnTo>
                    <a:pt x="2232570" y="229214"/>
                  </a:lnTo>
                  <a:lnTo>
                    <a:pt x="2238489" y="261959"/>
                  </a:lnTo>
                  <a:lnTo>
                    <a:pt x="2241931" y="261959"/>
                  </a:lnTo>
                  <a:lnTo>
                    <a:pt x="2234491" y="294704"/>
                  </a:lnTo>
                  <a:close/>
                </a:path>
                <a:path w="5528944" h="9429115">
                  <a:moveTo>
                    <a:pt x="1995281" y="294704"/>
                  </a:moveTo>
                  <a:lnTo>
                    <a:pt x="1874276" y="294704"/>
                  </a:lnTo>
                  <a:lnTo>
                    <a:pt x="1898779" y="261959"/>
                  </a:lnTo>
                  <a:lnTo>
                    <a:pt x="1991216" y="261959"/>
                  </a:lnTo>
                  <a:lnTo>
                    <a:pt x="1995281" y="294704"/>
                  </a:lnTo>
                  <a:close/>
                </a:path>
                <a:path w="5528944" h="9429115">
                  <a:moveTo>
                    <a:pt x="1953318" y="327449"/>
                  </a:moveTo>
                  <a:lnTo>
                    <a:pt x="1778104" y="327449"/>
                  </a:lnTo>
                  <a:lnTo>
                    <a:pt x="1781411" y="294704"/>
                  </a:lnTo>
                  <a:lnTo>
                    <a:pt x="1978402" y="294704"/>
                  </a:lnTo>
                  <a:lnTo>
                    <a:pt x="1953318" y="327449"/>
                  </a:lnTo>
                  <a:close/>
                </a:path>
                <a:path w="5528944" h="9429115">
                  <a:moveTo>
                    <a:pt x="2121499" y="360194"/>
                  </a:moveTo>
                  <a:lnTo>
                    <a:pt x="2040717" y="360194"/>
                  </a:lnTo>
                  <a:lnTo>
                    <a:pt x="2065065" y="327449"/>
                  </a:lnTo>
                  <a:lnTo>
                    <a:pt x="2086700" y="327449"/>
                  </a:lnTo>
                  <a:lnTo>
                    <a:pt x="2105423" y="294704"/>
                  </a:lnTo>
                  <a:lnTo>
                    <a:pt x="2155784" y="294704"/>
                  </a:lnTo>
                  <a:lnTo>
                    <a:pt x="2134552" y="327449"/>
                  </a:lnTo>
                  <a:lnTo>
                    <a:pt x="2121499" y="360194"/>
                  </a:lnTo>
                  <a:close/>
                </a:path>
                <a:path w="5528944" h="9429115">
                  <a:moveTo>
                    <a:pt x="1899653" y="392939"/>
                  </a:moveTo>
                  <a:lnTo>
                    <a:pt x="1878172" y="392939"/>
                  </a:lnTo>
                  <a:lnTo>
                    <a:pt x="1861244" y="360194"/>
                  </a:lnTo>
                  <a:lnTo>
                    <a:pt x="1789723" y="360194"/>
                  </a:lnTo>
                  <a:lnTo>
                    <a:pt x="1779994" y="327449"/>
                  </a:lnTo>
                  <a:lnTo>
                    <a:pt x="1903386" y="327449"/>
                  </a:lnTo>
                  <a:lnTo>
                    <a:pt x="1899677" y="392523"/>
                  </a:lnTo>
                  <a:lnTo>
                    <a:pt x="1899653" y="392939"/>
                  </a:lnTo>
                  <a:close/>
                </a:path>
                <a:path w="5528944" h="9429115">
                  <a:moveTo>
                    <a:pt x="2112790" y="392939"/>
                  </a:moveTo>
                  <a:lnTo>
                    <a:pt x="1986554" y="392939"/>
                  </a:lnTo>
                  <a:lnTo>
                    <a:pt x="2006793" y="360194"/>
                  </a:lnTo>
                  <a:lnTo>
                    <a:pt x="2118847" y="360194"/>
                  </a:lnTo>
                  <a:lnTo>
                    <a:pt x="2112867" y="392523"/>
                  </a:lnTo>
                  <a:lnTo>
                    <a:pt x="2112790" y="392939"/>
                  </a:lnTo>
                  <a:close/>
                </a:path>
                <a:path w="5528944" h="9429115">
                  <a:moveTo>
                    <a:pt x="2009460" y="458110"/>
                  </a:moveTo>
                  <a:lnTo>
                    <a:pt x="1941374" y="458110"/>
                  </a:lnTo>
                  <a:lnTo>
                    <a:pt x="1951822" y="425684"/>
                  </a:lnTo>
                  <a:lnTo>
                    <a:pt x="1967574" y="392939"/>
                  </a:lnTo>
                  <a:lnTo>
                    <a:pt x="2019662" y="392939"/>
                  </a:lnTo>
                  <a:lnTo>
                    <a:pt x="2014129" y="425684"/>
                  </a:lnTo>
                  <a:lnTo>
                    <a:pt x="2010823" y="425684"/>
                  </a:lnTo>
                  <a:lnTo>
                    <a:pt x="2009460" y="458110"/>
                  </a:lnTo>
                  <a:close/>
                </a:path>
                <a:path w="5528944" h="9429115">
                  <a:moveTo>
                    <a:pt x="3001943" y="261959"/>
                  </a:moveTo>
                  <a:lnTo>
                    <a:pt x="2919363" y="261959"/>
                  </a:lnTo>
                  <a:lnTo>
                    <a:pt x="2922341" y="229214"/>
                  </a:lnTo>
                  <a:lnTo>
                    <a:pt x="2986367" y="229214"/>
                  </a:lnTo>
                  <a:lnTo>
                    <a:pt x="3001943" y="261959"/>
                  </a:lnTo>
                  <a:close/>
                </a:path>
                <a:path w="5528944" h="9429115">
                  <a:moveTo>
                    <a:pt x="3000710" y="294704"/>
                  </a:moveTo>
                  <a:lnTo>
                    <a:pt x="2984214" y="294704"/>
                  </a:lnTo>
                  <a:lnTo>
                    <a:pt x="2960080" y="261959"/>
                  </a:lnTo>
                  <a:lnTo>
                    <a:pt x="3018514" y="261959"/>
                  </a:lnTo>
                  <a:lnTo>
                    <a:pt x="3000710" y="294704"/>
                  </a:lnTo>
                  <a:close/>
                </a:path>
                <a:path w="5528944" h="9429115">
                  <a:moveTo>
                    <a:pt x="3267030" y="327449"/>
                  </a:moveTo>
                  <a:lnTo>
                    <a:pt x="3208926" y="327449"/>
                  </a:lnTo>
                  <a:lnTo>
                    <a:pt x="3196385" y="261959"/>
                  </a:lnTo>
                  <a:lnTo>
                    <a:pt x="3263774" y="261959"/>
                  </a:lnTo>
                  <a:lnTo>
                    <a:pt x="3273230" y="294704"/>
                  </a:lnTo>
                  <a:lnTo>
                    <a:pt x="3274044" y="294704"/>
                  </a:lnTo>
                  <a:lnTo>
                    <a:pt x="3267030" y="327449"/>
                  </a:lnTo>
                  <a:close/>
                </a:path>
                <a:path w="5528944" h="9429115">
                  <a:moveTo>
                    <a:pt x="3505464" y="294704"/>
                  </a:moveTo>
                  <a:lnTo>
                    <a:pt x="3448913" y="294704"/>
                  </a:lnTo>
                  <a:lnTo>
                    <a:pt x="3446097" y="261959"/>
                  </a:lnTo>
                  <a:lnTo>
                    <a:pt x="3502182" y="261959"/>
                  </a:lnTo>
                  <a:lnTo>
                    <a:pt x="3505464" y="294704"/>
                  </a:lnTo>
                  <a:close/>
                </a:path>
                <a:path w="5528944" h="9429115">
                  <a:moveTo>
                    <a:pt x="308315" y="327449"/>
                  </a:moveTo>
                  <a:lnTo>
                    <a:pt x="275505" y="327449"/>
                  </a:lnTo>
                  <a:lnTo>
                    <a:pt x="279181" y="294704"/>
                  </a:lnTo>
                  <a:lnTo>
                    <a:pt x="305303" y="294704"/>
                  </a:lnTo>
                  <a:lnTo>
                    <a:pt x="308315" y="327449"/>
                  </a:lnTo>
                  <a:close/>
                </a:path>
                <a:path w="5528944" h="9429115">
                  <a:moveTo>
                    <a:pt x="580339" y="360194"/>
                  </a:moveTo>
                  <a:lnTo>
                    <a:pt x="567008" y="360194"/>
                  </a:lnTo>
                  <a:lnTo>
                    <a:pt x="554843" y="327449"/>
                  </a:lnTo>
                  <a:lnTo>
                    <a:pt x="547952" y="327449"/>
                  </a:lnTo>
                  <a:lnTo>
                    <a:pt x="553242" y="294704"/>
                  </a:lnTo>
                  <a:lnTo>
                    <a:pt x="586658" y="294704"/>
                  </a:lnTo>
                  <a:lnTo>
                    <a:pt x="594580" y="327449"/>
                  </a:lnTo>
                  <a:lnTo>
                    <a:pt x="580339" y="360194"/>
                  </a:lnTo>
                  <a:close/>
                </a:path>
                <a:path w="5528944" h="9429115">
                  <a:moveTo>
                    <a:pt x="885157" y="327449"/>
                  </a:moveTo>
                  <a:lnTo>
                    <a:pt x="859870" y="327449"/>
                  </a:lnTo>
                  <a:lnTo>
                    <a:pt x="865862" y="294704"/>
                  </a:lnTo>
                  <a:lnTo>
                    <a:pt x="878540" y="294704"/>
                  </a:lnTo>
                  <a:lnTo>
                    <a:pt x="885157" y="327449"/>
                  </a:lnTo>
                  <a:close/>
                </a:path>
                <a:path w="5528944" h="9429115">
                  <a:moveTo>
                    <a:pt x="1118068" y="327449"/>
                  </a:moveTo>
                  <a:lnTo>
                    <a:pt x="1054709" y="327449"/>
                  </a:lnTo>
                  <a:lnTo>
                    <a:pt x="1072937" y="294704"/>
                  </a:lnTo>
                  <a:lnTo>
                    <a:pt x="1111416" y="294704"/>
                  </a:lnTo>
                  <a:lnTo>
                    <a:pt x="1118068" y="327449"/>
                  </a:lnTo>
                  <a:close/>
                </a:path>
                <a:path w="5528944" h="9429115">
                  <a:moveTo>
                    <a:pt x="1096243" y="360194"/>
                  </a:moveTo>
                  <a:lnTo>
                    <a:pt x="1057083" y="360194"/>
                  </a:lnTo>
                  <a:lnTo>
                    <a:pt x="1035612" y="327449"/>
                  </a:lnTo>
                  <a:lnTo>
                    <a:pt x="1114822" y="327449"/>
                  </a:lnTo>
                  <a:lnTo>
                    <a:pt x="1096243" y="360194"/>
                  </a:lnTo>
                  <a:close/>
                </a:path>
                <a:path w="5528944" h="9429115">
                  <a:moveTo>
                    <a:pt x="4510504" y="327449"/>
                  </a:moveTo>
                  <a:lnTo>
                    <a:pt x="4469573" y="327449"/>
                  </a:lnTo>
                  <a:lnTo>
                    <a:pt x="4474000" y="294704"/>
                  </a:lnTo>
                  <a:lnTo>
                    <a:pt x="4512927" y="294704"/>
                  </a:lnTo>
                  <a:lnTo>
                    <a:pt x="4510504" y="327449"/>
                  </a:lnTo>
                  <a:close/>
                </a:path>
                <a:path w="5528944" h="9429115">
                  <a:moveTo>
                    <a:pt x="4781140" y="327449"/>
                  </a:moveTo>
                  <a:lnTo>
                    <a:pt x="4747308" y="327449"/>
                  </a:lnTo>
                  <a:lnTo>
                    <a:pt x="4744585" y="294704"/>
                  </a:lnTo>
                  <a:lnTo>
                    <a:pt x="4788950" y="294704"/>
                  </a:lnTo>
                  <a:lnTo>
                    <a:pt x="4781140" y="327449"/>
                  </a:lnTo>
                  <a:close/>
                </a:path>
                <a:path w="5528944" h="9429115">
                  <a:moveTo>
                    <a:pt x="110323" y="360194"/>
                  </a:moveTo>
                  <a:lnTo>
                    <a:pt x="19986" y="360194"/>
                  </a:lnTo>
                  <a:lnTo>
                    <a:pt x="39507" y="327449"/>
                  </a:lnTo>
                  <a:lnTo>
                    <a:pt x="106593" y="327449"/>
                  </a:lnTo>
                  <a:lnTo>
                    <a:pt x="110323" y="360194"/>
                  </a:lnTo>
                  <a:close/>
                </a:path>
                <a:path w="5528944" h="9429115">
                  <a:moveTo>
                    <a:pt x="1116" y="392523"/>
                  </a:moveTo>
                  <a:lnTo>
                    <a:pt x="0" y="365927"/>
                  </a:lnTo>
                  <a:lnTo>
                    <a:pt x="0" y="360194"/>
                  </a:lnTo>
                  <a:lnTo>
                    <a:pt x="109193" y="360194"/>
                  </a:lnTo>
                  <a:lnTo>
                    <a:pt x="1116" y="392523"/>
                  </a:lnTo>
                  <a:close/>
                </a:path>
                <a:path w="5528944" h="9429115">
                  <a:moveTo>
                    <a:pt x="1130" y="392857"/>
                  </a:moveTo>
                  <a:lnTo>
                    <a:pt x="0" y="392857"/>
                  </a:lnTo>
                  <a:lnTo>
                    <a:pt x="1116" y="392523"/>
                  </a:lnTo>
                  <a:lnTo>
                    <a:pt x="1130" y="392857"/>
                  </a:lnTo>
                  <a:close/>
                </a:path>
                <a:path w="5528944" h="9429115">
                  <a:moveTo>
                    <a:pt x="1378634" y="360194"/>
                  </a:moveTo>
                  <a:lnTo>
                    <a:pt x="1325821" y="360194"/>
                  </a:lnTo>
                  <a:lnTo>
                    <a:pt x="1322883" y="327449"/>
                  </a:lnTo>
                  <a:lnTo>
                    <a:pt x="1379466" y="327449"/>
                  </a:lnTo>
                  <a:lnTo>
                    <a:pt x="1378634" y="360194"/>
                  </a:lnTo>
                  <a:close/>
                </a:path>
                <a:path w="5528944" h="9429115">
                  <a:moveTo>
                    <a:pt x="1610075" y="360194"/>
                  </a:moveTo>
                  <a:lnTo>
                    <a:pt x="1536634" y="360194"/>
                  </a:lnTo>
                  <a:lnTo>
                    <a:pt x="1560940" y="327449"/>
                  </a:lnTo>
                  <a:lnTo>
                    <a:pt x="1605838" y="327449"/>
                  </a:lnTo>
                  <a:lnTo>
                    <a:pt x="1610075" y="360194"/>
                  </a:lnTo>
                  <a:close/>
                </a:path>
                <a:path w="5528944" h="9429115">
                  <a:moveTo>
                    <a:pt x="1598230" y="392939"/>
                  </a:moveTo>
                  <a:lnTo>
                    <a:pt x="1488991" y="392939"/>
                  </a:lnTo>
                  <a:lnTo>
                    <a:pt x="1512564" y="360194"/>
                  </a:lnTo>
                  <a:lnTo>
                    <a:pt x="1604033" y="360194"/>
                  </a:lnTo>
                  <a:lnTo>
                    <a:pt x="1598303" y="392523"/>
                  </a:lnTo>
                  <a:lnTo>
                    <a:pt x="1598230" y="392939"/>
                  </a:lnTo>
                  <a:close/>
                </a:path>
                <a:path w="5528944" h="9429115">
                  <a:moveTo>
                    <a:pt x="1536380" y="458110"/>
                  </a:moveTo>
                  <a:lnTo>
                    <a:pt x="1395618" y="458110"/>
                  </a:lnTo>
                  <a:lnTo>
                    <a:pt x="1431464" y="425684"/>
                  </a:lnTo>
                  <a:lnTo>
                    <a:pt x="1466176" y="392939"/>
                  </a:lnTo>
                  <a:lnTo>
                    <a:pt x="1555124" y="392939"/>
                  </a:lnTo>
                  <a:lnTo>
                    <a:pt x="1534646" y="425684"/>
                  </a:lnTo>
                  <a:lnTo>
                    <a:pt x="1531547" y="425684"/>
                  </a:lnTo>
                  <a:lnTo>
                    <a:pt x="1536380" y="458110"/>
                  </a:lnTo>
                  <a:close/>
                </a:path>
                <a:path w="5528944" h="9429115">
                  <a:moveTo>
                    <a:pt x="1705247" y="425684"/>
                  </a:moveTo>
                  <a:lnTo>
                    <a:pt x="1660278" y="425684"/>
                  </a:lnTo>
                  <a:lnTo>
                    <a:pt x="1665486" y="392939"/>
                  </a:lnTo>
                  <a:lnTo>
                    <a:pt x="1701873" y="392939"/>
                  </a:lnTo>
                  <a:lnTo>
                    <a:pt x="1705247" y="425684"/>
                  </a:lnTo>
                  <a:close/>
                </a:path>
                <a:path w="5528944" h="9429115">
                  <a:moveTo>
                    <a:pt x="1439459" y="491173"/>
                  </a:moveTo>
                  <a:lnTo>
                    <a:pt x="1317874" y="491173"/>
                  </a:lnTo>
                  <a:lnTo>
                    <a:pt x="1357832" y="458110"/>
                  </a:lnTo>
                  <a:lnTo>
                    <a:pt x="1461744" y="458110"/>
                  </a:lnTo>
                  <a:lnTo>
                    <a:pt x="1461967" y="458428"/>
                  </a:lnTo>
                  <a:lnTo>
                    <a:pt x="1439459" y="491173"/>
                  </a:lnTo>
                  <a:close/>
                </a:path>
                <a:path w="5528944" h="9429115">
                  <a:moveTo>
                    <a:pt x="1461967" y="458428"/>
                  </a:moveTo>
                  <a:lnTo>
                    <a:pt x="1461744" y="458110"/>
                  </a:lnTo>
                  <a:lnTo>
                    <a:pt x="1462186" y="458110"/>
                  </a:lnTo>
                  <a:lnTo>
                    <a:pt x="1461967" y="458428"/>
                  </a:lnTo>
                  <a:close/>
                </a:path>
                <a:path w="5528944" h="9429115">
                  <a:moveTo>
                    <a:pt x="1628623" y="491173"/>
                  </a:moveTo>
                  <a:lnTo>
                    <a:pt x="1484917" y="491173"/>
                  </a:lnTo>
                  <a:lnTo>
                    <a:pt x="1461967" y="458428"/>
                  </a:lnTo>
                  <a:lnTo>
                    <a:pt x="1462186" y="458110"/>
                  </a:lnTo>
                  <a:lnTo>
                    <a:pt x="1623321" y="458110"/>
                  </a:lnTo>
                  <a:lnTo>
                    <a:pt x="1628623" y="491173"/>
                  </a:lnTo>
                  <a:close/>
                </a:path>
                <a:path w="5528944" h="9429115">
                  <a:moveTo>
                    <a:pt x="1390927" y="523918"/>
                  </a:moveTo>
                  <a:lnTo>
                    <a:pt x="1284461" y="523918"/>
                  </a:lnTo>
                  <a:lnTo>
                    <a:pt x="1289156" y="491173"/>
                  </a:lnTo>
                  <a:lnTo>
                    <a:pt x="1401091" y="491173"/>
                  </a:lnTo>
                  <a:lnTo>
                    <a:pt x="1390927" y="523918"/>
                  </a:lnTo>
                  <a:close/>
                </a:path>
                <a:path w="5528944" h="9429115">
                  <a:moveTo>
                    <a:pt x="1646796" y="523918"/>
                  </a:moveTo>
                  <a:lnTo>
                    <a:pt x="1559883" y="523918"/>
                  </a:lnTo>
                  <a:lnTo>
                    <a:pt x="1536125" y="491173"/>
                  </a:lnTo>
                  <a:lnTo>
                    <a:pt x="1643767" y="491173"/>
                  </a:lnTo>
                  <a:lnTo>
                    <a:pt x="1646796" y="523918"/>
                  </a:lnTo>
                  <a:close/>
                </a:path>
                <a:path w="5528944" h="9429115">
                  <a:moveTo>
                    <a:pt x="1643485" y="556663"/>
                  </a:moveTo>
                  <a:lnTo>
                    <a:pt x="1607894" y="556663"/>
                  </a:lnTo>
                  <a:lnTo>
                    <a:pt x="1583800" y="523918"/>
                  </a:lnTo>
                  <a:lnTo>
                    <a:pt x="1645760" y="523918"/>
                  </a:lnTo>
                  <a:lnTo>
                    <a:pt x="1643485" y="556663"/>
                  </a:lnTo>
                  <a:close/>
                </a:path>
                <a:path w="5528944" h="9429115">
                  <a:moveTo>
                    <a:pt x="1502799" y="589408"/>
                  </a:moveTo>
                  <a:lnTo>
                    <a:pt x="1463527" y="589408"/>
                  </a:lnTo>
                  <a:lnTo>
                    <a:pt x="1476981" y="556663"/>
                  </a:lnTo>
                  <a:lnTo>
                    <a:pt x="1502799" y="589408"/>
                  </a:lnTo>
                  <a:close/>
                </a:path>
                <a:path w="5528944" h="9429115">
                  <a:moveTo>
                    <a:pt x="1732805" y="589408"/>
                  </a:moveTo>
                  <a:lnTo>
                    <a:pt x="1678461" y="589408"/>
                  </a:lnTo>
                  <a:lnTo>
                    <a:pt x="1685932" y="556663"/>
                  </a:lnTo>
                  <a:lnTo>
                    <a:pt x="1726542" y="556663"/>
                  </a:lnTo>
                  <a:lnTo>
                    <a:pt x="1732805" y="589408"/>
                  </a:lnTo>
                  <a:close/>
                </a:path>
                <a:path w="5528944" h="9429115">
                  <a:moveTo>
                    <a:pt x="1590672" y="654898"/>
                  </a:moveTo>
                  <a:lnTo>
                    <a:pt x="1498806" y="654898"/>
                  </a:lnTo>
                  <a:lnTo>
                    <a:pt x="1478606" y="622153"/>
                  </a:lnTo>
                  <a:lnTo>
                    <a:pt x="1456712" y="622153"/>
                  </a:lnTo>
                  <a:lnTo>
                    <a:pt x="1451821" y="589408"/>
                  </a:lnTo>
                  <a:lnTo>
                    <a:pt x="1528362" y="589408"/>
                  </a:lnTo>
                  <a:lnTo>
                    <a:pt x="1556657" y="622153"/>
                  </a:lnTo>
                  <a:lnTo>
                    <a:pt x="1590672" y="654898"/>
                  </a:lnTo>
                  <a:close/>
                </a:path>
                <a:path w="5528944" h="9429115">
                  <a:moveTo>
                    <a:pt x="1737736" y="622153"/>
                  </a:moveTo>
                  <a:lnTo>
                    <a:pt x="1679181" y="622153"/>
                  </a:lnTo>
                  <a:lnTo>
                    <a:pt x="1673255" y="589408"/>
                  </a:lnTo>
                  <a:lnTo>
                    <a:pt x="1743055" y="589408"/>
                  </a:lnTo>
                  <a:lnTo>
                    <a:pt x="1737736" y="622153"/>
                  </a:lnTo>
                  <a:close/>
                </a:path>
                <a:path w="5528944" h="9429115">
                  <a:moveTo>
                    <a:pt x="1383889" y="687643"/>
                  </a:moveTo>
                  <a:lnTo>
                    <a:pt x="1317036" y="687643"/>
                  </a:lnTo>
                  <a:lnTo>
                    <a:pt x="1328610" y="654898"/>
                  </a:lnTo>
                  <a:lnTo>
                    <a:pt x="1354155" y="654898"/>
                  </a:lnTo>
                  <a:lnTo>
                    <a:pt x="1383889" y="687643"/>
                  </a:lnTo>
                  <a:close/>
                </a:path>
                <a:path w="5528944" h="9429115">
                  <a:moveTo>
                    <a:pt x="1586054" y="687643"/>
                  </a:moveTo>
                  <a:lnTo>
                    <a:pt x="1531763" y="687643"/>
                  </a:lnTo>
                  <a:lnTo>
                    <a:pt x="1516721" y="654898"/>
                  </a:lnTo>
                  <a:lnTo>
                    <a:pt x="1587823" y="654898"/>
                  </a:lnTo>
                  <a:lnTo>
                    <a:pt x="1586054" y="687643"/>
                  </a:lnTo>
                  <a:close/>
                </a:path>
                <a:path w="5528944" h="9429115">
                  <a:moveTo>
                    <a:pt x="1463851" y="720388"/>
                  </a:moveTo>
                  <a:lnTo>
                    <a:pt x="1304382" y="720388"/>
                  </a:lnTo>
                  <a:lnTo>
                    <a:pt x="1300711" y="687643"/>
                  </a:lnTo>
                  <a:lnTo>
                    <a:pt x="1438298" y="687643"/>
                  </a:lnTo>
                  <a:lnTo>
                    <a:pt x="1463851" y="720388"/>
                  </a:lnTo>
                  <a:close/>
                </a:path>
                <a:path w="5528944" h="9429115">
                  <a:moveTo>
                    <a:pt x="1477538" y="753133"/>
                  </a:moveTo>
                  <a:lnTo>
                    <a:pt x="1398818" y="753133"/>
                  </a:lnTo>
                  <a:lnTo>
                    <a:pt x="1384683" y="720388"/>
                  </a:lnTo>
                  <a:lnTo>
                    <a:pt x="1474231" y="720388"/>
                  </a:lnTo>
                  <a:lnTo>
                    <a:pt x="1477538" y="753133"/>
                  </a:lnTo>
                  <a:close/>
                </a:path>
                <a:path w="5528944" h="9429115">
                  <a:moveTo>
                    <a:pt x="1708750" y="753133"/>
                  </a:moveTo>
                  <a:lnTo>
                    <a:pt x="1641144" y="753133"/>
                  </a:lnTo>
                  <a:lnTo>
                    <a:pt x="1653370" y="720388"/>
                  </a:lnTo>
                  <a:lnTo>
                    <a:pt x="1701753" y="720388"/>
                  </a:lnTo>
                  <a:lnTo>
                    <a:pt x="1708750" y="753133"/>
                  </a:lnTo>
                  <a:close/>
                </a:path>
                <a:path w="5528944" h="9429115">
                  <a:moveTo>
                    <a:pt x="1463139" y="785878"/>
                  </a:moveTo>
                  <a:lnTo>
                    <a:pt x="1433659" y="785878"/>
                  </a:lnTo>
                  <a:lnTo>
                    <a:pt x="1426881" y="753133"/>
                  </a:lnTo>
                  <a:lnTo>
                    <a:pt x="1473195" y="753133"/>
                  </a:lnTo>
                  <a:lnTo>
                    <a:pt x="1463139" y="785878"/>
                  </a:lnTo>
                  <a:close/>
                </a:path>
                <a:path w="5528944" h="9429115">
                  <a:moveTo>
                    <a:pt x="1719773" y="785878"/>
                  </a:moveTo>
                  <a:lnTo>
                    <a:pt x="1634616" y="785878"/>
                  </a:lnTo>
                  <a:lnTo>
                    <a:pt x="1634535" y="753133"/>
                  </a:lnTo>
                  <a:lnTo>
                    <a:pt x="1722592" y="753133"/>
                  </a:lnTo>
                  <a:lnTo>
                    <a:pt x="1719773" y="785878"/>
                  </a:lnTo>
                  <a:close/>
                </a:path>
                <a:path w="5528944" h="9429115">
                  <a:moveTo>
                    <a:pt x="1609757" y="851368"/>
                  </a:moveTo>
                  <a:lnTo>
                    <a:pt x="1546609" y="851368"/>
                  </a:lnTo>
                  <a:lnTo>
                    <a:pt x="1535593" y="818623"/>
                  </a:lnTo>
                  <a:lnTo>
                    <a:pt x="1526614" y="818623"/>
                  </a:lnTo>
                  <a:lnTo>
                    <a:pt x="1527871" y="785878"/>
                  </a:lnTo>
                  <a:lnTo>
                    <a:pt x="1560410" y="785878"/>
                  </a:lnTo>
                  <a:lnTo>
                    <a:pt x="1585682" y="818623"/>
                  </a:lnTo>
                  <a:lnTo>
                    <a:pt x="1609757" y="851368"/>
                  </a:lnTo>
                  <a:close/>
                </a:path>
                <a:path w="5528944" h="9429115">
                  <a:moveTo>
                    <a:pt x="1395316" y="884112"/>
                  </a:moveTo>
                  <a:lnTo>
                    <a:pt x="1347279" y="884112"/>
                  </a:lnTo>
                  <a:lnTo>
                    <a:pt x="1348859" y="851368"/>
                  </a:lnTo>
                  <a:lnTo>
                    <a:pt x="1394055" y="851368"/>
                  </a:lnTo>
                  <a:lnTo>
                    <a:pt x="1395316" y="884112"/>
                  </a:lnTo>
                  <a:close/>
                </a:path>
                <a:path w="5528944" h="9429115">
                  <a:moveTo>
                    <a:pt x="1680597" y="884112"/>
                  </a:moveTo>
                  <a:lnTo>
                    <a:pt x="1577639" y="884112"/>
                  </a:lnTo>
                  <a:lnTo>
                    <a:pt x="1560467" y="851368"/>
                  </a:lnTo>
                  <a:lnTo>
                    <a:pt x="1656946" y="851368"/>
                  </a:lnTo>
                  <a:lnTo>
                    <a:pt x="1680597" y="884112"/>
                  </a:lnTo>
                  <a:close/>
                </a:path>
                <a:path w="5528944" h="9429115">
                  <a:moveTo>
                    <a:pt x="1726727" y="916857"/>
                  </a:moveTo>
                  <a:lnTo>
                    <a:pt x="1660025" y="916857"/>
                  </a:lnTo>
                  <a:lnTo>
                    <a:pt x="1618967" y="884112"/>
                  </a:lnTo>
                  <a:lnTo>
                    <a:pt x="1704064" y="884112"/>
                  </a:lnTo>
                  <a:lnTo>
                    <a:pt x="1726727" y="916857"/>
                  </a:lnTo>
                  <a:close/>
                </a:path>
                <a:path w="5528944" h="9429115">
                  <a:moveTo>
                    <a:pt x="3386010" y="360194"/>
                  </a:moveTo>
                  <a:lnTo>
                    <a:pt x="3341956" y="360194"/>
                  </a:lnTo>
                  <a:lnTo>
                    <a:pt x="3357649" y="327449"/>
                  </a:lnTo>
                  <a:lnTo>
                    <a:pt x="3373532" y="327449"/>
                  </a:lnTo>
                  <a:lnTo>
                    <a:pt x="3386010" y="360194"/>
                  </a:lnTo>
                  <a:close/>
                </a:path>
                <a:path w="5528944" h="9429115">
                  <a:moveTo>
                    <a:pt x="3383788" y="392939"/>
                  </a:moveTo>
                  <a:lnTo>
                    <a:pt x="3330880" y="392939"/>
                  </a:lnTo>
                  <a:lnTo>
                    <a:pt x="3326905" y="360194"/>
                  </a:lnTo>
                  <a:lnTo>
                    <a:pt x="3389061" y="360194"/>
                  </a:lnTo>
                  <a:lnTo>
                    <a:pt x="3383855" y="392523"/>
                  </a:lnTo>
                  <a:lnTo>
                    <a:pt x="3383788" y="392939"/>
                  </a:lnTo>
                  <a:close/>
                </a:path>
                <a:path w="5528944" h="9429115">
                  <a:moveTo>
                    <a:pt x="5327895" y="360194"/>
                  </a:moveTo>
                  <a:lnTo>
                    <a:pt x="5172934" y="360194"/>
                  </a:lnTo>
                  <a:lnTo>
                    <a:pt x="5205572" y="327449"/>
                  </a:lnTo>
                  <a:lnTo>
                    <a:pt x="5317949" y="327449"/>
                  </a:lnTo>
                  <a:lnTo>
                    <a:pt x="5327895" y="360194"/>
                  </a:lnTo>
                  <a:close/>
                </a:path>
                <a:path w="5528944" h="9429115">
                  <a:moveTo>
                    <a:pt x="5203877" y="392939"/>
                  </a:moveTo>
                  <a:lnTo>
                    <a:pt x="5136362" y="392939"/>
                  </a:lnTo>
                  <a:lnTo>
                    <a:pt x="5154610" y="360194"/>
                  </a:lnTo>
                  <a:lnTo>
                    <a:pt x="5224965" y="360194"/>
                  </a:lnTo>
                  <a:lnTo>
                    <a:pt x="5203877" y="392939"/>
                  </a:lnTo>
                  <a:close/>
                </a:path>
                <a:path w="5528944" h="9429115">
                  <a:moveTo>
                    <a:pt x="5342564" y="392939"/>
                  </a:moveTo>
                  <a:lnTo>
                    <a:pt x="5316569" y="392939"/>
                  </a:lnTo>
                  <a:lnTo>
                    <a:pt x="5305037" y="360194"/>
                  </a:lnTo>
                  <a:lnTo>
                    <a:pt x="5344909" y="360194"/>
                  </a:lnTo>
                  <a:lnTo>
                    <a:pt x="5342594" y="392523"/>
                  </a:lnTo>
                  <a:lnTo>
                    <a:pt x="5342564" y="392939"/>
                  </a:lnTo>
                  <a:close/>
                </a:path>
                <a:path w="5528944" h="9429115">
                  <a:moveTo>
                    <a:pt x="5165238" y="425684"/>
                  </a:moveTo>
                  <a:lnTo>
                    <a:pt x="5097948" y="425684"/>
                  </a:lnTo>
                  <a:lnTo>
                    <a:pt x="5098602" y="392939"/>
                  </a:lnTo>
                  <a:lnTo>
                    <a:pt x="5175024" y="392939"/>
                  </a:lnTo>
                  <a:lnTo>
                    <a:pt x="5165238" y="425684"/>
                  </a:lnTo>
                  <a:close/>
                </a:path>
                <a:path w="5528944" h="9429115">
                  <a:moveTo>
                    <a:pt x="514772" y="392939"/>
                  </a:moveTo>
                  <a:lnTo>
                    <a:pt x="487594" y="392939"/>
                  </a:lnTo>
                  <a:lnTo>
                    <a:pt x="493390" y="360194"/>
                  </a:lnTo>
                  <a:lnTo>
                    <a:pt x="510793" y="360194"/>
                  </a:lnTo>
                  <a:lnTo>
                    <a:pt x="514721" y="392523"/>
                  </a:lnTo>
                  <a:lnTo>
                    <a:pt x="514772" y="392939"/>
                  </a:lnTo>
                  <a:close/>
                </a:path>
                <a:path w="5528944" h="9429115">
                  <a:moveTo>
                    <a:pt x="1262371" y="392939"/>
                  </a:moveTo>
                  <a:lnTo>
                    <a:pt x="1171075" y="392939"/>
                  </a:lnTo>
                  <a:lnTo>
                    <a:pt x="1177790" y="360194"/>
                  </a:lnTo>
                  <a:lnTo>
                    <a:pt x="1239550" y="360194"/>
                  </a:lnTo>
                  <a:lnTo>
                    <a:pt x="1262371" y="392939"/>
                  </a:lnTo>
                  <a:close/>
                </a:path>
                <a:path w="5528944" h="9429115">
                  <a:moveTo>
                    <a:pt x="4396662" y="392939"/>
                  </a:moveTo>
                  <a:lnTo>
                    <a:pt x="4325691" y="392939"/>
                  </a:lnTo>
                  <a:lnTo>
                    <a:pt x="4326837" y="360194"/>
                  </a:lnTo>
                  <a:lnTo>
                    <a:pt x="4391134" y="360194"/>
                  </a:lnTo>
                  <a:lnTo>
                    <a:pt x="4396592" y="392523"/>
                  </a:lnTo>
                  <a:lnTo>
                    <a:pt x="4396662" y="392939"/>
                  </a:lnTo>
                  <a:close/>
                </a:path>
                <a:path w="5528944" h="9429115">
                  <a:moveTo>
                    <a:pt x="4396003" y="425684"/>
                  </a:moveTo>
                  <a:lnTo>
                    <a:pt x="4347622" y="425684"/>
                  </a:lnTo>
                  <a:lnTo>
                    <a:pt x="4333549" y="392939"/>
                  </a:lnTo>
                  <a:lnTo>
                    <a:pt x="4400410" y="392939"/>
                  </a:lnTo>
                  <a:lnTo>
                    <a:pt x="4396003" y="425684"/>
                  </a:lnTo>
                  <a:close/>
                </a:path>
                <a:path w="5528944" h="9429115">
                  <a:moveTo>
                    <a:pt x="191383" y="425684"/>
                  </a:moveTo>
                  <a:lnTo>
                    <a:pt x="178186" y="392939"/>
                  </a:lnTo>
                  <a:lnTo>
                    <a:pt x="198620" y="392939"/>
                  </a:lnTo>
                  <a:lnTo>
                    <a:pt x="191383" y="425684"/>
                  </a:lnTo>
                  <a:close/>
                </a:path>
                <a:path w="5528944" h="9429115">
                  <a:moveTo>
                    <a:pt x="428816" y="425684"/>
                  </a:moveTo>
                  <a:lnTo>
                    <a:pt x="399346" y="425684"/>
                  </a:lnTo>
                  <a:lnTo>
                    <a:pt x="400269" y="392939"/>
                  </a:lnTo>
                  <a:lnTo>
                    <a:pt x="425738" y="392939"/>
                  </a:lnTo>
                  <a:lnTo>
                    <a:pt x="428816" y="425684"/>
                  </a:lnTo>
                  <a:close/>
                </a:path>
                <a:path w="5528944" h="9429115">
                  <a:moveTo>
                    <a:pt x="963257" y="458110"/>
                  </a:moveTo>
                  <a:lnTo>
                    <a:pt x="857781" y="458110"/>
                  </a:lnTo>
                  <a:lnTo>
                    <a:pt x="905116" y="425684"/>
                  </a:lnTo>
                  <a:lnTo>
                    <a:pt x="927346" y="392939"/>
                  </a:lnTo>
                  <a:lnTo>
                    <a:pt x="996589" y="392939"/>
                  </a:lnTo>
                  <a:lnTo>
                    <a:pt x="999168" y="425684"/>
                  </a:lnTo>
                  <a:lnTo>
                    <a:pt x="990032" y="425684"/>
                  </a:lnTo>
                  <a:lnTo>
                    <a:pt x="963257" y="458110"/>
                  </a:lnTo>
                  <a:close/>
                </a:path>
                <a:path w="5528944" h="9429115">
                  <a:moveTo>
                    <a:pt x="904180" y="491173"/>
                  </a:moveTo>
                  <a:lnTo>
                    <a:pt x="871376" y="458110"/>
                  </a:lnTo>
                  <a:lnTo>
                    <a:pt x="934791" y="458110"/>
                  </a:lnTo>
                  <a:lnTo>
                    <a:pt x="904180" y="491173"/>
                  </a:lnTo>
                  <a:close/>
                </a:path>
                <a:path w="5528944" h="9429115">
                  <a:moveTo>
                    <a:pt x="4641778" y="425684"/>
                  </a:moveTo>
                  <a:lnTo>
                    <a:pt x="4586304" y="425684"/>
                  </a:lnTo>
                  <a:lnTo>
                    <a:pt x="4567905" y="392939"/>
                  </a:lnTo>
                  <a:lnTo>
                    <a:pt x="4645740" y="392939"/>
                  </a:lnTo>
                  <a:lnTo>
                    <a:pt x="4641778" y="425684"/>
                  </a:lnTo>
                  <a:close/>
                </a:path>
                <a:path w="5528944" h="9429115">
                  <a:moveTo>
                    <a:pt x="2489535" y="458110"/>
                  </a:moveTo>
                  <a:lnTo>
                    <a:pt x="2469515" y="458110"/>
                  </a:lnTo>
                  <a:lnTo>
                    <a:pt x="2469774" y="425684"/>
                  </a:lnTo>
                  <a:lnTo>
                    <a:pt x="2484379" y="425684"/>
                  </a:lnTo>
                  <a:lnTo>
                    <a:pt x="2489535" y="458110"/>
                  </a:lnTo>
                  <a:close/>
                </a:path>
                <a:path w="5528944" h="9429115">
                  <a:moveTo>
                    <a:pt x="102316" y="491173"/>
                  </a:moveTo>
                  <a:lnTo>
                    <a:pt x="45185" y="491173"/>
                  </a:lnTo>
                  <a:lnTo>
                    <a:pt x="59125" y="458110"/>
                  </a:lnTo>
                  <a:lnTo>
                    <a:pt x="76744" y="458110"/>
                  </a:lnTo>
                  <a:lnTo>
                    <a:pt x="102316" y="491173"/>
                  </a:lnTo>
                  <a:close/>
                </a:path>
                <a:path w="5528944" h="9429115">
                  <a:moveTo>
                    <a:pt x="76137" y="523918"/>
                  </a:moveTo>
                  <a:lnTo>
                    <a:pt x="32865" y="523918"/>
                  </a:lnTo>
                  <a:lnTo>
                    <a:pt x="29066" y="491173"/>
                  </a:lnTo>
                  <a:lnTo>
                    <a:pt x="82965" y="491173"/>
                  </a:lnTo>
                  <a:lnTo>
                    <a:pt x="76137" y="523918"/>
                  </a:lnTo>
                  <a:close/>
                </a:path>
                <a:path w="5528944" h="9429115">
                  <a:moveTo>
                    <a:pt x="575370" y="491173"/>
                  </a:moveTo>
                  <a:lnTo>
                    <a:pt x="548695" y="491173"/>
                  </a:lnTo>
                  <a:lnTo>
                    <a:pt x="552299" y="458110"/>
                  </a:lnTo>
                  <a:lnTo>
                    <a:pt x="565570" y="458110"/>
                  </a:lnTo>
                  <a:lnTo>
                    <a:pt x="575370" y="491173"/>
                  </a:lnTo>
                  <a:close/>
                </a:path>
                <a:path w="5528944" h="9429115">
                  <a:moveTo>
                    <a:pt x="574279" y="523918"/>
                  </a:moveTo>
                  <a:lnTo>
                    <a:pt x="544962" y="523918"/>
                  </a:lnTo>
                  <a:lnTo>
                    <a:pt x="538175" y="491173"/>
                  </a:lnTo>
                  <a:lnTo>
                    <a:pt x="580032" y="491173"/>
                  </a:lnTo>
                  <a:lnTo>
                    <a:pt x="574279" y="523918"/>
                  </a:lnTo>
                  <a:close/>
                </a:path>
                <a:path w="5528944" h="9429115">
                  <a:moveTo>
                    <a:pt x="802534" y="491173"/>
                  </a:moveTo>
                  <a:lnTo>
                    <a:pt x="790550" y="491173"/>
                  </a:lnTo>
                  <a:lnTo>
                    <a:pt x="793294" y="458110"/>
                  </a:lnTo>
                  <a:lnTo>
                    <a:pt x="799657" y="458110"/>
                  </a:lnTo>
                  <a:lnTo>
                    <a:pt x="802534" y="491173"/>
                  </a:lnTo>
                  <a:close/>
                </a:path>
                <a:path w="5528944" h="9429115">
                  <a:moveTo>
                    <a:pt x="1114065" y="491173"/>
                  </a:moveTo>
                  <a:lnTo>
                    <a:pt x="1035416" y="491173"/>
                  </a:lnTo>
                  <a:lnTo>
                    <a:pt x="1043257" y="458110"/>
                  </a:lnTo>
                  <a:lnTo>
                    <a:pt x="1104249" y="458110"/>
                  </a:lnTo>
                  <a:lnTo>
                    <a:pt x="1114065" y="491173"/>
                  </a:lnTo>
                  <a:close/>
                </a:path>
                <a:path w="5528944" h="9429115">
                  <a:moveTo>
                    <a:pt x="1123826" y="523918"/>
                  </a:moveTo>
                  <a:lnTo>
                    <a:pt x="1045590" y="523918"/>
                  </a:lnTo>
                  <a:lnTo>
                    <a:pt x="1038199" y="491173"/>
                  </a:lnTo>
                  <a:lnTo>
                    <a:pt x="1123904" y="491173"/>
                  </a:lnTo>
                  <a:lnTo>
                    <a:pt x="1123826" y="523918"/>
                  </a:lnTo>
                  <a:close/>
                </a:path>
                <a:path w="5528944" h="9429115">
                  <a:moveTo>
                    <a:pt x="3264757" y="491173"/>
                  </a:moveTo>
                  <a:lnTo>
                    <a:pt x="3222319" y="491173"/>
                  </a:lnTo>
                  <a:lnTo>
                    <a:pt x="3210251" y="458110"/>
                  </a:lnTo>
                  <a:lnTo>
                    <a:pt x="3262979" y="458110"/>
                  </a:lnTo>
                  <a:lnTo>
                    <a:pt x="3264757" y="491173"/>
                  </a:lnTo>
                  <a:close/>
                </a:path>
                <a:path w="5528944" h="9429115">
                  <a:moveTo>
                    <a:pt x="3729047" y="491173"/>
                  </a:moveTo>
                  <a:lnTo>
                    <a:pt x="3723840" y="491173"/>
                  </a:lnTo>
                  <a:lnTo>
                    <a:pt x="3721261" y="458110"/>
                  </a:lnTo>
                  <a:lnTo>
                    <a:pt x="3731758" y="458110"/>
                  </a:lnTo>
                  <a:lnTo>
                    <a:pt x="3729047" y="491173"/>
                  </a:lnTo>
                  <a:close/>
                </a:path>
                <a:path w="5528944" h="9429115">
                  <a:moveTo>
                    <a:pt x="4831634" y="556663"/>
                  </a:moveTo>
                  <a:lnTo>
                    <a:pt x="4804194" y="556663"/>
                  </a:lnTo>
                  <a:lnTo>
                    <a:pt x="4797547" y="523918"/>
                  </a:lnTo>
                  <a:lnTo>
                    <a:pt x="4737399" y="523918"/>
                  </a:lnTo>
                  <a:lnTo>
                    <a:pt x="4715618" y="491173"/>
                  </a:lnTo>
                  <a:lnTo>
                    <a:pt x="4694137" y="491173"/>
                  </a:lnTo>
                  <a:lnTo>
                    <a:pt x="4719780" y="458110"/>
                  </a:lnTo>
                  <a:lnTo>
                    <a:pt x="4751456" y="458110"/>
                  </a:lnTo>
                  <a:lnTo>
                    <a:pt x="4792011" y="491173"/>
                  </a:lnTo>
                  <a:lnTo>
                    <a:pt x="4840966" y="523918"/>
                  </a:lnTo>
                  <a:lnTo>
                    <a:pt x="4831634" y="556663"/>
                  </a:lnTo>
                  <a:close/>
                </a:path>
                <a:path w="5528944" h="9429115">
                  <a:moveTo>
                    <a:pt x="4984251" y="491173"/>
                  </a:moveTo>
                  <a:lnTo>
                    <a:pt x="4969407" y="491173"/>
                  </a:lnTo>
                  <a:lnTo>
                    <a:pt x="4953874" y="458110"/>
                  </a:lnTo>
                  <a:lnTo>
                    <a:pt x="4999797" y="458110"/>
                  </a:lnTo>
                  <a:lnTo>
                    <a:pt x="4984251" y="491173"/>
                  </a:lnTo>
                  <a:close/>
                </a:path>
                <a:path w="5528944" h="9429115">
                  <a:moveTo>
                    <a:pt x="1888807" y="523918"/>
                  </a:moveTo>
                  <a:lnTo>
                    <a:pt x="1838969" y="523918"/>
                  </a:lnTo>
                  <a:lnTo>
                    <a:pt x="1810063" y="491173"/>
                  </a:lnTo>
                  <a:lnTo>
                    <a:pt x="1882167" y="491173"/>
                  </a:lnTo>
                  <a:lnTo>
                    <a:pt x="1888807" y="523918"/>
                  </a:lnTo>
                  <a:close/>
                </a:path>
                <a:path w="5528944" h="9429115">
                  <a:moveTo>
                    <a:pt x="3085158" y="523918"/>
                  </a:moveTo>
                  <a:lnTo>
                    <a:pt x="3054701" y="523918"/>
                  </a:lnTo>
                  <a:lnTo>
                    <a:pt x="3052804" y="491173"/>
                  </a:lnTo>
                  <a:lnTo>
                    <a:pt x="3086100" y="491173"/>
                  </a:lnTo>
                  <a:lnTo>
                    <a:pt x="3085158" y="523918"/>
                  </a:lnTo>
                  <a:close/>
                </a:path>
                <a:path w="5528944" h="9429115">
                  <a:moveTo>
                    <a:pt x="3401993" y="523918"/>
                  </a:moveTo>
                  <a:lnTo>
                    <a:pt x="3309723" y="523918"/>
                  </a:lnTo>
                  <a:lnTo>
                    <a:pt x="3307618" y="491173"/>
                  </a:lnTo>
                  <a:lnTo>
                    <a:pt x="3349790" y="491173"/>
                  </a:lnTo>
                  <a:lnTo>
                    <a:pt x="3401993" y="523918"/>
                  </a:lnTo>
                  <a:close/>
                </a:path>
                <a:path w="5528944" h="9429115">
                  <a:moveTo>
                    <a:pt x="3437256" y="556663"/>
                  </a:moveTo>
                  <a:lnTo>
                    <a:pt x="3371627" y="556663"/>
                  </a:lnTo>
                  <a:lnTo>
                    <a:pt x="3347581" y="523918"/>
                  </a:lnTo>
                  <a:lnTo>
                    <a:pt x="3427667" y="523918"/>
                  </a:lnTo>
                  <a:lnTo>
                    <a:pt x="3437256" y="556663"/>
                  </a:lnTo>
                  <a:close/>
                </a:path>
                <a:path w="5528944" h="9429115">
                  <a:moveTo>
                    <a:pt x="257155" y="556663"/>
                  </a:moveTo>
                  <a:lnTo>
                    <a:pt x="220755" y="556663"/>
                  </a:lnTo>
                  <a:lnTo>
                    <a:pt x="232891" y="523918"/>
                  </a:lnTo>
                  <a:lnTo>
                    <a:pt x="245869" y="523918"/>
                  </a:lnTo>
                  <a:lnTo>
                    <a:pt x="257155" y="556663"/>
                  </a:lnTo>
                  <a:close/>
                </a:path>
                <a:path w="5528944" h="9429115">
                  <a:moveTo>
                    <a:pt x="273244" y="589408"/>
                  </a:moveTo>
                  <a:lnTo>
                    <a:pt x="203097" y="589408"/>
                  </a:lnTo>
                  <a:lnTo>
                    <a:pt x="203700" y="556663"/>
                  </a:lnTo>
                  <a:lnTo>
                    <a:pt x="271610" y="556663"/>
                  </a:lnTo>
                  <a:lnTo>
                    <a:pt x="273244" y="589408"/>
                  </a:lnTo>
                  <a:close/>
                </a:path>
                <a:path w="5528944" h="9429115">
                  <a:moveTo>
                    <a:pt x="258398" y="622153"/>
                  </a:moveTo>
                  <a:lnTo>
                    <a:pt x="208437" y="622153"/>
                  </a:lnTo>
                  <a:lnTo>
                    <a:pt x="204906" y="589408"/>
                  </a:lnTo>
                  <a:lnTo>
                    <a:pt x="264239" y="589408"/>
                  </a:lnTo>
                  <a:lnTo>
                    <a:pt x="258398" y="622153"/>
                  </a:lnTo>
                  <a:close/>
                </a:path>
                <a:path w="5528944" h="9429115">
                  <a:moveTo>
                    <a:pt x="501280" y="556663"/>
                  </a:moveTo>
                  <a:lnTo>
                    <a:pt x="375147" y="556663"/>
                  </a:lnTo>
                  <a:lnTo>
                    <a:pt x="372676" y="523918"/>
                  </a:lnTo>
                  <a:lnTo>
                    <a:pt x="495256" y="523918"/>
                  </a:lnTo>
                  <a:lnTo>
                    <a:pt x="501280" y="556663"/>
                  </a:lnTo>
                  <a:close/>
                </a:path>
                <a:path w="5528944" h="9429115">
                  <a:moveTo>
                    <a:pt x="496231" y="589408"/>
                  </a:moveTo>
                  <a:lnTo>
                    <a:pt x="414923" y="589408"/>
                  </a:lnTo>
                  <a:lnTo>
                    <a:pt x="399338" y="556663"/>
                  </a:lnTo>
                  <a:lnTo>
                    <a:pt x="501935" y="556663"/>
                  </a:lnTo>
                  <a:lnTo>
                    <a:pt x="496231" y="589408"/>
                  </a:lnTo>
                  <a:close/>
                </a:path>
                <a:path w="5528944" h="9429115">
                  <a:moveTo>
                    <a:pt x="732295" y="556663"/>
                  </a:moveTo>
                  <a:lnTo>
                    <a:pt x="702486" y="556663"/>
                  </a:lnTo>
                  <a:lnTo>
                    <a:pt x="702568" y="523918"/>
                  </a:lnTo>
                  <a:lnTo>
                    <a:pt x="731706" y="523918"/>
                  </a:lnTo>
                  <a:lnTo>
                    <a:pt x="732295" y="556663"/>
                  </a:lnTo>
                  <a:close/>
                </a:path>
                <a:path w="5528944" h="9429115">
                  <a:moveTo>
                    <a:pt x="2101582" y="556663"/>
                  </a:moveTo>
                  <a:lnTo>
                    <a:pt x="2069664" y="556663"/>
                  </a:lnTo>
                  <a:lnTo>
                    <a:pt x="2063475" y="523918"/>
                  </a:lnTo>
                  <a:lnTo>
                    <a:pt x="2107902" y="523918"/>
                  </a:lnTo>
                  <a:lnTo>
                    <a:pt x="2101582" y="556663"/>
                  </a:lnTo>
                  <a:close/>
                </a:path>
                <a:path w="5528944" h="9429115">
                  <a:moveTo>
                    <a:pt x="2881869" y="556663"/>
                  </a:moveTo>
                  <a:lnTo>
                    <a:pt x="2874436" y="556663"/>
                  </a:lnTo>
                  <a:lnTo>
                    <a:pt x="2872340" y="523918"/>
                  </a:lnTo>
                  <a:lnTo>
                    <a:pt x="2887305" y="523918"/>
                  </a:lnTo>
                  <a:lnTo>
                    <a:pt x="2881869" y="556663"/>
                  </a:lnTo>
                  <a:close/>
                </a:path>
                <a:path w="5528944" h="9429115">
                  <a:moveTo>
                    <a:pt x="3883766" y="556663"/>
                  </a:moveTo>
                  <a:lnTo>
                    <a:pt x="3809599" y="556663"/>
                  </a:lnTo>
                  <a:lnTo>
                    <a:pt x="3806324" y="523918"/>
                  </a:lnTo>
                  <a:lnTo>
                    <a:pt x="3858369" y="523918"/>
                  </a:lnTo>
                  <a:lnTo>
                    <a:pt x="3883766" y="556663"/>
                  </a:lnTo>
                  <a:close/>
                </a:path>
                <a:path w="5528944" h="9429115">
                  <a:moveTo>
                    <a:pt x="3936878" y="589408"/>
                  </a:moveTo>
                  <a:lnTo>
                    <a:pt x="3844070" y="589408"/>
                  </a:lnTo>
                  <a:lnTo>
                    <a:pt x="3830482" y="556663"/>
                  </a:lnTo>
                  <a:lnTo>
                    <a:pt x="3908966" y="556663"/>
                  </a:lnTo>
                  <a:lnTo>
                    <a:pt x="3936878" y="589408"/>
                  </a:lnTo>
                  <a:close/>
                </a:path>
                <a:path w="5528944" h="9429115">
                  <a:moveTo>
                    <a:pt x="4349170" y="556663"/>
                  </a:moveTo>
                  <a:lnTo>
                    <a:pt x="4320510" y="556663"/>
                  </a:lnTo>
                  <a:lnTo>
                    <a:pt x="4323604" y="523918"/>
                  </a:lnTo>
                  <a:lnTo>
                    <a:pt x="4332433" y="523918"/>
                  </a:lnTo>
                  <a:lnTo>
                    <a:pt x="4349170" y="556663"/>
                  </a:lnTo>
                  <a:close/>
                </a:path>
                <a:path w="5528944" h="9429115">
                  <a:moveTo>
                    <a:pt x="995237" y="589408"/>
                  </a:moveTo>
                  <a:lnTo>
                    <a:pt x="944417" y="589408"/>
                  </a:lnTo>
                  <a:lnTo>
                    <a:pt x="953888" y="556663"/>
                  </a:lnTo>
                  <a:lnTo>
                    <a:pt x="986887" y="556663"/>
                  </a:lnTo>
                  <a:lnTo>
                    <a:pt x="995237" y="589408"/>
                  </a:lnTo>
                  <a:close/>
                </a:path>
                <a:path w="5528944" h="9429115">
                  <a:moveTo>
                    <a:pt x="2244326" y="589408"/>
                  </a:moveTo>
                  <a:lnTo>
                    <a:pt x="2222223" y="589408"/>
                  </a:lnTo>
                  <a:lnTo>
                    <a:pt x="2228444" y="556663"/>
                  </a:lnTo>
                  <a:lnTo>
                    <a:pt x="2245439" y="556663"/>
                  </a:lnTo>
                  <a:lnTo>
                    <a:pt x="2244326" y="589408"/>
                  </a:lnTo>
                  <a:close/>
                </a:path>
                <a:path w="5528944" h="9429115">
                  <a:moveTo>
                    <a:pt x="5152474" y="589408"/>
                  </a:moveTo>
                  <a:lnTo>
                    <a:pt x="5082693" y="589408"/>
                  </a:lnTo>
                  <a:lnTo>
                    <a:pt x="5078857" y="556663"/>
                  </a:lnTo>
                  <a:lnTo>
                    <a:pt x="5163633" y="556663"/>
                  </a:lnTo>
                  <a:lnTo>
                    <a:pt x="5152474" y="589408"/>
                  </a:lnTo>
                  <a:close/>
                </a:path>
                <a:path w="5528944" h="9429115">
                  <a:moveTo>
                    <a:pt x="5353180" y="589408"/>
                  </a:moveTo>
                  <a:lnTo>
                    <a:pt x="5323279" y="589408"/>
                  </a:lnTo>
                  <a:lnTo>
                    <a:pt x="5313704" y="556663"/>
                  </a:lnTo>
                  <a:lnTo>
                    <a:pt x="5350051" y="556663"/>
                  </a:lnTo>
                  <a:lnTo>
                    <a:pt x="5353180" y="589408"/>
                  </a:lnTo>
                  <a:close/>
                </a:path>
                <a:path w="5528944" h="9429115">
                  <a:moveTo>
                    <a:pt x="1251519" y="622153"/>
                  </a:moveTo>
                  <a:lnTo>
                    <a:pt x="1210070" y="622153"/>
                  </a:lnTo>
                  <a:lnTo>
                    <a:pt x="1206259" y="589408"/>
                  </a:lnTo>
                  <a:lnTo>
                    <a:pt x="1255036" y="589408"/>
                  </a:lnTo>
                  <a:lnTo>
                    <a:pt x="1251519" y="622153"/>
                  </a:lnTo>
                  <a:close/>
                </a:path>
                <a:path w="5528944" h="9429115">
                  <a:moveTo>
                    <a:pt x="2021508" y="622153"/>
                  </a:moveTo>
                  <a:lnTo>
                    <a:pt x="1974213" y="622153"/>
                  </a:lnTo>
                  <a:lnTo>
                    <a:pt x="1976335" y="589408"/>
                  </a:lnTo>
                  <a:lnTo>
                    <a:pt x="2024897" y="589408"/>
                  </a:lnTo>
                  <a:lnTo>
                    <a:pt x="2021508" y="622153"/>
                  </a:lnTo>
                  <a:close/>
                </a:path>
                <a:path w="5528944" h="9429115">
                  <a:moveTo>
                    <a:pt x="2180367" y="654898"/>
                  </a:moveTo>
                  <a:lnTo>
                    <a:pt x="2122548" y="654898"/>
                  </a:lnTo>
                  <a:lnTo>
                    <a:pt x="2127135" y="622153"/>
                  </a:lnTo>
                  <a:lnTo>
                    <a:pt x="2146096" y="622153"/>
                  </a:lnTo>
                  <a:lnTo>
                    <a:pt x="2158273" y="589408"/>
                  </a:lnTo>
                  <a:lnTo>
                    <a:pt x="2218228" y="589408"/>
                  </a:lnTo>
                  <a:lnTo>
                    <a:pt x="2200974" y="622153"/>
                  </a:lnTo>
                  <a:lnTo>
                    <a:pt x="2180367" y="654898"/>
                  </a:lnTo>
                  <a:close/>
                </a:path>
                <a:path w="5528944" h="9429115">
                  <a:moveTo>
                    <a:pt x="3011476" y="622153"/>
                  </a:moveTo>
                  <a:lnTo>
                    <a:pt x="2948506" y="622153"/>
                  </a:lnTo>
                  <a:lnTo>
                    <a:pt x="2972549" y="589408"/>
                  </a:lnTo>
                  <a:lnTo>
                    <a:pt x="2992936" y="589408"/>
                  </a:lnTo>
                  <a:lnTo>
                    <a:pt x="3011476" y="622153"/>
                  </a:lnTo>
                  <a:close/>
                </a:path>
                <a:path w="5528944" h="9429115">
                  <a:moveTo>
                    <a:pt x="3029288" y="654898"/>
                  </a:moveTo>
                  <a:lnTo>
                    <a:pt x="3027487" y="654898"/>
                  </a:lnTo>
                  <a:lnTo>
                    <a:pt x="2938519" y="622153"/>
                  </a:lnTo>
                  <a:lnTo>
                    <a:pt x="3030827" y="622153"/>
                  </a:lnTo>
                  <a:lnTo>
                    <a:pt x="3029288" y="654898"/>
                  </a:lnTo>
                  <a:close/>
                </a:path>
                <a:path w="5528944" h="9429115">
                  <a:moveTo>
                    <a:pt x="3227721" y="622153"/>
                  </a:moveTo>
                  <a:lnTo>
                    <a:pt x="3192389" y="622153"/>
                  </a:lnTo>
                  <a:lnTo>
                    <a:pt x="3201382" y="589408"/>
                  </a:lnTo>
                  <a:lnTo>
                    <a:pt x="3219465" y="589408"/>
                  </a:lnTo>
                  <a:lnTo>
                    <a:pt x="3227721" y="622153"/>
                  </a:lnTo>
                  <a:close/>
                </a:path>
                <a:path w="5528944" h="9429115">
                  <a:moveTo>
                    <a:pt x="3231511" y="654898"/>
                  </a:moveTo>
                  <a:lnTo>
                    <a:pt x="3145245" y="654898"/>
                  </a:lnTo>
                  <a:lnTo>
                    <a:pt x="3149984" y="622153"/>
                  </a:lnTo>
                  <a:lnTo>
                    <a:pt x="3235993" y="622153"/>
                  </a:lnTo>
                  <a:lnTo>
                    <a:pt x="3231511" y="654898"/>
                  </a:lnTo>
                  <a:close/>
                </a:path>
                <a:path w="5528944" h="9429115">
                  <a:moveTo>
                    <a:pt x="3761131" y="622153"/>
                  </a:moveTo>
                  <a:lnTo>
                    <a:pt x="3695143" y="622153"/>
                  </a:lnTo>
                  <a:lnTo>
                    <a:pt x="3704714" y="589408"/>
                  </a:lnTo>
                  <a:lnTo>
                    <a:pt x="3747072" y="589408"/>
                  </a:lnTo>
                  <a:lnTo>
                    <a:pt x="3761131" y="622153"/>
                  </a:lnTo>
                  <a:close/>
                </a:path>
                <a:path w="5528944" h="9429115">
                  <a:moveTo>
                    <a:pt x="3768070" y="654898"/>
                  </a:moveTo>
                  <a:lnTo>
                    <a:pt x="3698474" y="654898"/>
                  </a:lnTo>
                  <a:lnTo>
                    <a:pt x="3685692" y="622153"/>
                  </a:lnTo>
                  <a:lnTo>
                    <a:pt x="3778917" y="622153"/>
                  </a:lnTo>
                  <a:lnTo>
                    <a:pt x="3768070" y="654898"/>
                  </a:lnTo>
                  <a:close/>
                </a:path>
                <a:path w="5528944" h="9429115">
                  <a:moveTo>
                    <a:pt x="117894" y="654898"/>
                  </a:moveTo>
                  <a:lnTo>
                    <a:pt x="65757" y="654898"/>
                  </a:lnTo>
                  <a:lnTo>
                    <a:pt x="77435" y="622153"/>
                  </a:lnTo>
                  <a:lnTo>
                    <a:pt x="111771" y="622153"/>
                  </a:lnTo>
                  <a:lnTo>
                    <a:pt x="117894" y="654898"/>
                  </a:lnTo>
                  <a:close/>
                </a:path>
                <a:path w="5528944" h="9429115">
                  <a:moveTo>
                    <a:pt x="110220" y="687643"/>
                  </a:moveTo>
                  <a:lnTo>
                    <a:pt x="59431" y="687643"/>
                  </a:lnTo>
                  <a:lnTo>
                    <a:pt x="56539" y="654898"/>
                  </a:lnTo>
                  <a:lnTo>
                    <a:pt x="117193" y="654898"/>
                  </a:lnTo>
                  <a:lnTo>
                    <a:pt x="110220" y="687643"/>
                  </a:lnTo>
                  <a:close/>
                </a:path>
                <a:path w="5528944" h="9429115">
                  <a:moveTo>
                    <a:pt x="839679" y="654898"/>
                  </a:moveTo>
                  <a:lnTo>
                    <a:pt x="766524" y="654898"/>
                  </a:lnTo>
                  <a:lnTo>
                    <a:pt x="773555" y="622153"/>
                  </a:lnTo>
                  <a:lnTo>
                    <a:pt x="835443" y="622153"/>
                  </a:lnTo>
                  <a:lnTo>
                    <a:pt x="839679" y="654898"/>
                  </a:lnTo>
                  <a:close/>
                </a:path>
                <a:path w="5528944" h="9429115">
                  <a:moveTo>
                    <a:pt x="823097" y="687643"/>
                  </a:moveTo>
                  <a:lnTo>
                    <a:pt x="794626" y="687643"/>
                  </a:lnTo>
                  <a:lnTo>
                    <a:pt x="780218" y="654898"/>
                  </a:lnTo>
                  <a:lnTo>
                    <a:pt x="832877" y="654898"/>
                  </a:lnTo>
                  <a:lnTo>
                    <a:pt x="823097" y="687643"/>
                  </a:lnTo>
                  <a:close/>
                </a:path>
                <a:path w="5528944" h="9429115">
                  <a:moveTo>
                    <a:pt x="1113414" y="654898"/>
                  </a:moveTo>
                  <a:lnTo>
                    <a:pt x="1044159" y="654898"/>
                  </a:lnTo>
                  <a:lnTo>
                    <a:pt x="1047407" y="622153"/>
                  </a:lnTo>
                  <a:lnTo>
                    <a:pt x="1110952" y="622153"/>
                  </a:lnTo>
                  <a:lnTo>
                    <a:pt x="1113414" y="654898"/>
                  </a:lnTo>
                  <a:close/>
                </a:path>
                <a:path w="5528944" h="9429115">
                  <a:moveTo>
                    <a:pt x="1090358" y="687643"/>
                  </a:moveTo>
                  <a:lnTo>
                    <a:pt x="1053642" y="687643"/>
                  </a:lnTo>
                  <a:lnTo>
                    <a:pt x="1046643" y="654898"/>
                  </a:lnTo>
                  <a:lnTo>
                    <a:pt x="1102072" y="654898"/>
                  </a:lnTo>
                  <a:lnTo>
                    <a:pt x="1090358" y="687643"/>
                  </a:lnTo>
                  <a:close/>
                </a:path>
                <a:path w="5528944" h="9429115">
                  <a:moveTo>
                    <a:pt x="2526719" y="654898"/>
                  </a:moveTo>
                  <a:lnTo>
                    <a:pt x="2501144" y="654898"/>
                  </a:lnTo>
                  <a:lnTo>
                    <a:pt x="2501374" y="622153"/>
                  </a:lnTo>
                  <a:lnTo>
                    <a:pt x="2522953" y="622153"/>
                  </a:lnTo>
                  <a:lnTo>
                    <a:pt x="2526719" y="654898"/>
                  </a:lnTo>
                  <a:close/>
                </a:path>
                <a:path w="5528944" h="9429115">
                  <a:moveTo>
                    <a:pt x="4279978" y="654898"/>
                  </a:moveTo>
                  <a:lnTo>
                    <a:pt x="4191960" y="654898"/>
                  </a:lnTo>
                  <a:lnTo>
                    <a:pt x="4195137" y="622153"/>
                  </a:lnTo>
                  <a:lnTo>
                    <a:pt x="4261632" y="622153"/>
                  </a:lnTo>
                  <a:lnTo>
                    <a:pt x="4279978" y="654898"/>
                  </a:lnTo>
                  <a:close/>
                </a:path>
                <a:path w="5528944" h="9429115">
                  <a:moveTo>
                    <a:pt x="4328192" y="687643"/>
                  </a:moveTo>
                  <a:lnTo>
                    <a:pt x="4276132" y="687643"/>
                  </a:lnTo>
                  <a:lnTo>
                    <a:pt x="4237046" y="654898"/>
                  </a:lnTo>
                  <a:lnTo>
                    <a:pt x="4303687" y="654898"/>
                  </a:lnTo>
                  <a:lnTo>
                    <a:pt x="4328192" y="687643"/>
                  </a:lnTo>
                  <a:close/>
                </a:path>
                <a:path w="5528944" h="9429115">
                  <a:moveTo>
                    <a:pt x="4391446" y="720388"/>
                  </a:moveTo>
                  <a:lnTo>
                    <a:pt x="4347237" y="720388"/>
                  </a:lnTo>
                  <a:lnTo>
                    <a:pt x="4312958" y="687643"/>
                  </a:lnTo>
                  <a:lnTo>
                    <a:pt x="4386165" y="687643"/>
                  </a:lnTo>
                  <a:lnTo>
                    <a:pt x="4391446" y="720388"/>
                  </a:lnTo>
                  <a:close/>
                </a:path>
                <a:path w="5528944" h="9429115">
                  <a:moveTo>
                    <a:pt x="1865365" y="687643"/>
                  </a:moveTo>
                  <a:lnTo>
                    <a:pt x="1823512" y="687643"/>
                  </a:lnTo>
                  <a:lnTo>
                    <a:pt x="1830791" y="654898"/>
                  </a:lnTo>
                  <a:lnTo>
                    <a:pt x="1852670" y="654898"/>
                  </a:lnTo>
                  <a:lnTo>
                    <a:pt x="1865365" y="687643"/>
                  </a:lnTo>
                  <a:close/>
                </a:path>
                <a:path w="5528944" h="9429115">
                  <a:moveTo>
                    <a:pt x="1868611" y="720388"/>
                  </a:moveTo>
                  <a:lnTo>
                    <a:pt x="1823152" y="720388"/>
                  </a:lnTo>
                  <a:lnTo>
                    <a:pt x="1817762" y="687643"/>
                  </a:lnTo>
                  <a:lnTo>
                    <a:pt x="1882265" y="687643"/>
                  </a:lnTo>
                  <a:lnTo>
                    <a:pt x="1868611" y="720388"/>
                  </a:lnTo>
                  <a:close/>
                </a:path>
                <a:path w="5528944" h="9429115">
                  <a:moveTo>
                    <a:pt x="2891853" y="687643"/>
                  </a:moveTo>
                  <a:lnTo>
                    <a:pt x="2819208" y="687643"/>
                  </a:lnTo>
                  <a:lnTo>
                    <a:pt x="2805181" y="654898"/>
                  </a:lnTo>
                  <a:lnTo>
                    <a:pt x="2895622" y="654898"/>
                  </a:lnTo>
                  <a:lnTo>
                    <a:pt x="2891853" y="687643"/>
                  </a:lnTo>
                  <a:close/>
                </a:path>
                <a:path w="5528944" h="9429115">
                  <a:moveTo>
                    <a:pt x="5224573" y="687643"/>
                  </a:moveTo>
                  <a:lnTo>
                    <a:pt x="5157555" y="687643"/>
                  </a:lnTo>
                  <a:lnTo>
                    <a:pt x="5159572" y="654898"/>
                  </a:lnTo>
                  <a:lnTo>
                    <a:pt x="5244580" y="654898"/>
                  </a:lnTo>
                  <a:lnTo>
                    <a:pt x="5224573" y="687643"/>
                  </a:lnTo>
                  <a:close/>
                </a:path>
                <a:path w="5528944" h="9429115">
                  <a:moveTo>
                    <a:pt x="5438279" y="687643"/>
                  </a:moveTo>
                  <a:lnTo>
                    <a:pt x="5429686" y="687643"/>
                  </a:lnTo>
                  <a:lnTo>
                    <a:pt x="5423890" y="654898"/>
                  </a:lnTo>
                  <a:lnTo>
                    <a:pt x="5430703" y="654898"/>
                  </a:lnTo>
                  <a:lnTo>
                    <a:pt x="5438279" y="687643"/>
                  </a:lnTo>
                  <a:close/>
                </a:path>
                <a:path w="5528944" h="9429115">
                  <a:moveTo>
                    <a:pt x="2665917" y="720388"/>
                  </a:moveTo>
                  <a:lnTo>
                    <a:pt x="2630187" y="720388"/>
                  </a:lnTo>
                  <a:lnTo>
                    <a:pt x="2634879" y="687643"/>
                  </a:lnTo>
                  <a:lnTo>
                    <a:pt x="2664083" y="687643"/>
                  </a:lnTo>
                  <a:lnTo>
                    <a:pt x="2665917" y="720388"/>
                  </a:lnTo>
                  <a:close/>
                </a:path>
                <a:path w="5528944" h="9429115">
                  <a:moveTo>
                    <a:pt x="4842456" y="720388"/>
                  </a:moveTo>
                  <a:lnTo>
                    <a:pt x="4804478" y="720388"/>
                  </a:lnTo>
                  <a:lnTo>
                    <a:pt x="4810444" y="687643"/>
                  </a:lnTo>
                  <a:lnTo>
                    <a:pt x="4835336" y="687643"/>
                  </a:lnTo>
                  <a:lnTo>
                    <a:pt x="4842456" y="720388"/>
                  </a:lnTo>
                  <a:close/>
                </a:path>
                <a:path w="5528944" h="9429115">
                  <a:moveTo>
                    <a:pt x="4832043" y="753133"/>
                  </a:moveTo>
                  <a:lnTo>
                    <a:pt x="4822940" y="753133"/>
                  </a:lnTo>
                  <a:lnTo>
                    <a:pt x="4813591" y="720388"/>
                  </a:lnTo>
                  <a:lnTo>
                    <a:pt x="4840925" y="720388"/>
                  </a:lnTo>
                  <a:lnTo>
                    <a:pt x="4832043" y="753133"/>
                  </a:lnTo>
                  <a:close/>
                </a:path>
                <a:path w="5528944" h="9429115">
                  <a:moveTo>
                    <a:pt x="482158" y="753133"/>
                  </a:moveTo>
                  <a:lnTo>
                    <a:pt x="456650" y="753133"/>
                  </a:lnTo>
                  <a:lnTo>
                    <a:pt x="456485" y="720388"/>
                  </a:lnTo>
                  <a:lnTo>
                    <a:pt x="485628" y="720388"/>
                  </a:lnTo>
                  <a:lnTo>
                    <a:pt x="482158" y="753133"/>
                  </a:lnTo>
                  <a:close/>
                </a:path>
                <a:path w="5528944" h="9429115">
                  <a:moveTo>
                    <a:pt x="677247" y="753133"/>
                  </a:moveTo>
                  <a:lnTo>
                    <a:pt x="644832" y="753133"/>
                  </a:lnTo>
                  <a:lnTo>
                    <a:pt x="642898" y="720388"/>
                  </a:lnTo>
                  <a:lnTo>
                    <a:pt x="680985" y="720388"/>
                  </a:lnTo>
                  <a:lnTo>
                    <a:pt x="677247" y="753133"/>
                  </a:lnTo>
                  <a:close/>
                </a:path>
                <a:path w="5528944" h="9429115">
                  <a:moveTo>
                    <a:pt x="1194794" y="753133"/>
                  </a:moveTo>
                  <a:lnTo>
                    <a:pt x="1150110" y="753133"/>
                  </a:lnTo>
                  <a:lnTo>
                    <a:pt x="1155344" y="720388"/>
                  </a:lnTo>
                  <a:lnTo>
                    <a:pt x="1189685" y="720388"/>
                  </a:lnTo>
                  <a:lnTo>
                    <a:pt x="1194794" y="753133"/>
                  </a:lnTo>
                  <a:close/>
                </a:path>
                <a:path w="5528944" h="9429115">
                  <a:moveTo>
                    <a:pt x="1171536" y="785878"/>
                  </a:moveTo>
                  <a:lnTo>
                    <a:pt x="1163355" y="753133"/>
                  </a:lnTo>
                  <a:lnTo>
                    <a:pt x="1181900" y="753133"/>
                  </a:lnTo>
                  <a:lnTo>
                    <a:pt x="1171536" y="785878"/>
                  </a:lnTo>
                  <a:close/>
                </a:path>
                <a:path w="5528944" h="9429115">
                  <a:moveTo>
                    <a:pt x="2253093" y="753133"/>
                  </a:moveTo>
                  <a:lnTo>
                    <a:pt x="2179920" y="753133"/>
                  </a:lnTo>
                  <a:lnTo>
                    <a:pt x="2190563" y="720388"/>
                  </a:lnTo>
                  <a:lnTo>
                    <a:pt x="2241924" y="720388"/>
                  </a:lnTo>
                  <a:lnTo>
                    <a:pt x="2253093" y="753133"/>
                  </a:lnTo>
                  <a:close/>
                </a:path>
                <a:path w="5528944" h="9429115">
                  <a:moveTo>
                    <a:pt x="2255428" y="785878"/>
                  </a:moveTo>
                  <a:lnTo>
                    <a:pt x="2171424" y="785878"/>
                  </a:lnTo>
                  <a:lnTo>
                    <a:pt x="2166721" y="753133"/>
                  </a:lnTo>
                  <a:lnTo>
                    <a:pt x="2260665" y="753133"/>
                  </a:lnTo>
                  <a:lnTo>
                    <a:pt x="2255428" y="785878"/>
                  </a:lnTo>
                  <a:close/>
                </a:path>
                <a:path w="5528944" h="9429115">
                  <a:moveTo>
                    <a:pt x="4550801" y="753133"/>
                  </a:moveTo>
                  <a:lnTo>
                    <a:pt x="4520647" y="753133"/>
                  </a:lnTo>
                  <a:lnTo>
                    <a:pt x="4543909" y="720388"/>
                  </a:lnTo>
                  <a:lnTo>
                    <a:pt x="4602157" y="720388"/>
                  </a:lnTo>
                  <a:lnTo>
                    <a:pt x="4550801" y="753133"/>
                  </a:lnTo>
                  <a:close/>
                </a:path>
                <a:path w="5528944" h="9429115">
                  <a:moveTo>
                    <a:pt x="4502612" y="785878"/>
                  </a:moveTo>
                  <a:lnTo>
                    <a:pt x="4471602" y="785878"/>
                  </a:lnTo>
                  <a:lnTo>
                    <a:pt x="4471733" y="753133"/>
                  </a:lnTo>
                  <a:lnTo>
                    <a:pt x="4526561" y="753133"/>
                  </a:lnTo>
                  <a:lnTo>
                    <a:pt x="4502612" y="785878"/>
                  </a:lnTo>
                  <a:close/>
                </a:path>
                <a:path w="5528944" h="9429115">
                  <a:moveTo>
                    <a:pt x="982761" y="785878"/>
                  </a:moveTo>
                  <a:lnTo>
                    <a:pt x="961890" y="785878"/>
                  </a:lnTo>
                  <a:lnTo>
                    <a:pt x="953425" y="753133"/>
                  </a:lnTo>
                  <a:lnTo>
                    <a:pt x="992146" y="753133"/>
                  </a:lnTo>
                  <a:lnTo>
                    <a:pt x="982761" y="785878"/>
                  </a:lnTo>
                  <a:close/>
                </a:path>
                <a:path w="5528944" h="9429115">
                  <a:moveTo>
                    <a:pt x="1967992" y="785878"/>
                  </a:moveTo>
                  <a:lnTo>
                    <a:pt x="1898229" y="785878"/>
                  </a:lnTo>
                  <a:lnTo>
                    <a:pt x="1924473" y="753133"/>
                  </a:lnTo>
                  <a:lnTo>
                    <a:pt x="1966889" y="753133"/>
                  </a:lnTo>
                  <a:lnTo>
                    <a:pt x="1967992" y="785878"/>
                  </a:lnTo>
                  <a:close/>
                </a:path>
                <a:path w="5528944" h="9429115">
                  <a:moveTo>
                    <a:pt x="1907556" y="818623"/>
                  </a:moveTo>
                  <a:lnTo>
                    <a:pt x="1847091" y="818623"/>
                  </a:lnTo>
                  <a:lnTo>
                    <a:pt x="1872012" y="785878"/>
                  </a:lnTo>
                  <a:lnTo>
                    <a:pt x="1914901" y="785878"/>
                  </a:lnTo>
                  <a:lnTo>
                    <a:pt x="1907556" y="818623"/>
                  </a:lnTo>
                  <a:close/>
                </a:path>
                <a:path w="5528944" h="9429115">
                  <a:moveTo>
                    <a:pt x="1891826" y="851368"/>
                  </a:moveTo>
                  <a:lnTo>
                    <a:pt x="1821485" y="851368"/>
                  </a:lnTo>
                  <a:lnTo>
                    <a:pt x="1824733" y="818623"/>
                  </a:lnTo>
                  <a:lnTo>
                    <a:pt x="1899984" y="818623"/>
                  </a:lnTo>
                  <a:lnTo>
                    <a:pt x="1891826" y="851368"/>
                  </a:lnTo>
                  <a:close/>
                </a:path>
                <a:path w="5528944" h="9429115">
                  <a:moveTo>
                    <a:pt x="2478846" y="785878"/>
                  </a:moveTo>
                  <a:lnTo>
                    <a:pt x="2414348" y="785878"/>
                  </a:lnTo>
                  <a:lnTo>
                    <a:pt x="2412667" y="753133"/>
                  </a:lnTo>
                  <a:lnTo>
                    <a:pt x="2467220" y="753133"/>
                  </a:lnTo>
                  <a:lnTo>
                    <a:pt x="2478846" y="785878"/>
                  </a:lnTo>
                  <a:close/>
                </a:path>
                <a:path w="5528944" h="9429115">
                  <a:moveTo>
                    <a:pt x="3930002" y="785878"/>
                  </a:moveTo>
                  <a:lnTo>
                    <a:pt x="3906433" y="785878"/>
                  </a:lnTo>
                  <a:lnTo>
                    <a:pt x="3913134" y="753133"/>
                  </a:lnTo>
                  <a:lnTo>
                    <a:pt x="3925909" y="753133"/>
                  </a:lnTo>
                  <a:lnTo>
                    <a:pt x="3930002" y="785878"/>
                  </a:lnTo>
                  <a:close/>
                </a:path>
                <a:path w="5528944" h="9429115">
                  <a:moveTo>
                    <a:pt x="581650" y="818623"/>
                  </a:moveTo>
                  <a:lnTo>
                    <a:pt x="553377" y="818623"/>
                  </a:lnTo>
                  <a:lnTo>
                    <a:pt x="557766" y="785878"/>
                  </a:lnTo>
                  <a:lnTo>
                    <a:pt x="574747" y="785878"/>
                  </a:lnTo>
                  <a:lnTo>
                    <a:pt x="581650" y="818623"/>
                  </a:lnTo>
                  <a:close/>
                </a:path>
                <a:path w="5528944" h="9429115">
                  <a:moveTo>
                    <a:pt x="2320654" y="818623"/>
                  </a:moveTo>
                  <a:lnTo>
                    <a:pt x="2293508" y="818623"/>
                  </a:lnTo>
                  <a:lnTo>
                    <a:pt x="2298945" y="785878"/>
                  </a:lnTo>
                  <a:lnTo>
                    <a:pt x="2318526" y="785878"/>
                  </a:lnTo>
                  <a:lnTo>
                    <a:pt x="2320654" y="818623"/>
                  </a:lnTo>
                  <a:close/>
                </a:path>
                <a:path w="5528944" h="9429115">
                  <a:moveTo>
                    <a:pt x="5002177" y="818623"/>
                  </a:moveTo>
                  <a:lnTo>
                    <a:pt x="4968365" y="818623"/>
                  </a:lnTo>
                  <a:lnTo>
                    <a:pt x="4968344" y="785878"/>
                  </a:lnTo>
                  <a:lnTo>
                    <a:pt x="4998101" y="785878"/>
                  </a:lnTo>
                  <a:lnTo>
                    <a:pt x="5002177" y="818623"/>
                  </a:lnTo>
                  <a:close/>
                </a:path>
                <a:path w="5528944" h="9429115">
                  <a:moveTo>
                    <a:pt x="5205416" y="818623"/>
                  </a:moveTo>
                  <a:lnTo>
                    <a:pt x="5191140" y="818623"/>
                  </a:lnTo>
                  <a:lnTo>
                    <a:pt x="5198868" y="785878"/>
                  </a:lnTo>
                  <a:lnTo>
                    <a:pt x="5205416" y="818623"/>
                  </a:lnTo>
                  <a:close/>
                </a:path>
                <a:path w="5528944" h="9429115">
                  <a:moveTo>
                    <a:pt x="72692" y="851368"/>
                  </a:moveTo>
                  <a:lnTo>
                    <a:pt x="31659" y="851368"/>
                  </a:lnTo>
                  <a:lnTo>
                    <a:pt x="35385" y="818623"/>
                  </a:lnTo>
                  <a:lnTo>
                    <a:pt x="87515" y="818623"/>
                  </a:lnTo>
                  <a:lnTo>
                    <a:pt x="72692" y="851368"/>
                  </a:lnTo>
                  <a:close/>
                </a:path>
                <a:path w="5528944" h="9429115">
                  <a:moveTo>
                    <a:pt x="828042" y="851368"/>
                  </a:moveTo>
                  <a:lnTo>
                    <a:pt x="812155" y="851368"/>
                  </a:lnTo>
                  <a:lnTo>
                    <a:pt x="806504" y="818623"/>
                  </a:lnTo>
                  <a:lnTo>
                    <a:pt x="834689" y="818623"/>
                  </a:lnTo>
                  <a:lnTo>
                    <a:pt x="828042" y="851368"/>
                  </a:lnTo>
                  <a:close/>
                </a:path>
                <a:path w="5528944" h="9429115">
                  <a:moveTo>
                    <a:pt x="2598593" y="884112"/>
                  </a:moveTo>
                  <a:lnTo>
                    <a:pt x="2538179" y="884112"/>
                  </a:lnTo>
                  <a:lnTo>
                    <a:pt x="2537204" y="851368"/>
                  </a:lnTo>
                  <a:lnTo>
                    <a:pt x="2588878" y="851368"/>
                  </a:lnTo>
                  <a:lnTo>
                    <a:pt x="2598593" y="884112"/>
                  </a:lnTo>
                  <a:close/>
                </a:path>
                <a:path w="5528944" h="9429115">
                  <a:moveTo>
                    <a:pt x="3123101" y="884112"/>
                  </a:moveTo>
                  <a:lnTo>
                    <a:pt x="3065732" y="884112"/>
                  </a:lnTo>
                  <a:lnTo>
                    <a:pt x="3082324" y="851368"/>
                  </a:lnTo>
                  <a:lnTo>
                    <a:pt x="3119728" y="851368"/>
                  </a:lnTo>
                  <a:lnTo>
                    <a:pt x="3123101" y="884112"/>
                  </a:lnTo>
                  <a:close/>
                </a:path>
                <a:path w="5528944" h="9429115">
                  <a:moveTo>
                    <a:pt x="1205978" y="916857"/>
                  </a:moveTo>
                  <a:lnTo>
                    <a:pt x="1154069" y="916857"/>
                  </a:lnTo>
                  <a:lnTo>
                    <a:pt x="1162184" y="884112"/>
                  </a:lnTo>
                  <a:lnTo>
                    <a:pt x="1199550" y="884112"/>
                  </a:lnTo>
                  <a:lnTo>
                    <a:pt x="1205978" y="916857"/>
                  </a:lnTo>
                  <a:close/>
                </a:path>
                <a:path w="5528944" h="9429115">
                  <a:moveTo>
                    <a:pt x="1201829" y="949602"/>
                  </a:moveTo>
                  <a:lnTo>
                    <a:pt x="1166342" y="949602"/>
                  </a:lnTo>
                  <a:lnTo>
                    <a:pt x="1157116" y="916857"/>
                  </a:lnTo>
                  <a:lnTo>
                    <a:pt x="1209929" y="916857"/>
                  </a:lnTo>
                  <a:lnTo>
                    <a:pt x="1201829" y="949602"/>
                  </a:lnTo>
                  <a:close/>
                </a:path>
                <a:path w="5528944" h="9429115">
                  <a:moveTo>
                    <a:pt x="4630882" y="916857"/>
                  </a:moveTo>
                  <a:lnTo>
                    <a:pt x="4574437" y="916857"/>
                  </a:lnTo>
                  <a:lnTo>
                    <a:pt x="4570875" y="884112"/>
                  </a:lnTo>
                  <a:lnTo>
                    <a:pt x="4632552" y="884112"/>
                  </a:lnTo>
                  <a:lnTo>
                    <a:pt x="4630882" y="916857"/>
                  </a:lnTo>
                  <a:close/>
                </a:path>
                <a:path w="5528944" h="9429115">
                  <a:moveTo>
                    <a:pt x="303245" y="949602"/>
                  </a:moveTo>
                  <a:lnTo>
                    <a:pt x="156975" y="949602"/>
                  </a:lnTo>
                  <a:lnTo>
                    <a:pt x="154160" y="916857"/>
                  </a:lnTo>
                  <a:lnTo>
                    <a:pt x="261985" y="916857"/>
                  </a:lnTo>
                  <a:lnTo>
                    <a:pt x="303245" y="949602"/>
                  </a:lnTo>
                  <a:close/>
                </a:path>
                <a:path w="5528944" h="9429115">
                  <a:moveTo>
                    <a:pt x="218526" y="982347"/>
                  </a:moveTo>
                  <a:lnTo>
                    <a:pt x="197444" y="982347"/>
                  </a:lnTo>
                  <a:lnTo>
                    <a:pt x="178431" y="949602"/>
                  </a:lnTo>
                  <a:lnTo>
                    <a:pt x="240434" y="949602"/>
                  </a:lnTo>
                  <a:lnTo>
                    <a:pt x="218526" y="982347"/>
                  </a:lnTo>
                  <a:close/>
                </a:path>
                <a:path w="5528944" h="9429115">
                  <a:moveTo>
                    <a:pt x="342809" y="982347"/>
                  </a:moveTo>
                  <a:lnTo>
                    <a:pt x="251848" y="982347"/>
                  </a:lnTo>
                  <a:lnTo>
                    <a:pt x="240434" y="949602"/>
                  </a:lnTo>
                  <a:lnTo>
                    <a:pt x="343385" y="949602"/>
                  </a:lnTo>
                  <a:lnTo>
                    <a:pt x="342809" y="982347"/>
                  </a:lnTo>
                  <a:close/>
                </a:path>
                <a:path w="5528944" h="9429115">
                  <a:moveTo>
                    <a:pt x="966689" y="949602"/>
                  </a:moveTo>
                  <a:lnTo>
                    <a:pt x="913635" y="949602"/>
                  </a:lnTo>
                  <a:lnTo>
                    <a:pt x="910953" y="916857"/>
                  </a:lnTo>
                  <a:lnTo>
                    <a:pt x="967462" y="916857"/>
                  </a:lnTo>
                  <a:lnTo>
                    <a:pt x="966689" y="949602"/>
                  </a:lnTo>
                  <a:close/>
                </a:path>
                <a:path w="5528944" h="9429115">
                  <a:moveTo>
                    <a:pt x="1046099" y="982347"/>
                  </a:moveTo>
                  <a:lnTo>
                    <a:pt x="1027819" y="982347"/>
                  </a:lnTo>
                  <a:lnTo>
                    <a:pt x="1037705" y="949602"/>
                  </a:lnTo>
                  <a:lnTo>
                    <a:pt x="1046099" y="982347"/>
                  </a:lnTo>
                  <a:close/>
                </a:path>
                <a:path w="5528944" h="9429115">
                  <a:moveTo>
                    <a:pt x="1050318" y="1015092"/>
                  </a:moveTo>
                  <a:lnTo>
                    <a:pt x="998676" y="1015092"/>
                  </a:lnTo>
                  <a:lnTo>
                    <a:pt x="1000503" y="982347"/>
                  </a:lnTo>
                  <a:lnTo>
                    <a:pt x="1056201" y="982347"/>
                  </a:lnTo>
                  <a:lnTo>
                    <a:pt x="1050318" y="1015092"/>
                  </a:lnTo>
                  <a:close/>
                </a:path>
                <a:path w="5528944" h="9429115">
                  <a:moveTo>
                    <a:pt x="1390194" y="982347"/>
                  </a:moveTo>
                  <a:lnTo>
                    <a:pt x="1367470" y="982347"/>
                  </a:lnTo>
                  <a:lnTo>
                    <a:pt x="1373303" y="949602"/>
                  </a:lnTo>
                  <a:lnTo>
                    <a:pt x="1390273" y="949602"/>
                  </a:lnTo>
                  <a:lnTo>
                    <a:pt x="1390194" y="982347"/>
                  </a:lnTo>
                  <a:close/>
                </a:path>
                <a:path w="5528944" h="9429115">
                  <a:moveTo>
                    <a:pt x="4500058" y="982347"/>
                  </a:moveTo>
                  <a:lnTo>
                    <a:pt x="4484536" y="982347"/>
                  </a:lnTo>
                  <a:lnTo>
                    <a:pt x="4484372" y="949602"/>
                  </a:lnTo>
                  <a:lnTo>
                    <a:pt x="4500746" y="949602"/>
                  </a:lnTo>
                  <a:lnTo>
                    <a:pt x="4500058" y="982347"/>
                  </a:lnTo>
                  <a:close/>
                </a:path>
                <a:path w="5528944" h="9429115">
                  <a:moveTo>
                    <a:pt x="5028267" y="982347"/>
                  </a:moveTo>
                  <a:lnTo>
                    <a:pt x="4999353" y="982347"/>
                  </a:lnTo>
                  <a:lnTo>
                    <a:pt x="4999091" y="949602"/>
                  </a:lnTo>
                  <a:lnTo>
                    <a:pt x="5025440" y="949602"/>
                  </a:lnTo>
                  <a:lnTo>
                    <a:pt x="5028267" y="982347"/>
                  </a:lnTo>
                  <a:close/>
                </a:path>
                <a:path w="5528944" h="9429115">
                  <a:moveTo>
                    <a:pt x="5218852" y="982347"/>
                  </a:moveTo>
                  <a:lnTo>
                    <a:pt x="5200930" y="982347"/>
                  </a:lnTo>
                  <a:lnTo>
                    <a:pt x="5194878" y="949602"/>
                  </a:lnTo>
                  <a:lnTo>
                    <a:pt x="5223394" y="949602"/>
                  </a:lnTo>
                  <a:lnTo>
                    <a:pt x="5218852" y="982347"/>
                  </a:lnTo>
                  <a:close/>
                </a:path>
                <a:path w="5528944" h="9429115">
                  <a:moveTo>
                    <a:pt x="600923" y="1015092"/>
                  </a:moveTo>
                  <a:lnTo>
                    <a:pt x="554084" y="1015092"/>
                  </a:lnTo>
                  <a:lnTo>
                    <a:pt x="545191" y="982347"/>
                  </a:lnTo>
                  <a:lnTo>
                    <a:pt x="593937" y="982347"/>
                  </a:lnTo>
                  <a:lnTo>
                    <a:pt x="600923" y="1015092"/>
                  </a:lnTo>
                  <a:close/>
                </a:path>
                <a:path w="5528944" h="9429115">
                  <a:moveTo>
                    <a:pt x="829417" y="1015092"/>
                  </a:moveTo>
                  <a:lnTo>
                    <a:pt x="792709" y="1015092"/>
                  </a:lnTo>
                  <a:lnTo>
                    <a:pt x="800307" y="982347"/>
                  </a:lnTo>
                  <a:lnTo>
                    <a:pt x="812204" y="982347"/>
                  </a:lnTo>
                  <a:lnTo>
                    <a:pt x="829417" y="1015092"/>
                  </a:lnTo>
                  <a:close/>
                </a:path>
                <a:path w="5528944" h="9429115">
                  <a:moveTo>
                    <a:pt x="814206" y="1047837"/>
                  </a:moveTo>
                  <a:lnTo>
                    <a:pt x="793922" y="1047837"/>
                  </a:lnTo>
                  <a:lnTo>
                    <a:pt x="789698" y="1015092"/>
                  </a:lnTo>
                  <a:lnTo>
                    <a:pt x="820118" y="1015092"/>
                  </a:lnTo>
                  <a:lnTo>
                    <a:pt x="814206" y="1047837"/>
                  </a:lnTo>
                  <a:close/>
                </a:path>
                <a:path w="5528944" h="9429115">
                  <a:moveTo>
                    <a:pt x="1317645" y="1015092"/>
                  </a:moveTo>
                  <a:lnTo>
                    <a:pt x="1288796" y="1015092"/>
                  </a:lnTo>
                  <a:lnTo>
                    <a:pt x="1297067" y="982347"/>
                  </a:lnTo>
                  <a:lnTo>
                    <a:pt x="1313093" y="982347"/>
                  </a:lnTo>
                  <a:lnTo>
                    <a:pt x="1317645" y="1015092"/>
                  </a:lnTo>
                  <a:close/>
                </a:path>
                <a:path w="5528944" h="9429115">
                  <a:moveTo>
                    <a:pt x="1307223" y="1047837"/>
                  </a:moveTo>
                  <a:lnTo>
                    <a:pt x="1289582" y="1047837"/>
                  </a:lnTo>
                  <a:lnTo>
                    <a:pt x="1282967" y="1015092"/>
                  </a:lnTo>
                  <a:lnTo>
                    <a:pt x="1313850" y="1015092"/>
                  </a:lnTo>
                  <a:lnTo>
                    <a:pt x="1307223" y="1047837"/>
                  </a:lnTo>
                  <a:close/>
                </a:path>
                <a:path w="5528944" h="9429115">
                  <a:moveTo>
                    <a:pt x="1879547" y="1015092"/>
                  </a:moveTo>
                  <a:lnTo>
                    <a:pt x="1876077" y="982347"/>
                  </a:lnTo>
                  <a:lnTo>
                    <a:pt x="1883084" y="982347"/>
                  </a:lnTo>
                  <a:lnTo>
                    <a:pt x="1879547" y="1015092"/>
                  </a:lnTo>
                  <a:close/>
                </a:path>
                <a:path w="5528944" h="9429115">
                  <a:moveTo>
                    <a:pt x="2068470" y="1015092"/>
                  </a:moveTo>
                  <a:lnTo>
                    <a:pt x="2044078" y="1015092"/>
                  </a:lnTo>
                  <a:lnTo>
                    <a:pt x="2042848" y="982347"/>
                  </a:lnTo>
                  <a:lnTo>
                    <a:pt x="2070615" y="982347"/>
                  </a:lnTo>
                  <a:lnTo>
                    <a:pt x="2068470" y="1015092"/>
                  </a:lnTo>
                  <a:close/>
                </a:path>
                <a:path w="5528944" h="9429115">
                  <a:moveTo>
                    <a:pt x="2534512" y="1015092"/>
                  </a:moveTo>
                  <a:lnTo>
                    <a:pt x="2511033" y="1015092"/>
                  </a:lnTo>
                  <a:lnTo>
                    <a:pt x="2517447" y="982347"/>
                  </a:lnTo>
                  <a:lnTo>
                    <a:pt x="2530255" y="982347"/>
                  </a:lnTo>
                  <a:lnTo>
                    <a:pt x="2534512" y="1015092"/>
                  </a:lnTo>
                  <a:close/>
                </a:path>
                <a:path w="5528944" h="9429115">
                  <a:moveTo>
                    <a:pt x="1600559" y="1047837"/>
                  </a:moveTo>
                  <a:lnTo>
                    <a:pt x="1592275" y="1047837"/>
                  </a:lnTo>
                  <a:lnTo>
                    <a:pt x="1589296" y="1015092"/>
                  </a:lnTo>
                  <a:lnTo>
                    <a:pt x="1605864" y="1015092"/>
                  </a:lnTo>
                  <a:lnTo>
                    <a:pt x="1600559" y="1047837"/>
                  </a:lnTo>
                  <a:close/>
                </a:path>
                <a:path w="5528944" h="9429115">
                  <a:moveTo>
                    <a:pt x="2335815" y="1047837"/>
                  </a:moveTo>
                  <a:lnTo>
                    <a:pt x="2318956" y="1047837"/>
                  </a:lnTo>
                  <a:lnTo>
                    <a:pt x="2310797" y="1015092"/>
                  </a:lnTo>
                  <a:lnTo>
                    <a:pt x="2344066" y="1015092"/>
                  </a:lnTo>
                  <a:lnTo>
                    <a:pt x="2335815" y="1047837"/>
                  </a:lnTo>
                  <a:close/>
                </a:path>
                <a:path w="5528944" h="9429115">
                  <a:moveTo>
                    <a:pt x="2823877" y="1047837"/>
                  </a:moveTo>
                  <a:lnTo>
                    <a:pt x="2789758" y="1047837"/>
                  </a:lnTo>
                  <a:lnTo>
                    <a:pt x="2793766" y="1015092"/>
                  </a:lnTo>
                  <a:lnTo>
                    <a:pt x="2825319" y="1015092"/>
                  </a:lnTo>
                  <a:lnTo>
                    <a:pt x="2823877" y="1047837"/>
                  </a:lnTo>
                  <a:close/>
                </a:path>
                <a:path w="5528944" h="9429115">
                  <a:moveTo>
                    <a:pt x="488561" y="1080582"/>
                  </a:moveTo>
                  <a:lnTo>
                    <a:pt x="402030" y="1080582"/>
                  </a:lnTo>
                  <a:lnTo>
                    <a:pt x="422993" y="1047837"/>
                  </a:lnTo>
                  <a:lnTo>
                    <a:pt x="483499" y="1047837"/>
                  </a:lnTo>
                  <a:lnTo>
                    <a:pt x="488561" y="1080582"/>
                  </a:lnTo>
                  <a:close/>
                </a:path>
                <a:path w="5528944" h="9429115">
                  <a:moveTo>
                    <a:pt x="463766" y="1113327"/>
                  </a:moveTo>
                  <a:lnTo>
                    <a:pt x="427393" y="1113327"/>
                  </a:lnTo>
                  <a:lnTo>
                    <a:pt x="417044" y="1080582"/>
                  </a:lnTo>
                  <a:lnTo>
                    <a:pt x="475576" y="1080582"/>
                  </a:lnTo>
                  <a:lnTo>
                    <a:pt x="463766" y="1113327"/>
                  </a:lnTo>
                  <a:close/>
                </a:path>
                <a:path w="5528944" h="9429115">
                  <a:moveTo>
                    <a:pt x="1233817" y="1080582"/>
                  </a:moveTo>
                  <a:lnTo>
                    <a:pt x="1160628" y="1080582"/>
                  </a:lnTo>
                  <a:lnTo>
                    <a:pt x="1152315" y="1047837"/>
                  </a:lnTo>
                  <a:lnTo>
                    <a:pt x="1226630" y="1047837"/>
                  </a:lnTo>
                  <a:lnTo>
                    <a:pt x="1233817" y="1080582"/>
                  </a:lnTo>
                  <a:close/>
                </a:path>
                <a:path w="5528944" h="9429115">
                  <a:moveTo>
                    <a:pt x="1270786" y="1113327"/>
                  </a:moveTo>
                  <a:lnTo>
                    <a:pt x="1224471" y="1113327"/>
                  </a:lnTo>
                  <a:lnTo>
                    <a:pt x="1195145" y="1080582"/>
                  </a:lnTo>
                  <a:lnTo>
                    <a:pt x="1261349" y="1080582"/>
                  </a:lnTo>
                  <a:lnTo>
                    <a:pt x="1270786" y="1113327"/>
                  </a:lnTo>
                  <a:close/>
                </a:path>
                <a:path w="5528944" h="9429115">
                  <a:moveTo>
                    <a:pt x="1365747" y="1211562"/>
                  </a:moveTo>
                  <a:lnTo>
                    <a:pt x="1313944" y="1211562"/>
                  </a:lnTo>
                  <a:lnTo>
                    <a:pt x="1308623" y="1178817"/>
                  </a:lnTo>
                  <a:lnTo>
                    <a:pt x="1297698" y="1178817"/>
                  </a:lnTo>
                  <a:lnTo>
                    <a:pt x="1273827" y="1146072"/>
                  </a:lnTo>
                  <a:lnTo>
                    <a:pt x="1250816" y="1113327"/>
                  </a:lnTo>
                  <a:lnTo>
                    <a:pt x="1404583" y="1113327"/>
                  </a:lnTo>
                  <a:lnTo>
                    <a:pt x="1395333" y="1146072"/>
                  </a:lnTo>
                  <a:lnTo>
                    <a:pt x="1385767" y="1146072"/>
                  </a:lnTo>
                  <a:lnTo>
                    <a:pt x="1365747" y="1211562"/>
                  </a:lnTo>
                  <a:close/>
                </a:path>
                <a:path w="5528944" h="9429115">
                  <a:moveTo>
                    <a:pt x="1996414" y="1080582"/>
                  </a:moveTo>
                  <a:lnTo>
                    <a:pt x="1988030" y="1080582"/>
                  </a:lnTo>
                  <a:lnTo>
                    <a:pt x="1984363" y="1047837"/>
                  </a:lnTo>
                  <a:lnTo>
                    <a:pt x="2001096" y="1047837"/>
                  </a:lnTo>
                  <a:lnTo>
                    <a:pt x="1996414" y="1080582"/>
                  </a:lnTo>
                  <a:close/>
                </a:path>
                <a:path w="5528944" h="9429115">
                  <a:moveTo>
                    <a:pt x="4608566" y="1080582"/>
                  </a:moveTo>
                  <a:lnTo>
                    <a:pt x="4589123" y="1080582"/>
                  </a:lnTo>
                  <a:lnTo>
                    <a:pt x="4583361" y="1047837"/>
                  </a:lnTo>
                  <a:lnTo>
                    <a:pt x="4613220" y="1047837"/>
                  </a:lnTo>
                  <a:lnTo>
                    <a:pt x="4608566" y="1080582"/>
                  </a:lnTo>
                  <a:close/>
                </a:path>
                <a:path w="5528944" h="9429115">
                  <a:moveTo>
                    <a:pt x="5124470" y="1080582"/>
                  </a:moveTo>
                  <a:lnTo>
                    <a:pt x="5087829" y="1080582"/>
                  </a:lnTo>
                  <a:lnTo>
                    <a:pt x="5090449" y="1047837"/>
                  </a:lnTo>
                  <a:lnTo>
                    <a:pt x="5116087" y="1047837"/>
                  </a:lnTo>
                  <a:lnTo>
                    <a:pt x="5124470" y="1080582"/>
                  </a:lnTo>
                  <a:close/>
                </a:path>
                <a:path w="5528944" h="9429115">
                  <a:moveTo>
                    <a:pt x="760096" y="1113327"/>
                  </a:moveTo>
                  <a:lnTo>
                    <a:pt x="675417" y="1113327"/>
                  </a:lnTo>
                  <a:lnTo>
                    <a:pt x="677874" y="1080582"/>
                  </a:lnTo>
                  <a:lnTo>
                    <a:pt x="756887" y="1080582"/>
                  </a:lnTo>
                  <a:lnTo>
                    <a:pt x="760096" y="1113327"/>
                  </a:lnTo>
                  <a:close/>
                </a:path>
                <a:path w="5528944" h="9429115">
                  <a:moveTo>
                    <a:pt x="2205389" y="1113327"/>
                  </a:moveTo>
                  <a:lnTo>
                    <a:pt x="2189395" y="1113327"/>
                  </a:lnTo>
                  <a:lnTo>
                    <a:pt x="2181618" y="1080582"/>
                  </a:lnTo>
                  <a:lnTo>
                    <a:pt x="2213644" y="1080582"/>
                  </a:lnTo>
                  <a:lnTo>
                    <a:pt x="2205389" y="1113327"/>
                  </a:lnTo>
                  <a:close/>
                </a:path>
                <a:path w="5528944" h="9429115">
                  <a:moveTo>
                    <a:pt x="2487131" y="1113327"/>
                  </a:moveTo>
                  <a:lnTo>
                    <a:pt x="2443022" y="1113327"/>
                  </a:lnTo>
                  <a:lnTo>
                    <a:pt x="2458298" y="1080582"/>
                  </a:lnTo>
                  <a:lnTo>
                    <a:pt x="2473061" y="1080582"/>
                  </a:lnTo>
                  <a:lnTo>
                    <a:pt x="2487131" y="1113327"/>
                  </a:lnTo>
                  <a:close/>
                </a:path>
                <a:path w="5528944" h="9429115">
                  <a:moveTo>
                    <a:pt x="2501279" y="1146072"/>
                  </a:moveTo>
                  <a:lnTo>
                    <a:pt x="2445853" y="1146072"/>
                  </a:lnTo>
                  <a:lnTo>
                    <a:pt x="2437423" y="1113327"/>
                  </a:lnTo>
                  <a:lnTo>
                    <a:pt x="2504143" y="1113327"/>
                  </a:lnTo>
                  <a:lnTo>
                    <a:pt x="2501279" y="1146072"/>
                  </a:lnTo>
                  <a:close/>
                </a:path>
                <a:path w="5528944" h="9429115">
                  <a:moveTo>
                    <a:pt x="3439679" y="1113327"/>
                  </a:moveTo>
                  <a:lnTo>
                    <a:pt x="3425718" y="1113327"/>
                  </a:lnTo>
                  <a:lnTo>
                    <a:pt x="3432312" y="1080582"/>
                  </a:lnTo>
                  <a:lnTo>
                    <a:pt x="3439679" y="1113327"/>
                  </a:lnTo>
                  <a:close/>
                </a:path>
                <a:path w="5528944" h="9429115">
                  <a:moveTo>
                    <a:pt x="363953" y="1178817"/>
                  </a:moveTo>
                  <a:lnTo>
                    <a:pt x="315617" y="1178817"/>
                  </a:lnTo>
                  <a:lnTo>
                    <a:pt x="319858" y="1146072"/>
                  </a:lnTo>
                  <a:lnTo>
                    <a:pt x="353957" y="1146072"/>
                  </a:lnTo>
                  <a:lnTo>
                    <a:pt x="363953" y="1178817"/>
                  </a:lnTo>
                  <a:close/>
                </a:path>
                <a:path w="5528944" h="9429115">
                  <a:moveTo>
                    <a:pt x="1596794" y="1178817"/>
                  </a:moveTo>
                  <a:lnTo>
                    <a:pt x="1559592" y="1178817"/>
                  </a:lnTo>
                  <a:lnTo>
                    <a:pt x="1550837" y="1146072"/>
                  </a:lnTo>
                  <a:lnTo>
                    <a:pt x="1598792" y="1146072"/>
                  </a:lnTo>
                  <a:lnTo>
                    <a:pt x="1596794" y="1178817"/>
                  </a:lnTo>
                  <a:close/>
                </a:path>
                <a:path w="5528944" h="9429115">
                  <a:moveTo>
                    <a:pt x="4136464" y="1178817"/>
                  </a:moveTo>
                  <a:lnTo>
                    <a:pt x="4118350" y="1178817"/>
                  </a:lnTo>
                  <a:lnTo>
                    <a:pt x="4121036" y="1146072"/>
                  </a:lnTo>
                  <a:lnTo>
                    <a:pt x="4130152" y="1146072"/>
                  </a:lnTo>
                  <a:lnTo>
                    <a:pt x="4136464" y="1178817"/>
                  </a:lnTo>
                  <a:close/>
                </a:path>
                <a:path w="5528944" h="9429115">
                  <a:moveTo>
                    <a:pt x="1052705" y="1211562"/>
                  </a:moveTo>
                  <a:lnTo>
                    <a:pt x="1036214" y="1211562"/>
                  </a:lnTo>
                  <a:lnTo>
                    <a:pt x="1032826" y="1178817"/>
                  </a:lnTo>
                  <a:lnTo>
                    <a:pt x="1056569" y="1178817"/>
                  </a:lnTo>
                  <a:lnTo>
                    <a:pt x="1052705" y="1211562"/>
                  </a:lnTo>
                  <a:close/>
                </a:path>
                <a:path w="5528944" h="9429115">
                  <a:moveTo>
                    <a:pt x="4894601" y="1211562"/>
                  </a:moveTo>
                  <a:lnTo>
                    <a:pt x="4872139" y="1211562"/>
                  </a:lnTo>
                  <a:lnTo>
                    <a:pt x="4870960" y="1178817"/>
                  </a:lnTo>
                  <a:lnTo>
                    <a:pt x="4887921" y="1178817"/>
                  </a:lnTo>
                  <a:lnTo>
                    <a:pt x="4894601" y="1211562"/>
                  </a:lnTo>
                  <a:close/>
                </a:path>
                <a:path w="5528944" h="9429115">
                  <a:moveTo>
                    <a:pt x="246163" y="1244307"/>
                  </a:moveTo>
                  <a:lnTo>
                    <a:pt x="189648" y="1244307"/>
                  </a:lnTo>
                  <a:lnTo>
                    <a:pt x="190752" y="1211562"/>
                  </a:lnTo>
                  <a:lnTo>
                    <a:pt x="247311" y="1211562"/>
                  </a:lnTo>
                  <a:lnTo>
                    <a:pt x="246163" y="1244307"/>
                  </a:lnTo>
                  <a:close/>
                </a:path>
                <a:path w="5528944" h="9429115">
                  <a:moveTo>
                    <a:pt x="1759177" y="1244307"/>
                  </a:moveTo>
                  <a:lnTo>
                    <a:pt x="1721782" y="1244307"/>
                  </a:lnTo>
                  <a:lnTo>
                    <a:pt x="1720308" y="1211562"/>
                  </a:lnTo>
                  <a:lnTo>
                    <a:pt x="1755597" y="1211562"/>
                  </a:lnTo>
                  <a:lnTo>
                    <a:pt x="1759177" y="1244307"/>
                  </a:lnTo>
                  <a:close/>
                </a:path>
                <a:path w="5528944" h="9429115">
                  <a:moveTo>
                    <a:pt x="2006947" y="1244307"/>
                  </a:moveTo>
                  <a:lnTo>
                    <a:pt x="1950637" y="1244307"/>
                  </a:lnTo>
                  <a:lnTo>
                    <a:pt x="1954834" y="1211562"/>
                  </a:lnTo>
                  <a:lnTo>
                    <a:pt x="2001915" y="1211562"/>
                  </a:lnTo>
                  <a:lnTo>
                    <a:pt x="2006947" y="1244307"/>
                  </a:lnTo>
                  <a:close/>
                </a:path>
                <a:path w="5528944" h="9429115">
                  <a:moveTo>
                    <a:pt x="1997949" y="1277052"/>
                  </a:moveTo>
                  <a:lnTo>
                    <a:pt x="1964244" y="1277052"/>
                  </a:lnTo>
                  <a:lnTo>
                    <a:pt x="1955684" y="1244307"/>
                  </a:lnTo>
                  <a:lnTo>
                    <a:pt x="2004944" y="1244307"/>
                  </a:lnTo>
                  <a:lnTo>
                    <a:pt x="1997949" y="1277052"/>
                  </a:lnTo>
                  <a:close/>
                </a:path>
                <a:path w="5528944" h="9429115">
                  <a:moveTo>
                    <a:pt x="1467508" y="1277052"/>
                  </a:moveTo>
                  <a:lnTo>
                    <a:pt x="1387798" y="1277052"/>
                  </a:lnTo>
                  <a:lnTo>
                    <a:pt x="1392924" y="1244307"/>
                  </a:lnTo>
                  <a:lnTo>
                    <a:pt x="1482744" y="1244307"/>
                  </a:lnTo>
                  <a:lnTo>
                    <a:pt x="1467508" y="1277052"/>
                  </a:lnTo>
                  <a:close/>
                </a:path>
                <a:path w="5528944" h="9429115">
                  <a:moveTo>
                    <a:pt x="1431180" y="1309796"/>
                  </a:moveTo>
                  <a:lnTo>
                    <a:pt x="1389591" y="1309796"/>
                  </a:lnTo>
                  <a:lnTo>
                    <a:pt x="1385491" y="1277052"/>
                  </a:lnTo>
                  <a:lnTo>
                    <a:pt x="1450228" y="1277052"/>
                  </a:lnTo>
                  <a:lnTo>
                    <a:pt x="1431180" y="1309796"/>
                  </a:lnTo>
                  <a:close/>
                </a:path>
                <a:path w="5528944" h="9429115">
                  <a:moveTo>
                    <a:pt x="2452996" y="1277052"/>
                  </a:moveTo>
                  <a:lnTo>
                    <a:pt x="2406315" y="1277052"/>
                  </a:lnTo>
                  <a:lnTo>
                    <a:pt x="2413390" y="1244307"/>
                  </a:lnTo>
                  <a:lnTo>
                    <a:pt x="2450836" y="1244307"/>
                  </a:lnTo>
                  <a:lnTo>
                    <a:pt x="2452996" y="1277052"/>
                  </a:lnTo>
                  <a:close/>
                </a:path>
                <a:path w="5528944" h="9429115">
                  <a:moveTo>
                    <a:pt x="2730521" y="1277052"/>
                  </a:moveTo>
                  <a:lnTo>
                    <a:pt x="2693539" y="1277052"/>
                  </a:lnTo>
                  <a:lnTo>
                    <a:pt x="2681339" y="1244307"/>
                  </a:lnTo>
                  <a:lnTo>
                    <a:pt x="2733273" y="1244307"/>
                  </a:lnTo>
                  <a:lnTo>
                    <a:pt x="2730521" y="1277052"/>
                  </a:lnTo>
                  <a:close/>
                </a:path>
                <a:path w="5528944" h="9429115">
                  <a:moveTo>
                    <a:pt x="1325710" y="1309796"/>
                  </a:moveTo>
                  <a:lnTo>
                    <a:pt x="1296483" y="1309796"/>
                  </a:lnTo>
                  <a:lnTo>
                    <a:pt x="1302700" y="1277052"/>
                  </a:lnTo>
                  <a:lnTo>
                    <a:pt x="1309524" y="1277052"/>
                  </a:lnTo>
                  <a:lnTo>
                    <a:pt x="1325710" y="1309796"/>
                  </a:lnTo>
                  <a:close/>
                </a:path>
                <a:path w="5528944" h="9429115">
                  <a:moveTo>
                    <a:pt x="1357299" y="1342541"/>
                  </a:moveTo>
                  <a:lnTo>
                    <a:pt x="1295761" y="1342541"/>
                  </a:lnTo>
                  <a:lnTo>
                    <a:pt x="1290663" y="1309796"/>
                  </a:lnTo>
                  <a:lnTo>
                    <a:pt x="1351280" y="1309796"/>
                  </a:lnTo>
                  <a:lnTo>
                    <a:pt x="1357299" y="1342541"/>
                  </a:lnTo>
                  <a:close/>
                </a:path>
                <a:path w="5528944" h="9429115">
                  <a:moveTo>
                    <a:pt x="4229421" y="1309796"/>
                  </a:moveTo>
                  <a:lnTo>
                    <a:pt x="4221006" y="1277052"/>
                  </a:lnTo>
                  <a:lnTo>
                    <a:pt x="4237705" y="1277052"/>
                  </a:lnTo>
                  <a:lnTo>
                    <a:pt x="4229421" y="1309796"/>
                  </a:lnTo>
                  <a:close/>
                </a:path>
                <a:path w="5528944" h="9429115">
                  <a:moveTo>
                    <a:pt x="4499337" y="1309796"/>
                  </a:moveTo>
                  <a:lnTo>
                    <a:pt x="4471035" y="1309796"/>
                  </a:lnTo>
                  <a:lnTo>
                    <a:pt x="4469572" y="1277052"/>
                  </a:lnTo>
                  <a:lnTo>
                    <a:pt x="4501957" y="1277052"/>
                  </a:lnTo>
                  <a:lnTo>
                    <a:pt x="4499337" y="1309796"/>
                  </a:lnTo>
                  <a:close/>
                </a:path>
                <a:path w="5528944" h="9429115">
                  <a:moveTo>
                    <a:pt x="333725" y="1342541"/>
                  </a:moveTo>
                  <a:lnTo>
                    <a:pt x="299212" y="1342541"/>
                  </a:lnTo>
                  <a:lnTo>
                    <a:pt x="301658" y="1309796"/>
                  </a:lnTo>
                  <a:lnTo>
                    <a:pt x="331335" y="1309796"/>
                  </a:lnTo>
                  <a:lnTo>
                    <a:pt x="333725" y="1342541"/>
                  </a:lnTo>
                  <a:close/>
                </a:path>
                <a:path w="5528944" h="9429115">
                  <a:moveTo>
                    <a:pt x="875490" y="1342541"/>
                  </a:moveTo>
                  <a:lnTo>
                    <a:pt x="826798" y="1342541"/>
                  </a:lnTo>
                  <a:lnTo>
                    <a:pt x="828075" y="1309796"/>
                  </a:lnTo>
                  <a:lnTo>
                    <a:pt x="876701" y="1309796"/>
                  </a:lnTo>
                  <a:lnTo>
                    <a:pt x="875490" y="1342541"/>
                  </a:lnTo>
                  <a:close/>
                </a:path>
                <a:path w="5528944" h="9429115">
                  <a:moveTo>
                    <a:pt x="1093735" y="1342541"/>
                  </a:moveTo>
                  <a:lnTo>
                    <a:pt x="1037901" y="1342541"/>
                  </a:lnTo>
                  <a:lnTo>
                    <a:pt x="1037455" y="1309796"/>
                  </a:lnTo>
                  <a:lnTo>
                    <a:pt x="1084132" y="1309796"/>
                  </a:lnTo>
                  <a:lnTo>
                    <a:pt x="1093735" y="1342541"/>
                  </a:lnTo>
                  <a:close/>
                </a:path>
                <a:path w="5528944" h="9429115">
                  <a:moveTo>
                    <a:pt x="1631832" y="1342541"/>
                  </a:moveTo>
                  <a:lnTo>
                    <a:pt x="1521513" y="1342541"/>
                  </a:lnTo>
                  <a:lnTo>
                    <a:pt x="1520499" y="1309796"/>
                  </a:lnTo>
                  <a:lnTo>
                    <a:pt x="1529340" y="1309796"/>
                  </a:lnTo>
                  <a:lnTo>
                    <a:pt x="1631832" y="1342541"/>
                  </a:lnTo>
                  <a:close/>
                </a:path>
                <a:path w="5528944" h="9429115">
                  <a:moveTo>
                    <a:pt x="1610809" y="1375286"/>
                  </a:moveTo>
                  <a:lnTo>
                    <a:pt x="1590039" y="1375286"/>
                  </a:lnTo>
                  <a:lnTo>
                    <a:pt x="1569796" y="1342541"/>
                  </a:lnTo>
                  <a:lnTo>
                    <a:pt x="1616900" y="1342541"/>
                  </a:lnTo>
                  <a:lnTo>
                    <a:pt x="1610809" y="1375286"/>
                  </a:lnTo>
                  <a:close/>
                </a:path>
                <a:path w="5528944" h="9429115">
                  <a:moveTo>
                    <a:pt x="2087961" y="1342541"/>
                  </a:moveTo>
                  <a:lnTo>
                    <a:pt x="2035439" y="1342541"/>
                  </a:lnTo>
                  <a:lnTo>
                    <a:pt x="2044777" y="1309796"/>
                  </a:lnTo>
                  <a:lnTo>
                    <a:pt x="2066378" y="1309796"/>
                  </a:lnTo>
                  <a:lnTo>
                    <a:pt x="2087961" y="1342541"/>
                  </a:lnTo>
                  <a:close/>
                </a:path>
                <a:path w="5528944" h="9429115">
                  <a:moveTo>
                    <a:pt x="2125232" y="1375286"/>
                  </a:moveTo>
                  <a:lnTo>
                    <a:pt x="2061634" y="1375286"/>
                  </a:lnTo>
                  <a:lnTo>
                    <a:pt x="2043304" y="1342541"/>
                  </a:lnTo>
                  <a:lnTo>
                    <a:pt x="2126608" y="1342541"/>
                  </a:lnTo>
                  <a:lnTo>
                    <a:pt x="2125232" y="1375286"/>
                  </a:lnTo>
                  <a:close/>
                </a:path>
                <a:path w="5528944" h="9429115">
                  <a:moveTo>
                    <a:pt x="755479" y="1375286"/>
                  </a:moveTo>
                  <a:lnTo>
                    <a:pt x="718773" y="1375286"/>
                  </a:lnTo>
                  <a:lnTo>
                    <a:pt x="716743" y="1342541"/>
                  </a:lnTo>
                  <a:lnTo>
                    <a:pt x="757641" y="1342541"/>
                  </a:lnTo>
                  <a:lnTo>
                    <a:pt x="755479" y="1375286"/>
                  </a:lnTo>
                  <a:close/>
                </a:path>
                <a:path w="5528944" h="9429115">
                  <a:moveTo>
                    <a:pt x="1868044" y="1375286"/>
                  </a:moveTo>
                  <a:lnTo>
                    <a:pt x="1857412" y="1375286"/>
                  </a:lnTo>
                  <a:lnTo>
                    <a:pt x="1851617" y="1342541"/>
                  </a:lnTo>
                  <a:lnTo>
                    <a:pt x="1872666" y="1342541"/>
                  </a:lnTo>
                  <a:lnTo>
                    <a:pt x="1868044" y="1375286"/>
                  </a:lnTo>
                  <a:close/>
                </a:path>
                <a:path w="5528944" h="9429115">
                  <a:moveTo>
                    <a:pt x="3068188" y="1375286"/>
                  </a:moveTo>
                  <a:lnTo>
                    <a:pt x="3050247" y="1375286"/>
                  </a:lnTo>
                  <a:lnTo>
                    <a:pt x="3057218" y="1342541"/>
                  </a:lnTo>
                  <a:lnTo>
                    <a:pt x="3065830" y="1342541"/>
                  </a:lnTo>
                  <a:lnTo>
                    <a:pt x="3068188" y="1375286"/>
                  </a:lnTo>
                  <a:close/>
                </a:path>
                <a:path w="5528944" h="9429115">
                  <a:moveTo>
                    <a:pt x="4107701" y="1375286"/>
                  </a:moveTo>
                  <a:lnTo>
                    <a:pt x="4068959" y="1375286"/>
                  </a:lnTo>
                  <a:lnTo>
                    <a:pt x="4065959" y="1342541"/>
                  </a:lnTo>
                  <a:lnTo>
                    <a:pt x="4099133" y="1342541"/>
                  </a:lnTo>
                  <a:lnTo>
                    <a:pt x="4107701" y="1375286"/>
                  </a:lnTo>
                  <a:close/>
                </a:path>
                <a:path w="5528944" h="9429115">
                  <a:moveTo>
                    <a:pt x="213518" y="1408031"/>
                  </a:moveTo>
                  <a:lnTo>
                    <a:pt x="110798" y="1408031"/>
                  </a:lnTo>
                  <a:lnTo>
                    <a:pt x="91936" y="1375286"/>
                  </a:lnTo>
                  <a:lnTo>
                    <a:pt x="218034" y="1375286"/>
                  </a:lnTo>
                  <a:lnTo>
                    <a:pt x="213518" y="1408031"/>
                  </a:lnTo>
                  <a:close/>
                </a:path>
                <a:path w="5528944" h="9429115">
                  <a:moveTo>
                    <a:pt x="473712" y="1408031"/>
                  </a:moveTo>
                  <a:lnTo>
                    <a:pt x="423676" y="1408031"/>
                  </a:lnTo>
                  <a:lnTo>
                    <a:pt x="442584" y="1375286"/>
                  </a:lnTo>
                  <a:lnTo>
                    <a:pt x="475380" y="1375286"/>
                  </a:lnTo>
                  <a:lnTo>
                    <a:pt x="473712" y="1408031"/>
                  </a:lnTo>
                  <a:close/>
                </a:path>
                <a:path w="5528944" h="9429115">
                  <a:moveTo>
                    <a:pt x="449464" y="1440776"/>
                  </a:moveTo>
                  <a:lnTo>
                    <a:pt x="422267" y="1440776"/>
                  </a:lnTo>
                  <a:lnTo>
                    <a:pt x="417341" y="1408031"/>
                  </a:lnTo>
                  <a:lnTo>
                    <a:pt x="465843" y="1408031"/>
                  </a:lnTo>
                  <a:lnTo>
                    <a:pt x="449464" y="1440776"/>
                  </a:lnTo>
                  <a:close/>
                </a:path>
                <a:path w="5528944" h="9429115">
                  <a:moveTo>
                    <a:pt x="972691" y="1408031"/>
                  </a:moveTo>
                  <a:lnTo>
                    <a:pt x="942191" y="1408031"/>
                  </a:lnTo>
                  <a:lnTo>
                    <a:pt x="926211" y="1375286"/>
                  </a:lnTo>
                  <a:lnTo>
                    <a:pt x="987051" y="1375286"/>
                  </a:lnTo>
                  <a:lnTo>
                    <a:pt x="972691" y="1408031"/>
                  </a:lnTo>
                  <a:close/>
                </a:path>
                <a:path w="5528944" h="9429115">
                  <a:moveTo>
                    <a:pt x="1507205" y="1408031"/>
                  </a:moveTo>
                  <a:lnTo>
                    <a:pt x="1441319" y="1408031"/>
                  </a:lnTo>
                  <a:lnTo>
                    <a:pt x="1446776" y="1375286"/>
                  </a:lnTo>
                  <a:lnTo>
                    <a:pt x="1502490" y="1375286"/>
                  </a:lnTo>
                  <a:lnTo>
                    <a:pt x="1507205" y="1408031"/>
                  </a:lnTo>
                  <a:close/>
                </a:path>
                <a:path w="5528944" h="9429115">
                  <a:moveTo>
                    <a:pt x="1496072" y="1440776"/>
                  </a:moveTo>
                  <a:lnTo>
                    <a:pt x="1448765" y="1440776"/>
                  </a:lnTo>
                  <a:lnTo>
                    <a:pt x="1442735" y="1408031"/>
                  </a:lnTo>
                  <a:lnTo>
                    <a:pt x="1506092" y="1408031"/>
                  </a:lnTo>
                  <a:lnTo>
                    <a:pt x="1496072" y="1440776"/>
                  </a:lnTo>
                  <a:close/>
                </a:path>
                <a:path w="5528944" h="9429115">
                  <a:moveTo>
                    <a:pt x="1731605" y="1408031"/>
                  </a:moveTo>
                  <a:lnTo>
                    <a:pt x="1695127" y="1408031"/>
                  </a:lnTo>
                  <a:lnTo>
                    <a:pt x="1712448" y="1375286"/>
                  </a:lnTo>
                  <a:lnTo>
                    <a:pt x="1731605" y="1408031"/>
                  </a:lnTo>
                  <a:close/>
                </a:path>
                <a:path w="5528944" h="9429115">
                  <a:moveTo>
                    <a:pt x="1737140" y="1440776"/>
                  </a:moveTo>
                  <a:lnTo>
                    <a:pt x="1713890" y="1440776"/>
                  </a:lnTo>
                  <a:lnTo>
                    <a:pt x="1655211" y="1408031"/>
                  </a:lnTo>
                  <a:lnTo>
                    <a:pt x="1741630" y="1408031"/>
                  </a:lnTo>
                  <a:lnTo>
                    <a:pt x="1737140" y="1440776"/>
                  </a:lnTo>
                  <a:close/>
                </a:path>
                <a:path w="5528944" h="9429115">
                  <a:moveTo>
                    <a:pt x="5359806" y="1408031"/>
                  </a:moveTo>
                  <a:lnTo>
                    <a:pt x="5304274" y="1408031"/>
                  </a:lnTo>
                  <a:lnTo>
                    <a:pt x="5314479" y="1375286"/>
                  </a:lnTo>
                  <a:lnTo>
                    <a:pt x="5378866" y="1375286"/>
                  </a:lnTo>
                  <a:lnTo>
                    <a:pt x="5359806" y="1408031"/>
                  </a:lnTo>
                  <a:close/>
                </a:path>
                <a:path w="5528944" h="9429115">
                  <a:moveTo>
                    <a:pt x="709865" y="1440776"/>
                  </a:moveTo>
                  <a:lnTo>
                    <a:pt x="661023" y="1440776"/>
                  </a:lnTo>
                  <a:lnTo>
                    <a:pt x="665726" y="1408031"/>
                  </a:lnTo>
                  <a:lnTo>
                    <a:pt x="698696" y="1408031"/>
                  </a:lnTo>
                  <a:lnTo>
                    <a:pt x="709865" y="1440776"/>
                  </a:lnTo>
                  <a:close/>
                </a:path>
                <a:path w="5528944" h="9429115">
                  <a:moveTo>
                    <a:pt x="2680885" y="1440776"/>
                  </a:moveTo>
                  <a:lnTo>
                    <a:pt x="2656780" y="1440776"/>
                  </a:lnTo>
                  <a:lnTo>
                    <a:pt x="2650264" y="1408031"/>
                  </a:lnTo>
                  <a:lnTo>
                    <a:pt x="2686130" y="1408031"/>
                  </a:lnTo>
                  <a:lnTo>
                    <a:pt x="2680885" y="1440776"/>
                  </a:lnTo>
                  <a:close/>
                </a:path>
                <a:path w="5528944" h="9429115">
                  <a:moveTo>
                    <a:pt x="3127146" y="1539011"/>
                  </a:moveTo>
                  <a:lnTo>
                    <a:pt x="3114002" y="1506266"/>
                  </a:lnTo>
                  <a:lnTo>
                    <a:pt x="3099034" y="1506266"/>
                  </a:lnTo>
                  <a:lnTo>
                    <a:pt x="3132814" y="1473521"/>
                  </a:lnTo>
                  <a:lnTo>
                    <a:pt x="3149442" y="1440776"/>
                  </a:lnTo>
                  <a:lnTo>
                    <a:pt x="3210825" y="1440776"/>
                  </a:lnTo>
                  <a:lnTo>
                    <a:pt x="3144222" y="1506266"/>
                  </a:lnTo>
                  <a:lnTo>
                    <a:pt x="3127146" y="1539011"/>
                  </a:lnTo>
                  <a:close/>
                </a:path>
                <a:path w="5528944" h="9429115">
                  <a:moveTo>
                    <a:pt x="5488791" y="1473521"/>
                  </a:moveTo>
                  <a:lnTo>
                    <a:pt x="5457061" y="1473521"/>
                  </a:lnTo>
                  <a:lnTo>
                    <a:pt x="5473260" y="1440776"/>
                  </a:lnTo>
                  <a:lnTo>
                    <a:pt x="5488791" y="1473521"/>
                  </a:lnTo>
                  <a:close/>
                </a:path>
                <a:path w="5528944" h="9429115">
                  <a:moveTo>
                    <a:pt x="5473044" y="1506266"/>
                  </a:moveTo>
                  <a:lnTo>
                    <a:pt x="5454884" y="1473521"/>
                  </a:lnTo>
                  <a:lnTo>
                    <a:pt x="5489787" y="1473521"/>
                  </a:lnTo>
                  <a:lnTo>
                    <a:pt x="5473044" y="1506266"/>
                  </a:lnTo>
                  <a:close/>
                </a:path>
                <a:path w="5528944" h="9429115">
                  <a:moveTo>
                    <a:pt x="287698" y="1506266"/>
                  </a:moveTo>
                  <a:lnTo>
                    <a:pt x="260495" y="1506266"/>
                  </a:lnTo>
                  <a:lnTo>
                    <a:pt x="256845" y="1473521"/>
                  </a:lnTo>
                  <a:lnTo>
                    <a:pt x="292118" y="1473521"/>
                  </a:lnTo>
                  <a:lnTo>
                    <a:pt x="287698" y="1506266"/>
                  </a:lnTo>
                  <a:close/>
                </a:path>
                <a:path w="5528944" h="9429115">
                  <a:moveTo>
                    <a:pt x="1125825" y="1506266"/>
                  </a:moveTo>
                  <a:lnTo>
                    <a:pt x="1076085" y="1506266"/>
                  </a:lnTo>
                  <a:lnTo>
                    <a:pt x="1085685" y="1473521"/>
                  </a:lnTo>
                  <a:lnTo>
                    <a:pt x="1105892" y="1473521"/>
                  </a:lnTo>
                  <a:lnTo>
                    <a:pt x="1125825" y="1506266"/>
                  </a:lnTo>
                  <a:close/>
                </a:path>
                <a:path w="5528944" h="9429115">
                  <a:moveTo>
                    <a:pt x="1307165" y="1506266"/>
                  </a:moveTo>
                  <a:lnTo>
                    <a:pt x="1304251" y="1506266"/>
                  </a:lnTo>
                  <a:lnTo>
                    <a:pt x="1296191" y="1473521"/>
                  </a:lnTo>
                  <a:lnTo>
                    <a:pt x="1312635" y="1473521"/>
                  </a:lnTo>
                  <a:lnTo>
                    <a:pt x="1307165" y="1506266"/>
                  </a:lnTo>
                  <a:close/>
                </a:path>
                <a:path w="5528944" h="9429115">
                  <a:moveTo>
                    <a:pt x="454096" y="1539011"/>
                  </a:moveTo>
                  <a:lnTo>
                    <a:pt x="424068" y="1539011"/>
                  </a:lnTo>
                  <a:lnTo>
                    <a:pt x="426131" y="1506266"/>
                  </a:lnTo>
                  <a:lnTo>
                    <a:pt x="442930" y="1506266"/>
                  </a:lnTo>
                  <a:lnTo>
                    <a:pt x="454096" y="1539011"/>
                  </a:lnTo>
                  <a:close/>
                </a:path>
                <a:path w="5528944" h="9429115">
                  <a:moveTo>
                    <a:pt x="450269" y="1571756"/>
                  </a:moveTo>
                  <a:lnTo>
                    <a:pt x="442569" y="1571756"/>
                  </a:lnTo>
                  <a:lnTo>
                    <a:pt x="435414" y="1539011"/>
                  </a:lnTo>
                  <a:lnTo>
                    <a:pt x="457259" y="1539011"/>
                  </a:lnTo>
                  <a:lnTo>
                    <a:pt x="450269" y="1571756"/>
                  </a:lnTo>
                  <a:close/>
                </a:path>
                <a:path w="5528944" h="9429115">
                  <a:moveTo>
                    <a:pt x="968191" y="1571756"/>
                  </a:moveTo>
                  <a:lnTo>
                    <a:pt x="925344" y="1571756"/>
                  </a:lnTo>
                  <a:lnTo>
                    <a:pt x="932575" y="1539011"/>
                  </a:lnTo>
                  <a:lnTo>
                    <a:pt x="965176" y="1539011"/>
                  </a:lnTo>
                  <a:lnTo>
                    <a:pt x="968191" y="1571756"/>
                  </a:lnTo>
                  <a:close/>
                </a:path>
                <a:path w="5528944" h="9429115">
                  <a:moveTo>
                    <a:pt x="1212076" y="1571756"/>
                  </a:moveTo>
                  <a:lnTo>
                    <a:pt x="1131686" y="1571756"/>
                  </a:lnTo>
                  <a:lnTo>
                    <a:pt x="1129655" y="1539011"/>
                  </a:lnTo>
                  <a:lnTo>
                    <a:pt x="1182608" y="1539011"/>
                  </a:lnTo>
                  <a:lnTo>
                    <a:pt x="1212076" y="1571756"/>
                  </a:lnTo>
                  <a:close/>
                </a:path>
                <a:path w="5528944" h="9429115">
                  <a:moveTo>
                    <a:pt x="1245744" y="1604465"/>
                  </a:moveTo>
                  <a:lnTo>
                    <a:pt x="1157195" y="1604465"/>
                  </a:lnTo>
                  <a:lnTo>
                    <a:pt x="1136467" y="1571756"/>
                  </a:lnTo>
                  <a:lnTo>
                    <a:pt x="1253267" y="1571756"/>
                  </a:lnTo>
                  <a:lnTo>
                    <a:pt x="1245744" y="1604465"/>
                  </a:lnTo>
                  <a:close/>
                </a:path>
                <a:path w="5528944" h="9429115">
                  <a:moveTo>
                    <a:pt x="5059559" y="1604465"/>
                  </a:moveTo>
                  <a:lnTo>
                    <a:pt x="5001943" y="1604465"/>
                  </a:lnTo>
                  <a:lnTo>
                    <a:pt x="5018864" y="1571756"/>
                  </a:lnTo>
                  <a:lnTo>
                    <a:pt x="5038524" y="1539011"/>
                  </a:lnTo>
                  <a:lnTo>
                    <a:pt x="5113501" y="1539011"/>
                  </a:lnTo>
                  <a:lnTo>
                    <a:pt x="5059559" y="1604465"/>
                  </a:lnTo>
                  <a:close/>
                </a:path>
                <a:path w="5528944" h="9429115">
                  <a:moveTo>
                    <a:pt x="5008652" y="1637246"/>
                  </a:moveTo>
                  <a:lnTo>
                    <a:pt x="4997118" y="1637246"/>
                  </a:lnTo>
                  <a:lnTo>
                    <a:pt x="4991903" y="1604465"/>
                  </a:lnTo>
                  <a:lnTo>
                    <a:pt x="5034014" y="1604465"/>
                  </a:lnTo>
                  <a:lnTo>
                    <a:pt x="5008652" y="1637246"/>
                  </a:lnTo>
                  <a:close/>
                </a:path>
                <a:path w="5528944" h="9429115">
                  <a:moveTo>
                    <a:pt x="0" y="1586244"/>
                  </a:moveTo>
                  <a:lnTo>
                    <a:pt x="0" y="1571756"/>
                  </a:lnTo>
                  <a:lnTo>
                    <a:pt x="6440" y="1571756"/>
                  </a:lnTo>
                  <a:lnTo>
                    <a:pt x="0" y="1586244"/>
                  </a:lnTo>
                  <a:close/>
                </a:path>
                <a:path w="5528944" h="9429115">
                  <a:moveTo>
                    <a:pt x="1481597" y="1604465"/>
                  </a:moveTo>
                  <a:lnTo>
                    <a:pt x="1399395" y="1604465"/>
                  </a:lnTo>
                  <a:lnTo>
                    <a:pt x="1417469" y="1571756"/>
                  </a:lnTo>
                  <a:lnTo>
                    <a:pt x="1483440" y="1571756"/>
                  </a:lnTo>
                  <a:lnTo>
                    <a:pt x="1481653" y="1603468"/>
                  </a:lnTo>
                  <a:lnTo>
                    <a:pt x="1481597" y="1604465"/>
                  </a:lnTo>
                  <a:close/>
                </a:path>
                <a:path w="5528944" h="9429115">
                  <a:moveTo>
                    <a:pt x="1710981" y="1604465"/>
                  </a:moveTo>
                  <a:lnTo>
                    <a:pt x="1667728" y="1604465"/>
                  </a:lnTo>
                  <a:lnTo>
                    <a:pt x="1663735" y="1571756"/>
                  </a:lnTo>
                  <a:lnTo>
                    <a:pt x="1715900" y="1571756"/>
                  </a:lnTo>
                  <a:lnTo>
                    <a:pt x="1710981" y="1604465"/>
                  </a:lnTo>
                  <a:close/>
                </a:path>
                <a:path w="5528944" h="9429115">
                  <a:moveTo>
                    <a:pt x="2034319" y="1604465"/>
                  </a:moveTo>
                  <a:lnTo>
                    <a:pt x="1935282" y="1604465"/>
                  </a:lnTo>
                  <a:lnTo>
                    <a:pt x="1938244" y="1571756"/>
                  </a:lnTo>
                  <a:lnTo>
                    <a:pt x="2014150" y="1571756"/>
                  </a:lnTo>
                  <a:lnTo>
                    <a:pt x="2034319" y="1604465"/>
                  </a:lnTo>
                  <a:close/>
                </a:path>
                <a:path w="5528944" h="9429115">
                  <a:moveTo>
                    <a:pt x="2045118" y="1637246"/>
                  </a:moveTo>
                  <a:lnTo>
                    <a:pt x="2033710" y="1637246"/>
                  </a:lnTo>
                  <a:lnTo>
                    <a:pt x="2008831" y="1604465"/>
                  </a:lnTo>
                  <a:lnTo>
                    <a:pt x="2049035" y="1604465"/>
                  </a:lnTo>
                  <a:lnTo>
                    <a:pt x="2045118" y="1637246"/>
                  </a:lnTo>
                  <a:close/>
                </a:path>
                <a:path w="5528944" h="9429115">
                  <a:moveTo>
                    <a:pt x="871102" y="1637246"/>
                  </a:moveTo>
                  <a:lnTo>
                    <a:pt x="860066" y="1637246"/>
                  </a:lnTo>
                  <a:lnTo>
                    <a:pt x="862197" y="1604465"/>
                  </a:lnTo>
                  <a:lnTo>
                    <a:pt x="867659" y="1604465"/>
                  </a:lnTo>
                  <a:lnTo>
                    <a:pt x="871102" y="1637246"/>
                  </a:lnTo>
                  <a:close/>
                </a:path>
                <a:path w="5528944" h="9429115">
                  <a:moveTo>
                    <a:pt x="4737459" y="1637246"/>
                  </a:moveTo>
                  <a:lnTo>
                    <a:pt x="4736148" y="1637246"/>
                  </a:lnTo>
                  <a:lnTo>
                    <a:pt x="4727264" y="1604465"/>
                  </a:lnTo>
                  <a:lnTo>
                    <a:pt x="4738967" y="1604465"/>
                  </a:lnTo>
                  <a:lnTo>
                    <a:pt x="4737459" y="1637246"/>
                  </a:lnTo>
                  <a:close/>
                </a:path>
                <a:path w="5528944" h="9429115">
                  <a:moveTo>
                    <a:pt x="555211" y="1669991"/>
                  </a:moveTo>
                  <a:lnTo>
                    <a:pt x="542147" y="1669991"/>
                  </a:lnTo>
                  <a:lnTo>
                    <a:pt x="546240" y="1637246"/>
                  </a:lnTo>
                  <a:lnTo>
                    <a:pt x="555211" y="1669991"/>
                  </a:lnTo>
                  <a:close/>
                </a:path>
                <a:path w="5528944" h="9429115">
                  <a:moveTo>
                    <a:pt x="1084369" y="1669991"/>
                  </a:moveTo>
                  <a:lnTo>
                    <a:pt x="1052690" y="1669991"/>
                  </a:lnTo>
                  <a:lnTo>
                    <a:pt x="1046286" y="1637246"/>
                  </a:lnTo>
                  <a:lnTo>
                    <a:pt x="1084074" y="1637246"/>
                  </a:lnTo>
                  <a:lnTo>
                    <a:pt x="1084369" y="1669991"/>
                  </a:lnTo>
                  <a:close/>
                </a:path>
                <a:path w="5528944" h="9429115">
                  <a:moveTo>
                    <a:pt x="2577997" y="1669991"/>
                  </a:moveTo>
                  <a:lnTo>
                    <a:pt x="2566401" y="1669991"/>
                  </a:lnTo>
                  <a:lnTo>
                    <a:pt x="2571817" y="1637246"/>
                  </a:lnTo>
                  <a:lnTo>
                    <a:pt x="2577997" y="1669991"/>
                  </a:lnTo>
                  <a:close/>
                </a:path>
                <a:path w="5528944" h="9429115">
                  <a:moveTo>
                    <a:pt x="722224" y="1735480"/>
                  </a:moveTo>
                  <a:lnTo>
                    <a:pt x="641327" y="1735480"/>
                  </a:lnTo>
                  <a:lnTo>
                    <a:pt x="654581" y="1702736"/>
                  </a:lnTo>
                  <a:lnTo>
                    <a:pt x="732427" y="1702736"/>
                  </a:lnTo>
                  <a:lnTo>
                    <a:pt x="722224" y="1735480"/>
                  </a:lnTo>
                  <a:close/>
                </a:path>
                <a:path w="5528944" h="9429115">
                  <a:moveTo>
                    <a:pt x="657253" y="1768225"/>
                  </a:moveTo>
                  <a:lnTo>
                    <a:pt x="621704" y="1768225"/>
                  </a:lnTo>
                  <a:lnTo>
                    <a:pt x="620484" y="1735480"/>
                  </a:lnTo>
                  <a:lnTo>
                    <a:pt x="669538" y="1735480"/>
                  </a:lnTo>
                  <a:lnTo>
                    <a:pt x="657253" y="1768225"/>
                  </a:lnTo>
                  <a:close/>
                </a:path>
                <a:path w="5528944" h="9429115">
                  <a:moveTo>
                    <a:pt x="1256892" y="1768225"/>
                  </a:moveTo>
                  <a:lnTo>
                    <a:pt x="1223634" y="1768225"/>
                  </a:lnTo>
                  <a:lnTo>
                    <a:pt x="1202268" y="1735480"/>
                  </a:lnTo>
                  <a:lnTo>
                    <a:pt x="1132570" y="1735480"/>
                  </a:lnTo>
                  <a:lnTo>
                    <a:pt x="1128903" y="1702736"/>
                  </a:lnTo>
                  <a:lnTo>
                    <a:pt x="1252694" y="1702736"/>
                  </a:lnTo>
                  <a:lnTo>
                    <a:pt x="1262699" y="1735480"/>
                  </a:lnTo>
                  <a:lnTo>
                    <a:pt x="1256892" y="1768225"/>
                  </a:lnTo>
                  <a:close/>
                </a:path>
                <a:path w="5528944" h="9429115">
                  <a:moveTo>
                    <a:pt x="1417156" y="1735480"/>
                  </a:moveTo>
                  <a:lnTo>
                    <a:pt x="1412998" y="1735480"/>
                  </a:lnTo>
                  <a:lnTo>
                    <a:pt x="1410869" y="1702736"/>
                  </a:lnTo>
                  <a:lnTo>
                    <a:pt x="1420398" y="1702736"/>
                  </a:lnTo>
                  <a:lnTo>
                    <a:pt x="1417156" y="1735480"/>
                  </a:lnTo>
                  <a:close/>
                </a:path>
                <a:path w="5528944" h="9429115">
                  <a:moveTo>
                    <a:pt x="1744540" y="1768225"/>
                  </a:moveTo>
                  <a:lnTo>
                    <a:pt x="1664184" y="1768225"/>
                  </a:lnTo>
                  <a:lnTo>
                    <a:pt x="1678156" y="1735480"/>
                  </a:lnTo>
                  <a:lnTo>
                    <a:pt x="1746468" y="1735480"/>
                  </a:lnTo>
                  <a:lnTo>
                    <a:pt x="1744540" y="1768225"/>
                  </a:lnTo>
                  <a:close/>
                </a:path>
                <a:path w="5528944" h="9429115">
                  <a:moveTo>
                    <a:pt x="1689201" y="1800970"/>
                  </a:moveTo>
                  <a:lnTo>
                    <a:pt x="1685239" y="1800970"/>
                  </a:lnTo>
                  <a:lnTo>
                    <a:pt x="1679050" y="1768225"/>
                  </a:lnTo>
                  <a:lnTo>
                    <a:pt x="1708540" y="1768225"/>
                  </a:lnTo>
                  <a:lnTo>
                    <a:pt x="1689201" y="1800970"/>
                  </a:lnTo>
                  <a:close/>
                </a:path>
                <a:path w="5528944" h="9429115">
                  <a:moveTo>
                    <a:pt x="1964225" y="1768225"/>
                  </a:moveTo>
                  <a:lnTo>
                    <a:pt x="1906100" y="1768225"/>
                  </a:lnTo>
                  <a:lnTo>
                    <a:pt x="1907826" y="1735480"/>
                  </a:lnTo>
                  <a:lnTo>
                    <a:pt x="1952810" y="1735480"/>
                  </a:lnTo>
                  <a:lnTo>
                    <a:pt x="1964225" y="1768225"/>
                  </a:lnTo>
                  <a:close/>
                </a:path>
                <a:path w="5528944" h="9429115">
                  <a:moveTo>
                    <a:pt x="2236626" y="1768225"/>
                  </a:moveTo>
                  <a:lnTo>
                    <a:pt x="2149398" y="1768225"/>
                  </a:lnTo>
                  <a:lnTo>
                    <a:pt x="2156940" y="1735480"/>
                  </a:lnTo>
                  <a:lnTo>
                    <a:pt x="2222190" y="1735480"/>
                  </a:lnTo>
                  <a:lnTo>
                    <a:pt x="2236626" y="1768225"/>
                  </a:lnTo>
                  <a:close/>
                </a:path>
                <a:path w="5528944" h="9429115">
                  <a:moveTo>
                    <a:pt x="2242051" y="1800970"/>
                  </a:moveTo>
                  <a:lnTo>
                    <a:pt x="2179684" y="1800970"/>
                  </a:lnTo>
                  <a:lnTo>
                    <a:pt x="2164121" y="1768225"/>
                  </a:lnTo>
                  <a:lnTo>
                    <a:pt x="2248550" y="1768225"/>
                  </a:lnTo>
                  <a:lnTo>
                    <a:pt x="2242051" y="1800970"/>
                  </a:lnTo>
                  <a:close/>
                </a:path>
                <a:path w="5528944" h="9429115">
                  <a:moveTo>
                    <a:pt x="35421" y="1833715"/>
                  </a:moveTo>
                  <a:lnTo>
                    <a:pt x="18849" y="1833715"/>
                  </a:lnTo>
                  <a:lnTo>
                    <a:pt x="24692" y="1800970"/>
                  </a:lnTo>
                  <a:lnTo>
                    <a:pt x="49601" y="1800970"/>
                  </a:lnTo>
                  <a:lnTo>
                    <a:pt x="35421" y="1833715"/>
                  </a:lnTo>
                  <a:close/>
                </a:path>
                <a:path w="5528944" h="9429115">
                  <a:moveTo>
                    <a:pt x="876370" y="1833715"/>
                  </a:moveTo>
                  <a:lnTo>
                    <a:pt x="784950" y="1833715"/>
                  </a:lnTo>
                  <a:lnTo>
                    <a:pt x="803154" y="1800970"/>
                  </a:lnTo>
                  <a:lnTo>
                    <a:pt x="877880" y="1800970"/>
                  </a:lnTo>
                  <a:lnTo>
                    <a:pt x="876370" y="1833715"/>
                  </a:lnTo>
                  <a:close/>
                </a:path>
                <a:path w="5528944" h="9429115">
                  <a:moveTo>
                    <a:pt x="1849553" y="1833715"/>
                  </a:moveTo>
                  <a:lnTo>
                    <a:pt x="1801582" y="1833715"/>
                  </a:lnTo>
                  <a:lnTo>
                    <a:pt x="1812420" y="1800970"/>
                  </a:lnTo>
                  <a:lnTo>
                    <a:pt x="1837241" y="1800970"/>
                  </a:lnTo>
                  <a:lnTo>
                    <a:pt x="1849553" y="1833715"/>
                  </a:lnTo>
                  <a:close/>
                </a:path>
                <a:path w="5528944" h="9429115">
                  <a:moveTo>
                    <a:pt x="1852435" y="1866460"/>
                  </a:moveTo>
                  <a:lnTo>
                    <a:pt x="1752088" y="1866460"/>
                  </a:lnTo>
                  <a:lnTo>
                    <a:pt x="1777802" y="1833715"/>
                  </a:lnTo>
                  <a:lnTo>
                    <a:pt x="1857739" y="1833715"/>
                  </a:lnTo>
                  <a:lnTo>
                    <a:pt x="1852435" y="1866460"/>
                  </a:lnTo>
                  <a:close/>
                </a:path>
                <a:path w="5528944" h="9429115">
                  <a:moveTo>
                    <a:pt x="1760513" y="1899205"/>
                  </a:moveTo>
                  <a:lnTo>
                    <a:pt x="1697191" y="1899205"/>
                  </a:lnTo>
                  <a:lnTo>
                    <a:pt x="1725024" y="1866460"/>
                  </a:lnTo>
                  <a:lnTo>
                    <a:pt x="1783543" y="1866460"/>
                  </a:lnTo>
                  <a:lnTo>
                    <a:pt x="1760513" y="1899205"/>
                  </a:lnTo>
                  <a:close/>
                </a:path>
                <a:path w="5528944" h="9429115">
                  <a:moveTo>
                    <a:pt x="1730494" y="1931950"/>
                  </a:moveTo>
                  <a:lnTo>
                    <a:pt x="1663072" y="1931950"/>
                  </a:lnTo>
                  <a:lnTo>
                    <a:pt x="1674053" y="1899205"/>
                  </a:lnTo>
                  <a:lnTo>
                    <a:pt x="1739039" y="1899205"/>
                  </a:lnTo>
                  <a:lnTo>
                    <a:pt x="1730494" y="1931950"/>
                  </a:lnTo>
                  <a:close/>
                </a:path>
                <a:path w="5528944" h="9429115">
                  <a:moveTo>
                    <a:pt x="4335843" y="1833715"/>
                  </a:moveTo>
                  <a:lnTo>
                    <a:pt x="4294519" y="1833715"/>
                  </a:lnTo>
                  <a:lnTo>
                    <a:pt x="4306762" y="1800970"/>
                  </a:lnTo>
                  <a:lnTo>
                    <a:pt x="4327723" y="1800970"/>
                  </a:lnTo>
                  <a:lnTo>
                    <a:pt x="4335843" y="1833715"/>
                  </a:lnTo>
                  <a:close/>
                </a:path>
                <a:path w="5528944" h="9429115">
                  <a:moveTo>
                    <a:pt x="4328305" y="1866460"/>
                  </a:moveTo>
                  <a:lnTo>
                    <a:pt x="4276144" y="1866460"/>
                  </a:lnTo>
                  <a:lnTo>
                    <a:pt x="4274116" y="1833715"/>
                  </a:lnTo>
                  <a:lnTo>
                    <a:pt x="4338528" y="1833715"/>
                  </a:lnTo>
                  <a:lnTo>
                    <a:pt x="4328305" y="1866460"/>
                  </a:lnTo>
                  <a:close/>
                </a:path>
                <a:path w="5528944" h="9429115">
                  <a:moveTo>
                    <a:pt x="1049070" y="1866460"/>
                  </a:moveTo>
                  <a:lnTo>
                    <a:pt x="997824" y="1866460"/>
                  </a:lnTo>
                  <a:lnTo>
                    <a:pt x="998348" y="1833715"/>
                  </a:lnTo>
                  <a:lnTo>
                    <a:pt x="1053012" y="1833715"/>
                  </a:lnTo>
                  <a:lnTo>
                    <a:pt x="1049070" y="1866460"/>
                  </a:lnTo>
                  <a:close/>
                </a:path>
                <a:path w="5528944" h="9429115">
                  <a:moveTo>
                    <a:pt x="1356447" y="1866460"/>
                  </a:moveTo>
                  <a:lnTo>
                    <a:pt x="1326686" y="1866460"/>
                  </a:lnTo>
                  <a:lnTo>
                    <a:pt x="1327107" y="1833715"/>
                  </a:lnTo>
                  <a:lnTo>
                    <a:pt x="1357396" y="1833715"/>
                  </a:lnTo>
                  <a:lnTo>
                    <a:pt x="1356447" y="1866460"/>
                  </a:lnTo>
                  <a:close/>
                </a:path>
                <a:path w="5528944" h="9429115">
                  <a:moveTo>
                    <a:pt x="5332009" y="1866460"/>
                  </a:moveTo>
                  <a:lnTo>
                    <a:pt x="5285887" y="1866460"/>
                  </a:lnTo>
                  <a:lnTo>
                    <a:pt x="5280775" y="1833715"/>
                  </a:lnTo>
                  <a:lnTo>
                    <a:pt x="5332140" y="1833715"/>
                  </a:lnTo>
                  <a:lnTo>
                    <a:pt x="5332009" y="1866460"/>
                  </a:lnTo>
                  <a:close/>
                </a:path>
                <a:path w="5528944" h="9429115">
                  <a:moveTo>
                    <a:pt x="723291" y="1899205"/>
                  </a:moveTo>
                  <a:lnTo>
                    <a:pt x="679114" y="1899205"/>
                  </a:lnTo>
                  <a:lnTo>
                    <a:pt x="681214" y="1866460"/>
                  </a:lnTo>
                  <a:lnTo>
                    <a:pt x="719005" y="1866460"/>
                  </a:lnTo>
                  <a:lnTo>
                    <a:pt x="723291" y="1899205"/>
                  </a:lnTo>
                  <a:close/>
                </a:path>
                <a:path w="5528944" h="9429115">
                  <a:moveTo>
                    <a:pt x="4587843" y="1899205"/>
                  </a:moveTo>
                  <a:lnTo>
                    <a:pt x="4568429" y="1899205"/>
                  </a:lnTo>
                  <a:lnTo>
                    <a:pt x="4563124" y="1866460"/>
                  </a:lnTo>
                  <a:lnTo>
                    <a:pt x="4593724" y="1866460"/>
                  </a:lnTo>
                  <a:lnTo>
                    <a:pt x="4587843" y="1899205"/>
                  </a:lnTo>
                  <a:close/>
                </a:path>
                <a:path w="5528944" h="9429115">
                  <a:moveTo>
                    <a:pt x="1239507" y="1931950"/>
                  </a:moveTo>
                  <a:lnTo>
                    <a:pt x="1173107" y="1931950"/>
                  </a:lnTo>
                  <a:lnTo>
                    <a:pt x="1175319" y="1899205"/>
                  </a:lnTo>
                  <a:lnTo>
                    <a:pt x="1238479" y="1899205"/>
                  </a:lnTo>
                  <a:lnTo>
                    <a:pt x="1239507" y="1931950"/>
                  </a:lnTo>
                  <a:close/>
                </a:path>
                <a:path w="5528944" h="9429115">
                  <a:moveTo>
                    <a:pt x="2375667" y="1931950"/>
                  </a:moveTo>
                  <a:lnTo>
                    <a:pt x="2372588" y="1899205"/>
                  </a:lnTo>
                  <a:lnTo>
                    <a:pt x="2379203" y="1899205"/>
                  </a:lnTo>
                  <a:lnTo>
                    <a:pt x="2375667" y="1931950"/>
                  </a:lnTo>
                  <a:close/>
                </a:path>
                <a:path w="5528944" h="9429115">
                  <a:moveTo>
                    <a:pt x="4247766" y="1931950"/>
                  </a:moveTo>
                  <a:lnTo>
                    <a:pt x="4206620" y="1931950"/>
                  </a:lnTo>
                  <a:lnTo>
                    <a:pt x="4214261" y="1899205"/>
                  </a:lnTo>
                  <a:lnTo>
                    <a:pt x="4240667" y="1899205"/>
                  </a:lnTo>
                  <a:lnTo>
                    <a:pt x="4247766" y="1931950"/>
                  </a:lnTo>
                  <a:close/>
                </a:path>
                <a:path w="5528944" h="9429115">
                  <a:moveTo>
                    <a:pt x="4235512" y="1964695"/>
                  </a:moveTo>
                  <a:lnTo>
                    <a:pt x="4213441" y="1964695"/>
                  </a:lnTo>
                  <a:lnTo>
                    <a:pt x="4205714" y="1931950"/>
                  </a:lnTo>
                  <a:lnTo>
                    <a:pt x="4245893" y="1931950"/>
                  </a:lnTo>
                  <a:lnTo>
                    <a:pt x="4235512" y="1964695"/>
                  </a:lnTo>
                  <a:close/>
                </a:path>
                <a:path w="5528944" h="9429115">
                  <a:moveTo>
                    <a:pt x="370236" y="1964695"/>
                  </a:moveTo>
                  <a:lnTo>
                    <a:pt x="348305" y="1964695"/>
                  </a:lnTo>
                  <a:lnTo>
                    <a:pt x="344582" y="1931950"/>
                  </a:lnTo>
                  <a:lnTo>
                    <a:pt x="370427" y="1931950"/>
                  </a:lnTo>
                  <a:lnTo>
                    <a:pt x="370236" y="1964695"/>
                  </a:lnTo>
                  <a:close/>
                </a:path>
                <a:path w="5528944" h="9429115">
                  <a:moveTo>
                    <a:pt x="1102" y="1997440"/>
                  </a:moveTo>
                  <a:lnTo>
                    <a:pt x="0" y="1997440"/>
                  </a:lnTo>
                  <a:lnTo>
                    <a:pt x="0" y="1979661"/>
                  </a:lnTo>
                  <a:lnTo>
                    <a:pt x="1102" y="1997440"/>
                  </a:lnTo>
                  <a:close/>
                </a:path>
                <a:path w="5528944" h="9429115">
                  <a:moveTo>
                    <a:pt x="295605" y="1997440"/>
                  </a:moveTo>
                  <a:lnTo>
                    <a:pt x="257855" y="1997440"/>
                  </a:lnTo>
                  <a:lnTo>
                    <a:pt x="254383" y="1964695"/>
                  </a:lnTo>
                  <a:lnTo>
                    <a:pt x="295704" y="1964695"/>
                  </a:lnTo>
                  <a:lnTo>
                    <a:pt x="295605" y="1997440"/>
                  </a:lnTo>
                  <a:close/>
                </a:path>
                <a:path w="5528944" h="9429115">
                  <a:moveTo>
                    <a:pt x="852372" y="1997440"/>
                  </a:moveTo>
                  <a:lnTo>
                    <a:pt x="814944" y="1997440"/>
                  </a:lnTo>
                  <a:lnTo>
                    <a:pt x="815078" y="1964695"/>
                  </a:lnTo>
                  <a:lnTo>
                    <a:pt x="845299" y="1964695"/>
                  </a:lnTo>
                  <a:lnTo>
                    <a:pt x="852372" y="1997440"/>
                  </a:lnTo>
                  <a:close/>
                </a:path>
                <a:path w="5528944" h="9429115">
                  <a:moveTo>
                    <a:pt x="326063" y="2062930"/>
                  </a:moveTo>
                  <a:lnTo>
                    <a:pt x="304418" y="2062930"/>
                  </a:lnTo>
                  <a:lnTo>
                    <a:pt x="304189" y="2030185"/>
                  </a:lnTo>
                  <a:lnTo>
                    <a:pt x="333299" y="2030185"/>
                  </a:lnTo>
                  <a:lnTo>
                    <a:pt x="326063" y="2062930"/>
                  </a:lnTo>
                  <a:close/>
                </a:path>
                <a:path w="5528944" h="9429115">
                  <a:moveTo>
                    <a:pt x="603744" y="2161164"/>
                  </a:moveTo>
                  <a:lnTo>
                    <a:pt x="597711" y="2161164"/>
                  </a:lnTo>
                  <a:lnTo>
                    <a:pt x="588739" y="2128420"/>
                  </a:lnTo>
                  <a:lnTo>
                    <a:pt x="602426" y="2095675"/>
                  </a:lnTo>
                  <a:lnTo>
                    <a:pt x="629477" y="2062930"/>
                  </a:lnTo>
                  <a:lnTo>
                    <a:pt x="730266" y="2030185"/>
                  </a:lnTo>
                  <a:lnTo>
                    <a:pt x="739696" y="2030185"/>
                  </a:lnTo>
                  <a:lnTo>
                    <a:pt x="747604" y="2062930"/>
                  </a:lnTo>
                  <a:lnTo>
                    <a:pt x="756789" y="2062930"/>
                  </a:lnTo>
                  <a:lnTo>
                    <a:pt x="740639" y="2095675"/>
                  </a:lnTo>
                  <a:lnTo>
                    <a:pt x="660650" y="2095675"/>
                  </a:lnTo>
                  <a:lnTo>
                    <a:pt x="635167" y="2128420"/>
                  </a:lnTo>
                  <a:lnTo>
                    <a:pt x="609339" y="2128420"/>
                  </a:lnTo>
                  <a:lnTo>
                    <a:pt x="603744" y="2161164"/>
                  </a:lnTo>
                  <a:close/>
                </a:path>
                <a:path w="5528944" h="9429115">
                  <a:moveTo>
                    <a:pt x="969452" y="2062930"/>
                  </a:moveTo>
                  <a:lnTo>
                    <a:pt x="932901" y="2062930"/>
                  </a:lnTo>
                  <a:lnTo>
                    <a:pt x="950652" y="2030185"/>
                  </a:lnTo>
                  <a:lnTo>
                    <a:pt x="969452" y="2062930"/>
                  </a:lnTo>
                  <a:close/>
                </a:path>
                <a:path w="5528944" h="9429115">
                  <a:moveTo>
                    <a:pt x="968176" y="2095675"/>
                  </a:moveTo>
                  <a:lnTo>
                    <a:pt x="926961" y="2095675"/>
                  </a:lnTo>
                  <a:lnTo>
                    <a:pt x="900048" y="2062930"/>
                  </a:lnTo>
                  <a:lnTo>
                    <a:pt x="989802" y="2062930"/>
                  </a:lnTo>
                  <a:lnTo>
                    <a:pt x="968176" y="2095675"/>
                  </a:lnTo>
                  <a:close/>
                </a:path>
                <a:path w="5528944" h="9429115">
                  <a:moveTo>
                    <a:pt x="1599852" y="2062930"/>
                  </a:moveTo>
                  <a:lnTo>
                    <a:pt x="1580717" y="2062930"/>
                  </a:lnTo>
                  <a:lnTo>
                    <a:pt x="1582649" y="2030185"/>
                  </a:lnTo>
                  <a:lnTo>
                    <a:pt x="1592395" y="2030185"/>
                  </a:lnTo>
                  <a:lnTo>
                    <a:pt x="1599852" y="2062930"/>
                  </a:lnTo>
                  <a:close/>
                </a:path>
                <a:path w="5528944" h="9429115">
                  <a:moveTo>
                    <a:pt x="1597712" y="2095675"/>
                  </a:moveTo>
                  <a:lnTo>
                    <a:pt x="1594536" y="2062930"/>
                  </a:lnTo>
                  <a:lnTo>
                    <a:pt x="1602296" y="2062930"/>
                  </a:lnTo>
                  <a:lnTo>
                    <a:pt x="1597712" y="2095675"/>
                  </a:lnTo>
                  <a:close/>
                </a:path>
                <a:path w="5528944" h="9429115">
                  <a:moveTo>
                    <a:pt x="1980860" y="2095675"/>
                  </a:moveTo>
                  <a:lnTo>
                    <a:pt x="1894085" y="2095675"/>
                  </a:lnTo>
                  <a:lnTo>
                    <a:pt x="1909071" y="2062930"/>
                  </a:lnTo>
                  <a:lnTo>
                    <a:pt x="1976578" y="2062930"/>
                  </a:lnTo>
                  <a:lnTo>
                    <a:pt x="1980860" y="2095675"/>
                  </a:lnTo>
                  <a:close/>
                </a:path>
                <a:path w="5528944" h="9429115">
                  <a:moveTo>
                    <a:pt x="1968229" y="2128420"/>
                  </a:moveTo>
                  <a:lnTo>
                    <a:pt x="1933041" y="2128420"/>
                  </a:lnTo>
                  <a:lnTo>
                    <a:pt x="1919708" y="2095675"/>
                  </a:lnTo>
                  <a:lnTo>
                    <a:pt x="1976214" y="2095675"/>
                  </a:lnTo>
                  <a:lnTo>
                    <a:pt x="1968229" y="2128420"/>
                  </a:lnTo>
                  <a:close/>
                </a:path>
                <a:path w="5528944" h="9429115">
                  <a:moveTo>
                    <a:pt x="2490436" y="2095675"/>
                  </a:moveTo>
                  <a:lnTo>
                    <a:pt x="2480089" y="2095675"/>
                  </a:lnTo>
                  <a:lnTo>
                    <a:pt x="2472230" y="2062930"/>
                  </a:lnTo>
                  <a:lnTo>
                    <a:pt x="2487750" y="2062930"/>
                  </a:lnTo>
                  <a:lnTo>
                    <a:pt x="2490436" y="2095675"/>
                  </a:lnTo>
                  <a:close/>
                </a:path>
                <a:path w="5528944" h="9429115">
                  <a:moveTo>
                    <a:pt x="1318087" y="2128420"/>
                  </a:moveTo>
                  <a:lnTo>
                    <a:pt x="1267569" y="2128420"/>
                  </a:lnTo>
                  <a:lnTo>
                    <a:pt x="1278922" y="2095675"/>
                  </a:lnTo>
                  <a:lnTo>
                    <a:pt x="1295868" y="2095675"/>
                  </a:lnTo>
                  <a:lnTo>
                    <a:pt x="1318087" y="2128420"/>
                  </a:lnTo>
                  <a:close/>
                </a:path>
                <a:path w="5528944" h="9429115">
                  <a:moveTo>
                    <a:pt x="1372120" y="2193909"/>
                  </a:moveTo>
                  <a:lnTo>
                    <a:pt x="1331287" y="2193909"/>
                  </a:lnTo>
                  <a:lnTo>
                    <a:pt x="1308090" y="2161164"/>
                  </a:lnTo>
                  <a:lnTo>
                    <a:pt x="1260438" y="2161164"/>
                  </a:lnTo>
                  <a:lnTo>
                    <a:pt x="1261508" y="2128420"/>
                  </a:lnTo>
                  <a:lnTo>
                    <a:pt x="1358166" y="2128420"/>
                  </a:lnTo>
                  <a:lnTo>
                    <a:pt x="1375799" y="2161164"/>
                  </a:lnTo>
                  <a:lnTo>
                    <a:pt x="1372120" y="2193909"/>
                  </a:lnTo>
                  <a:close/>
                </a:path>
                <a:path w="5528944" h="9429115">
                  <a:moveTo>
                    <a:pt x="4423303" y="2128420"/>
                  </a:moveTo>
                  <a:lnTo>
                    <a:pt x="4378273" y="2128420"/>
                  </a:lnTo>
                  <a:lnTo>
                    <a:pt x="4376871" y="2095675"/>
                  </a:lnTo>
                  <a:lnTo>
                    <a:pt x="4421874" y="2095675"/>
                  </a:lnTo>
                  <a:lnTo>
                    <a:pt x="4423303" y="2128420"/>
                  </a:lnTo>
                  <a:close/>
                </a:path>
                <a:path w="5528944" h="9429115">
                  <a:moveTo>
                    <a:pt x="1100123" y="2161164"/>
                  </a:moveTo>
                  <a:lnTo>
                    <a:pt x="1073887" y="2161164"/>
                  </a:lnTo>
                  <a:lnTo>
                    <a:pt x="1082688" y="2128420"/>
                  </a:lnTo>
                  <a:lnTo>
                    <a:pt x="1092523" y="2128420"/>
                  </a:lnTo>
                  <a:lnTo>
                    <a:pt x="1100123" y="2161164"/>
                  </a:lnTo>
                  <a:close/>
                </a:path>
                <a:path w="5528944" h="9429115">
                  <a:moveTo>
                    <a:pt x="1099612" y="2193909"/>
                  </a:moveTo>
                  <a:lnTo>
                    <a:pt x="1073022" y="2193909"/>
                  </a:lnTo>
                  <a:lnTo>
                    <a:pt x="1067105" y="2161164"/>
                  </a:lnTo>
                  <a:lnTo>
                    <a:pt x="1106228" y="2161164"/>
                  </a:lnTo>
                  <a:lnTo>
                    <a:pt x="1099612" y="2193909"/>
                  </a:lnTo>
                  <a:close/>
                </a:path>
                <a:path w="5528944" h="9429115">
                  <a:moveTo>
                    <a:pt x="1207752" y="2259399"/>
                  </a:moveTo>
                  <a:lnTo>
                    <a:pt x="1094557" y="2259399"/>
                  </a:lnTo>
                  <a:lnTo>
                    <a:pt x="1107275" y="2226654"/>
                  </a:lnTo>
                  <a:lnTo>
                    <a:pt x="1128800" y="2226654"/>
                  </a:lnTo>
                  <a:lnTo>
                    <a:pt x="1139446" y="2193909"/>
                  </a:lnTo>
                  <a:lnTo>
                    <a:pt x="1191380" y="2193909"/>
                  </a:lnTo>
                  <a:lnTo>
                    <a:pt x="1202882" y="2226654"/>
                  </a:lnTo>
                  <a:lnTo>
                    <a:pt x="1207752" y="2259399"/>
                  </a:lnTo>
                  <a:close/>
                </a:path>
                <a:path w="5528944" h="9429115">
                  <a:moveTo>
                    <a:pt x="1118010" y="2292144"/>
                  </a:moveTo>
                  <a:lnTo>
                    <a:pt x="1031683" y="2292144"/>
                  </a:lnTo>
                  <a:lnTo>
                    <a:pt x="1038678" y="2259399"/>
                  </a:lnTo>
                  <a:lnTo>
                    <a:pt x="1140748" y="2259399"/>
                  </a:lnTo>
                  <a:lnTo>
                    <a:pt x="1118010" y="2292144"/>
                  </a:lnTo>
                  <a:close/>
                </a:path>
                <a:path w="5528944" h="9429115">
                  <a:moveTo>
                    <a:pt x="1062750" y="2324889"/>
                  </a:moveTo>
                  <a:lnTo>
                    <a:pt x="1021091" y="2324889"/>
                  </a:lnTo>
                  <a:lnTo>
                    <a:pt x="1009383" y="2292144"/>
                  </a:lnTo>
                  <a:lnTo>
                    <a:pt x="1074210" y="2292144"/>
                  </a:lnTo>
                  <a:lnTo>
                    <a:pt x="1062750" y="2324889"/>
                  </a:lnTo>
                  <a:close/>
                </a:path>
                <a:path w="5528944" h="9429115">
                  <a:moveTo>
                    <a:pt x="2074216" y="2161164"/>
                  </a:moveTo>
                  <a:lnTo>
                    <a:pt x="2017010" y="2161164"/>
                  </a:lnTo>
                  <a:lnTo>
                    <a:pt x="2026492" y="2128420"/>
                  </a:lnTo>
                  <a:lnTo>
                    <a:pt x="2073791" y="2128420"/>
                  </a:lnTo>
                  <a:lnTo>
                    <a:pt x="2074216" y="2161164"/>
                  </a:lnTo>
                  <a:close/>
                </a:path>
                <a:path w="5528944" h="9429115">
                  <a:moveTo>
                    <a:pt x="2397173" y="2161164"/>
                  </a:moveTo>
                  <a:lnTo>
                    <a:pt x="2277562" y="2161164"/>
                  </a:lnTo>
                  <a:lnTo>
                    <a:pt x="2282126" y="2128420"/>
                  </a:lnTo>
                  <a:lnTo>
                    <a:pt x="2386652" y="2128420"/>
                  </a:lnTo>
                  <a:lnTo>
                    <a:pt x="2397173" y="2161164"/>
                  </a:lnTo>
                  <a:close/>
                </a:path>
                <a:path w="5528944" h="9429115">
                  <a:moveTo>
                    <a:pt x="2381380" y="2193909"/>
                  </a:moveTo>
                  <a:lnTo>
                    <a:pt x="2330287" y="2193909"/>
                  </a:lnTo>
                  <a:lnTo>
                    <a:pt x="2309432" y="2161164"/>
                  </a:lnTo>
                  <a:lnTo>
                    <a:pt x="2393914" y="2161164"/>
                  </a:lnTo>
                  <a:lnTo>
                    <a:pt x="2381380" y="2193909"/>
                  </a:lnTo>
                  <a:close/>
                </a:path>
                <a:path w="5528944" h="9429115">
                  <a:moveTo>
                    <a:pt x="5002627" y="2161164"/>
                  </a:moveTo>
                  <a:lnTo>
                    <a:pt x="4968133" y="2161164"/>
                  </a:lnTo>
                  <a:lnTo>
                    <a:pt x="4960275" y="2128420"/>
                  </a:lnTo>
                  <a:lnTo>
                    <a:pt x="5011501" y="2128420"/>
                  </a:lnTo>
                  <a:lnTo>
                    <a:pt x="5002627" y="2161164"/>
                  </a:lnTo>
                  <a:close/>
                </a:path>
                <a:path w="5528944" h="9429115">
                  <a:moveTo>
                    <a:pt x="1598498" y="2193909"/>
                  </a:moveTo>
                  <a:lnTo>
                    <a:pt x="1549588" y="2193909"/>
                  </a:lnTo>
                  <a:lnTo>
                    <a:pt x="1546065" y="2161982"/>
                  </a:lnTo>
                  <a:lnTo>
                    <a:pt x="1545975" y="2161164"/>
                  </a:lnTo>
                  <a:lnTo>
                    <a:pt x="1595354" y="2161164"/>
                  </a:lnTo>
                  <a:lnTo>
                    <a:pt x="1598498" y="2193909"/>
                  </a:lnTo>
                  <a:close/>
                </a:path>
                <a:path w="5528944" h="9429115">
                  <a:moveTo>
                    <a:pt x="5096407" y="2226654"/>
                  </a:moveTo>
                  <a:lnTo>
                    <a:pt x="5023272" y="2226654"/>
                  </a:lnTo>
                  <a:lnTo>
                    <a:pt x="5043980" y="2193909"/>
                  </a:lnTo>
                  <a:lnTo>
                    <a:pt x="5086159" y="2161164"/>
                  </a:lnTo>
                  <a:lnTo>
                    <a:pt x="5106797" y="2161164"/>
                  </a:lnTo>
                  <a:lnTo>
                    <a:pt x="5113935" y="2193909"/>
                  </a:lnTo>
                  <a:lnTo>
                    <a:pt x="5118446" y="2193909"/>
                  </a:lnTo>
                  <a:lnTo>
                    <a:pt x="5096407" y="2226654"/>
                  </a:lnTo>
                  <a:close/>
                </a:path>
                <a:path w="5528944" h="9429115">
                  <a:moveTo>
                    <a:pt x="5014088" y="2259399"/>
                  </a:moveTo>
                  <a:lnTo>
                    <a:pt x="4996144" y="2226654"/>
                  </a:lnTo>
                  <a:lnTo>
                    <a:pt x="5039645" y="2226654"/>
                  </a:lnTo>
                  <a:lnTo>
                    <a:pt x="5014088" y="2259399"/>
                  </a:lnTo>
                  <a:close/>
                </a:path>
                <a:path w="5528944" h="9429115">
                  <a:moveTo>
                    <a:pt x="719419" y="2226654"/>
                  </a:moveTo>
                  <a:lnTo>
                    <a:pt x="642153" y="2226654"/>
                  </a:lnTo>
                  <a:lnTo>
                    <a:pt x="660310" y="2193909"/>
                  </a:lnTo>
                  <a:lnTo>
                    <a:pt x="712012" y="2193909"/>
                  </a:lnTo>
                  <a:lnTo>
                    <a:pt x="719419" y="2226654"/>
                  </a:lnTo>
                  <a:close/>
                </a:path>
                <a:path w="5528944" h="9429115">
                  <a:moveTo>
                    <a:pt x="684632" y="2259399"/>
                  </a:moveTo>
                  <a:lnTo>
                    <a:pt x="633222" y="2259399"/>
                  </a:lnTo>
                  <a:lnTo>
                    <a:pt x="629189" y="2226654"/>
                  </a:lnTo>
                  <a:lnTo>
                    <a:pt x="723818" y="2226654"/>
                  </a:lnTo>
                  <a:lnTo>
                    <a:pt x="684632" y="2259399"/>
                  </a:lnTo>
                  <a:close/>
                </a:path>
                <a:path w="5528944" h="9429115">
                  <a:moveTo>
                    <a:pt x="940848" y="2226654"/>
                  </a:moveTo>
                  <a:lnTo>
                    <a:pt x="909914" y="2226654"/>
                  </a:lnTo>
                  <a:lnTo>
                    <a:pt x="915753" y="2194388"/>
                  </a:lnTo>
                  <a:lnTo>
                    <a:pt x="915840" y="2193909"/>
                  </a:lnTo>
                  <a:lnTo>
                    <a:pt x="935904" y="2193909"/>
                  </a:lnTo>
                  <a:lnTo>
                    <a:pt x="940848" y="2226654"/>
                  </a:lnTo>
                  <a:close/>
                </a:path>
                <a:path w="5528944" h="9429115">
                  <a:moveTo>
                    <a:pt x="1740768" y="2226654"/>
                  </a:moveTo>
                  <a:lnTo>
                    <a:pt x="1664274" y="2226654"/>
                  </a:lnTo>
                  <a:lnTo>
                    <a:pt x="1671219" y="2194388"/>
                  </a:lnTo>
                  <a:lnTo>
                    <a:pt x="1671322" y="2193909"/>
                  </a:lnTo>
                  <a:lnTo>
                    <a:pt x="1733832" y="2193909"/>
                  </a:lnTo>
                  <a:lnTo>
                    <a:pt x="1740768" y="2226654"/>
                  </a:lnTo>
                  <a:close/>
                </a:path>
                <a:path w="5528944" h="9429115">
                  <a:moveTo>
                    <a:pt x="1729114" y="2259399"/>
                  </a:moveTo>
                  <a:lnTo>
                    <a:pt x="1664121" y="2259399"/>
                  </a:lnTo>
                  <a:lnTo>
                    <a:pt x="1658930" y="2226654"/>
                  </a:lnTo>
                  <a:lnTo>
                    <a:pt x="1739825" y="2226654"/>
                  </a:lnTo>
                  <a:lnTo>
                    <a:pt x="1729114" y="2259399"/>
                  </a:lnTo>
                  <a:close/>
                </a:path>
                <a:path w="5528944" h="9429115">
                  <a:moveTo>
                    <a:pt x="4474223" y="2292144"/>
                  </a:moveTo>
                  <a:lnTo>
                    <a:pt x="4399291" y="2292144"/>
                  </a:lnTo>
                  <a:lnTo>
                    <a:pt x="4400022" y="2259399"/>
                  </a:lnTo>
                  <a:lnTo>
                    <a:pt x="4463783" y="2259399"/>
                  </a:lnTo>
                  <a:lnTo>
                    <a:pt x="4474223" y="2292144"/>
                  </a:lnTo>
                  <a:close/>
                </a:path>
                <a:path w="5528944" h="9429115">
                  <a:moveTo>
                    <a:pt x="1363422" y="2324889"/>
                  </a:moveTo>
                  <a:lnTo>
                    <a:pt x="1289123" y="2324889"/>
                  </a:lnTo>
                  <a:lnTo>
                    <a:pt x="1289123" y="2292144"/>
                  </a:lnTo>
                  <a:lnTo>
                    <a:pt x="1357608" y="2292144"/>
                  </a:lnTo>
                  <a:lnTo>
                    <a:pt x="1363422" y="2324889"/>
                  </a:lnTo>
                  <a:close/>
                </a:path>
                <a:path w="5528944" h="9429115">
                  <a:moveTo>
                    <a:pt x="2356663" y="2324889"/>
                  </a:moveTo>
                  <a:lnTo>
                    <a:pt x="2282967" y="2324889"/>
                  </a:lnTo>
                  <a:lnTo>
                    <a:pt x="2280351" y="2293398"/>
                  </a:lnTo>
                  <a:lnTo>
                    <a:pt x="2280247" y="2292144"/>
                  </a:lnTo>
                  <a:lnTo>
                    <a:pt x="2333953" y="2292144"/>
                  </a:lnTo>
                  <a:lnTo>
                    <a:pt x="2356663" y="2324889"/>
                  </a:lnTo>
                  <a:close/>
                </a:path>
                <a:path w="5528944" h="9429115">
                  <a:moveTo>
                    <a:pt x="2351764" y="2357615"/>
                  </a:moveTo>
                  <a:lnTo>
                    <a:pt x="2328759" y="2357615"/>
                  </a:lnTo>
                  <a:lnTo>
                    <a:pt x="2308735" y="2324889"/>
                  </a:lnTo>
                  <a:lnTo>
                    <a:pt x="2378547" y="2324889"/>
                  </a:lnTo>
                  <a:lnTo>
                    <a:pt x="2351764" y="2357615"/>
                  </a:lnTo>
                  <a:close/>
                </a:path>
                <a:path w="5528944" h="9429115">
                  <a:moveTo>
                    <a:pt x="1492695" y="2357615"/>
                  </a:moveTo>
                  <a:lnTo>
                    <a:pt x="1446542" y="2357615"/>
                  </a:lnTo>
                  <a:lnTo>
                    <a:pt x="1462476" y="2324889"/>
                  </a:lnTo>
                  <a:lnTo>
                    <a:pt x="1486641" y="2324889"/>
                  </a:lnTo>
                  <a:lnTo>
                    <a:pt x="1492600" y="2357098"/>
                  </a:lnTo>
                  <a:lnTo>
                    <a:pt x="1492695" y="2357615"/>
                  </a:lnTo>
                  <a:close/>
                </a:path>
                <a:path w="5528944" h="9429115">
                  <a:moveTo>
                    <a:pt x="1490701" y="2390379"/>
                  </a:moveTo>
                  <a:lnTo>
                    <a:pt x="1437164" y="2390379"/>
                  </a:lnTo>
                  <a:lnTo>
                    <a:pt x="1436907" y="2357615"/>
                  </a:lnTo>
                  <a:lnTo>
                    <a:pt x="1498251" y="2357615"/>
                  </a:lnTo>
                  <a:lnTo>
                    <a:pt x="1490701" y="2390379"/>
                  </a:lnTo>
                  <a:close/>
                </a:path>
                <a:path w="5528944" h="9429115">
                  <a:moveTo>
                    <a:pt x="4692593" y="2357615"/>
                  </a:moveTo>
                  <a:lnTo>
                    <a:pt x="4680222" y="2357615"/>
                  </a:lnTo>
                  <a:lnTo>
                    <a:pt x="4683954" y="2324889"/>
                  </a:lnTo>
                  <a:lnTo>
                    <a:pt x="4692593" y="2357615"/>
                  </a:lnTo>
                  <a:close/>
                </a:path>
                <a:path w="5528944" h="9429115">
                  <a:moveTo>
                    <a:pt x="4879325" y="2357615"/>
                  </a:moveTo>
                  <a:lnTo>
                    <a:pt x="4824918" y="2357615"/>
                  </a:lnTo>
                  <a:lnTo>
                    <a:pt x="4836027" y="2324889"/>
                  </a:lnTo>
                  <a:lnTo>
                    <a:pt x="4875740" y="2324889"/>
                  </a:lnTo>
                  <a:lnTo>
                    <a:pt x="4879268" y="2357098"/>
                  </a:lnTo>
                  <a:lnTo>
                    <a:pt x="4879325" y="2357615"/>
                  </a:lnTo>
                  <a:close/>
                </a:path>
                <a:path w="5528944" h="9429115">
                  <a:moveTo>
                    <a:pt x="4863484" y="2390379"/>
                  </a:moveTo>
                  <a:lnTo>
                    <a:pt x="4813991" y="2390379"/>
                  </a:lnTo>
                  <a:lnTo>
                    <a:pt x="4807234" y="2357615"/>
                  </a:lnTo>
                  <a:lnTo>
                    <a:pt x="4870374" y="2357615"/>
                  </a:lnTo>
                  <a:lnTo>
                    <a:pt x="4863484" y="2390379"/>
                  </a:lnTo>
                  <a:close/>
                </a:path>
                <a:path w="5528944" h="9429115">
                  <a:moveTo>
                    <a:pt x="5309721" y="2357615"/>
                  </a:moveTo>
                  <a:lnTo>
                    <a:pt x="5279135" y="2357615"/>
                  </a:lnTo>
                  <a:lnTo>
                    <a:pt x="5295380" y="2324889"/>
                  </a:lnTo>
                  <a:lnTo>
                    <a:pt x="5309721" y="2357615"/>
                  </a:lnTo>
                  <a:close/>
                </a:path>
                <a:path w="5528944" h="9429115">
                  <a:moveTo>
                    <a:pt x="5321931" y="2390379"/>
                  </a:moveTo>
                  <a:lnTo>
                    <a:pt x="5298541" y="2390379"/>
                  </a:lnTo>
                  <a:lnTo>
                    <a:pt x="5290101" y="2357615"/>
                  </a:lnTo>
                  <a:lnTo>
                    <a:pt x="5327682" y="2357615"/>
                  </a:lnTo>
                  <a:lnTo>
                    <a:pt x="5321931" y="2390379"/>
                  </a:lnTo>
                  <a:close/>
                </a:path>
                <a:path w="5528944" h="9429115">
                  <a:moveTo>
                    <a:pt x="1678527" y="2390379"/>
                  </a:moveTo>
                  <a:lnTo>
                    <a:pt x="1641660" y="2390379"/>
                  </a:lnTo>
                  <a:lnTo>
                    <a:pt x="1629827" y="2357615"/>
                  </a:lnTo>
                  <a:lnTo>
                    <a:pt x="1675971" y="2357615"/>
                  </a:lnTo>
                  <a:lnTo>
                    <a:pt x="1678527" y="2390379"/>
                  </a:lnTo>
                  <a:close/>
                </a:path>
                <a:path w="5528944" h="9429115">
                  <a:moveTo>
                    <a:pt x="1228218" y="2423124"/>
                  </a:moveTo>
                  <a:lnTo>
                    <a:pt x="1122812" y="2423124"/>
                  </a:lnTo>
                  <a:lnTo>
                    <a:pt x="1145442" y="2390379"/>
                  </a:lnTo>
                  <a:lnTo>
                    <a:pt x="1224865" y="2390379"/>
                  </a:lnTo>
                  <a:lnTo>
                    <a:pt x="1228218" y="2423124"/>
                  </a:lnTo>
                  <a:close/>
                </a:path>
                <a:path w="5528944" h="9429115">
                  <a:moveTo>
                    <a:pt x="1216954" y="2455869"/>
                  </a:moveTo>
                  <a:lnTo>
                    <a:pt x="1128673" y="2455869"/>
                  </a:lnTo>
                  <a:lnTo>
                    <a:pt x="1125833" y="2423124"/>
                  </a:lnTo>
                  <a:lnTo>
                    <a:pt x="1222831" y="2423124"/>
                  </a:lnTo>
                  <a:lnTo>
                    <a:pt x="1216954" y="2455869"/>
                  </a:lnTo>
                  <a:close/>
                </a:path>
                <a:path w="5528944" h="9429115">
                  <a:moveTo>
                    <a:pt x="3981346" y="2423124"/>
                  </a:moveTo>
                  <a:lnTo>
                    <a:pt x="3961470" y="2423124"/>
                  </a:lnTo>
                  <a:lnTo>
                    <a:pt x="3961534" y="2390379"/>
                  </a:lnTo>
                  <a:lnTo>
                    <a:pt x="3987992" y="2390379"/>
                  </a:lnTo>
                  <a:lnTo>
                    <a:pt x="3981346" y="2423124"/>
                  </a:lnTo>
                  <a:close/>
                </a:path>
                <a:path w="5528944" h="9429115">
                  <a:moveTo>
                    <a:pt x="4663856" y="2455869"/>
                  </a:moveTo>
                  <a:lnTo>
                    <a:pt x="4631693" y="2455869"/>
                  </a:lnTo>
                  <a:lnTo>
                    <a:pt x="4631430" y="2423124"/>
                  </a:lnTo>
                  <a:lnTo>
                    <a:pt x="4632347" y="2390379"/>
                  </a:lnTo>
                  <a:lnTo>
                    <a:pt x="4666959" y="2390379"/>
                  </a:lnTo>
                  <a:lnTo>
                    <a:pt x="4669277" y="2423124"/>
                  </a:lnTo>
                  <a:lnTo>
                    <a:pt x="4668531" y="2423124"/>
                  </a:lnTo>
                  <a:lnTo>
                    <a:pt x="4663856" y="2455869"/>
                  </a:lnTo>
                  <a:close/>
                </a:path>
                <a:path w="5528944" h="9429115">
                  <a:moveTo>
                    <a:pt x="870948" y="2455869"/>
                  </a:moveTo>
                  <a:lnTo>
                    <a:pt x="814159" y="2455869"/>
                  </a:lnTo>
                  <a:lnTo>
                    <a:pt x="820152" y="2423124"/>
                  </a:lnTo>
                  <a:lnTo>
                    <a:pt x="860661" y="2423124"/>
                  </a:lnTo>
                  <a:lnTo>
                    <a:pt x="870948" y="2455869"/>
                  </a:lnTo>
                  <a:close/>
                </a:path>
                <a:path w="5528944" h="9429115">
                  <a:moveTo>
                    <a:pt x="891636" y="2488614"/>
                  </a:moveTo>
                  <a:lnTo>
                    <a:pt x="830695" y="2488614"/>
                  </a:lnTo>
                  <a:lnTo>
                    <a:pt x="817891" y="2455869"/>
                  </a:lnTo>
                  <a:lnTo>
                    <a:pt x="890602" y="2455869"/>
                  </a:lnTo>
                  <a:lnTo>
                    <a:pt x="891636" y="2488614"/>
                  </a:lnTo>
                  <a:close/>
                </a:path>
                <a:path w="5528944" h="9429115">
                  <a:moveTo>
                    <a:pt x="4463842" y="2455869"/>
                  </a:moveTo>
                  <a:lnTo>
                    <a:pt x="4419161" y="2455869"/>
                  </a:lnTo>
                  <a:lnTo>
                    <a:pt x="4402510" y="2423124"/>
                  </a:lnTo>
                  <a:lnTo>
                    <a:pt x="4467869" y="2423124"/>
                  </a:lnTo>
                  <a:lnTo>
                    <a:pt x="4463842" y="2455869"/>
                  </a:lnTo>
                  <a:close/>
                </a:path>
                <a:path w="5528944" h="9429115">
                  <a:moveTo>
                    <a:pt x="1594450" y="2488614"/>
                  </a:moveTo>
                  <a:lnTo>
                    <a:pt x="1520335" y="2488614"/>
                  </a:lnTo>
                  <a:lnTo>
                    <a:pt x="1521678" y="2455869"/>
                  </a:lnTo>
                  <a:lnTo>
                    <a:pt x="1578270" y="2455869"/>
                  </a:lnTo>
                  <a:lnTo>
                    <a:pt x="1594450" y="2488614"/>
                  </a:lnTo>
                  <a:close/>
                </a:path>
                <a:path w="5528944" h="9429115">
                  <a:moveTo>
                    <a:pt x="1588654" y="2521359"/>
                  </a:moveTo>
                  <a:lnTo>
                    <a:pt x="1547683" y="2521359"/>
                  </a:lnTo>
                  <a:lnTo>
                    <a:pt x="1536409" y="2488614"/>
                  </a:lnTo>
                  <a:lnTo>
                    <a:pt x="1601476" y="2488614"/>
                  </a:lnTo>
                  <a:lnTo>
                    <a:pt x="1588654" y="2521359"/>
                  </a:lnTo>
                  <a:close/>
                </a:path>
                <a:path w="5528944" h="9429115">
                  <a:moveTo>
                    <a:pt x="1878271" y="2521359"/>
                  </a:moveTo>
                  <a:lnTo>
                    <a:pt x="1829808" y="2488614"/>
                  </a:lnTo>
                  <a:lnTo>
                    <a:pt x="1863501" y="2488614"/>
                  </a:lnTo>
                  <a:lnTo>
                    <a:pt x="1878271" y="2521359"/>
                  </a:lnTo>
                  <a:close/>
                </a:path>
                <a:path w="5528944" h="9429115">
                  <a:moveTo>
                    <a:pt x="5070017" y="2521359"/>
                  </a:moveTo>
                  <a:lnTo>
                    <a:pt x="5003756" y="2521359"/>
                  </a:lnTo>
                  <a:lnTo>
                    <a:pt x="5008549" y="2488614"/>
                  </a:lnTo>
                  <a:lnTo>
                    <a:pt x="5064643" y="2488614"/>
                  </a:lnTo>
                  <a:lnTo>
                    <a:pt x="5070017" y="2521359"/>
                  </a:lnTo>
                  <a:close/>
                </a:path>
                <a:path w="5528944" h="9429115">
                  <a:moveTo>
                    <a:pt x="5055463" y="2554104"/>
                  </a:moveTo>
                  <a:lnTo>
                    <a:pt x="5035495" y="2554104"/>
                  </a:lnTo>
                  <a:lnTo>
                    <a:pt x="5014777" y="2521359"/>
                  </a:lnTo>
                  <a:lnTo>
                    <a:pt x="5075911" y="2521359"/>
                  </a:lnTo>
                  <a:lnTo>
                    <a:pt x="5055463" y="2554104"/>
                  </a:lnTo>
                  <a:close/>
                </a:path>
                <a:path w="5528944" h="9429115">
                  <a:moveTo>
                    <a:pt x="271150" y="2586848"/>
                  </a:moveTo>
                  <a:lnTo>
                    <a:pt x="191871" y="2586848"/>
                  </a:lnTo>
                  <a:lnTo>
                    <a:pt x="171583" y="2554104"/>
                  </a:lnTo>
                  <a:lnTo>
                    <a:pt x="126056" y="2521359"/>
                  </a:lnTo>
                  <a:lnTo>
                    <a:pt x="221482" y="2521359"/>
                  </a:lnTo>
                  <a:lnTo>
                    <a:pt x="250520" y="2554104"/>
                  </a:lnTo>
                  <a:lnTo>
                    <a:pt x="271934" y="2554104"/>
                  </a:lnTo>
                  <a:lnTo>
                    <a:pt x="271150" y="2586848"/>
                  </a:lnTo>
                  <a:close/>
                </a:path>
                <a:path w="5528944" h="9429115">
                  <a:moveTo>
                    <a:pt x="127530" y="2619593"/>
                  </a:moveTo>
                  <a:lnTo>
                    <a:pt x="118296" y="2619593"/>
                  </a:lnTo>
                  <a:lnTo>
                    <a:pt x="122520" y="2586848"/>
                  </a:lnTo>
                  <a:lnTo>
                    <a:pt x="127530" y="2619593"/>
                  </a:lnTo>
                  <a:close/>
                </a:path>
                <a:path w="5528944" h="9429115">
                  <a:moveTo>
                    <a:pt x="299560" y="2652338"/>
                  </a:moveTo>
                  <a:lnTo>
                    <a:pt x="271575" y="2652338"/>
                  </a:lnTo>
                  <a:lnTo>
                    <a:pt x="273278" y="2619593"/>
                  </a:lnTo>
                  <a:lnTo>
                    <a:pt x="291529" y="2619593"/>
                  </a:lnTo>
                  <a:lnTo>
                    <a:pt x="299560" y="2652338"/>
                  </a:lnTo>
                  <a:close/>
                </a:path>
                <a:path w="5528944" h="9429115">
                  <a:moveTo>
                    <a:pt x="302160" y="2685083"/>
                  </a:moveTo>
                  <a:lnTo>
                    <a:pt x="285329" y="2685083"/>
                  </a:lnTo>
                  <a:lnTo>
                    <a:pt x="275909" y="2652338"/>
                  </a:lnTo>
                  <a:lnTo>
                    <a:pt x="305271" y="2652338"/>
                  </a:lnTo>
                  <a:lnTo>
                    <a:pt x="302160" y="2685083"/>
                  </a:lnTo>
                  <a:close/>
                </a:path>
                <a:path w="5528944" h="9429115">
                  <a:moveTo>
                    <a:pt x="1203621" y="2586848"/>
                  </a:moveTo>
                  <a:lnTo>
                    <a:pt x="1103133" y="2586848"/>
                  </a:lnTo>
                  <a:lnTo>
                    <a:pt x="1134056" y="2554104"/>
                  </a:lnTo>
                  <a:lnTo>
                    <a:pt x="1166225" y="2521359"/>
                  </a:lnTo>
                  <a:lnTo>
                    <a:pt x="1234244" y="2521359"/>
                  </a:lnTo>
                  <a:lnTo>
                    <a:pt x="1238959" y="2554104"/>
                  </a:lnTo>
                  <a:lnTo>
                    <a:pt x="1213462" y="2554104"/>
                  </a:lnTo>
                  <a:lnTo>
                    <a:pt x="1203621" y="2586848"/>
                  </a:lnTo>
                  <a:close/>
                </a:path>
                <a:path w="5528944" h="9429115">
                  <a:moveTo>
                    <a:pt x="1162891" y="2685083"/>
                  </a:moveTo>
                  <a:lnTo>
                    <a:pt x="1117138" y="2685083"/>
                  </a:lnTo>
                  <a:lnTo>
                    <a:pt x="1093598" y="2652338"/>
                  </a:lnTo>
                  <a:lnTo>
                    <a:pt x="1058594" y="2652338"/>
                  </a:lnTo>
                  <a:lnTo>
                    <a:pt x="1057027" y="2619593"/>
                  </a:lnTo>
                  <a:lnTo>
                    <a:pt x="1060113" y="2619593"/>
                  </a:lnTo>
                  <a:lnTo>
                    <a:pt x="1065629" y="2586848"/>
                  </a:lnTo>
                  <a:lnTo>
                    <a:pt x="1162301" y="2586848"/>
                  </a:lnTo>
                  <a:lnTo>
                    <a:pt x="1190594" y="2652338"/>
                  </a:lnTo>
                  <a:lnTo>
                    <a:pt x="1162891" y="2685083"/>
                  </a:lnTo>
                  <a:close/>
                </a:path>
                <a:path w="5528944" h="9429115">
                  <a:moveTo>
                    <a:pt x="1237220" y="2717771"/>
                  </a:moveTo>
                  <a:lnTo>
                    <a:pt x="1216657" y="2717771"/>
                  </a:lnTo>
                  <a:lnTo>
                    <a:pt x="1215120" y="2685083"/>
                  </a:lnTo>
                  <a:lnTo>
                    <a:pt x="1240062" y="2685083"/>
                  </a:lnTo>
                  <a:lnTo>
                    <a:pt x="1237293" y="2716927"/>
                  </a:lnTo>
                  <a:lnTo>
                    <a:pt x="1237220" y="2717771"/>
                  </a:lnTo>
                  <a:close/>
                </a:path>
                <a:path w="5528944" h="9429115">
                  <a:moveTo>
                    <a:pt x="1445528" y="2554104"/>
                  </a:moveTo>
                  <a:lnTo>
                    <a:pt x="1419448" y="2554104"/>
                  </a:lnTo>
                  <a:lnTo>
                    <a:pt x="1413587" y="2521359"/>
                  </a:lnTo>
                  <a:lnTo>
                    <a:pt x="1454158" y="2521359"/>
                  </a:lnTo>
                  <a:lnTo>
                    <a:pt x="1445528" y="2554104"/>
                  </a:lnTo>
                  <a:close/>
                </a:path>
                <a:path w="5528944" h="9429115">
                  <a:moveTo>
                    <a:pt x="2478229" y="2554104"/>
                  </a:moveTo>
                  <a:lnTo>
                    <a:pt x="2394194" y="2554104"/>
                  </a:lnTo>
                  <a:lnTo>
                    <a:pt x="2394392" y="2521359"/>
                  </a:lnTo>
                  <a:lnTo>
                    <a:pt x="2479151" y="2521359"/>
                  </a:lnTo>
                  <a:lnTo>
                    <a:pt x="2478229" y="2554104"/>
                  </a:lnTo>
                  <a:close/>
                </a:path>
                <a:path w="5528944" h="9429115">
                  <a:moveTo>
                    <a:pt x="602004" y="2586848"/>
                  </a:moveTo>
                  <a:lnTo>
                    <a:pt x="543997" y="2586848"/>
                  </a:lnTo>
                  <a:lnTo>
                    <a:pt x="548544" y="2554104"/>
                  </a:lnTo>
                  <a:lnTo>
                    <a:pt x="594148" y="2554104"/>
                  </a:lnTo>
                  <a:lnTo>
                    <a:pt x="602004" y="2586848"/>
                  </a:lnTo>
                  <a:close/>
                </a:path>
                <a:path w="5528944" h="9429115">
                  <a:moveTo>
                    <a:pt x="598988" y="2619593"/>
                  </a:moveTo>
                  <a:lnTo>
                    <a:pt x="554861" y="2619593"/>
                  </a:lnTo>
                  <a:lnTo>
                    <a:pt x="546346" y="2586848"/>
                  </a:lnTo>
                  <a:lnTo>
                    <a:pt x="604656" y="2586848"/>
                  </a:lnTo>
                  <a:lnTo>
                    <a:pt x="598988" y="2619593"/>
                  </a:lnTo>
                  <a:close/>
                </a:path>
                <a:path w="5528944" h="9429115">
                  <a:moveTo>
                    <a:pt x="3155322" y="2586848"/>
                  </a:moveTo>
                  <a:lnTo>
                    <a:pt x="3144255" y="2586848"/>
                  </a:lnTo>
                  <a:lnTo>
                    <a:pt x="3151753" y="2554104"/>
                  </a:lnTo>
                  <a:lnTo>
                    <a:pt x="3153325" y="2554104"/>
                  </a:lnTo>
                  <a:lnTo>
                    <a:pt x="3155322" y="2586848"/>
                  </a:lnTo>
                  <a:close/>
                </a:path>
                <a:path w="5528944" h="9429115">
                  <a:moveTo>
                    <a:pt x="4174588" y="2586848"/>
                  </a:moveTo>
                  <a:lnTo>
                    <a:pt x="4155198" y="2586848"/>
                  </a:lnTo>
                  <a:lnTo>
                    <a:pt x="4164750" y="2554104"/>
                  </a:lnTo>
                  <a:lnTo>
                    <a:pt x="4174588" y="2586848"/>
                  </a:lnTo>
                  <a:close/>
                </a:path>
                <a:path w="5528944" h="9429115">
                  <a:moveTo>
                    <a:pt x="4180745" y="2619593"/>
                  </a:moveTo>
                  <a:lnTo>
                    <a:pt x="4146626" y="2619593"/>
                  </a:lnTo>
                  <a:lnTo>
                    <a:pt x="4141956" y="2586848"/>
                  </a:lnTo>
                  <a:lnTo>
                    <a:pt x="4186539" y="2586848"/>
                  </a:lnTo>
                  <a:lnTo>
                    <a:pt x="4180745" y="2619593"/>
                  </a:lnTo>
                  <a:close/>
                </a:path>
                <a:path w="5528944" h="9429115">
                  <a:moveTo>
                    <a:pt x="3514730" y="2619593"/>
                  </a:moveTo>
                  <a:lnTo>
                    <a:pt x="3384831" y="2619593"/>
                  </a:lnTo>
                  <a:lnTo>
                    <a:pt x="3417398" y="2586848"/>
                  </a:lnTo>
                  <a:lnTo>
                    <a:pt x="3523441" y="2586848"/>
                  </a:lnTo>
                  <a:lnTo>
                    <a:pt x="3514730" y="2619593"/>
                  </a:lnTo>
                  <a:close/>
                </a:path>
                <a:path w="5528944" h="9429115">
                  <a:moveTo>
                    <a:pt x="3939597" y="2619593"/>
                  </a:moveTo>
                  <a:lnTo>
                    <a:pt x="3764084" y="2619593"/>
                  </a:lnTo>
                  <a:lnTo>
                    <a:pt x="3787407" y="2586848"/>
                  </a:lnTo>
                  <a:lnTo>
                    <a:pt x="3933080" y="2586848"/>
                  </a:lnTo>
                  <a:lnTo>
                    <a:pt x="3939597" y="2619593"/>
                  </a:lnTo>
                  <a:close/>
                </a:path>
                <a:path w="5528944" h="9429115">
                  <a:moveTo>
                    <a:pt x="3809949" y="2652338"/>
                  </a:moveTo>
                  <a:lnTo>
                    <a:pt x="3737126" y="2652338"/>
                  </a:lnTo>
                  <a:lnTo>
                    <a:pt x="3737135" y="2619593"/>
                  </a:lnTo>
                  <a:lnTo>
                    <a:pt x="3830638" y="2619593"/>
                  </a:lnTo>
                  <a:lnTo>
                    <a:pt x="3809949" y="2652338"/>
                  </a:lnTo>
                  <a:close/>
                </a:path>
                <a:path w="5528944" h="9429115">
                  <a:moveTo>
                    <a:pt x="3775533" y="2685083"/>
                  </a:moveTo>
                  <a:lnTo>
                    <a:pt x="3751723" y="2685083"/>
                  </a:lnTo>
                  <a:lnTo>
                    <a:pt x="3742734" y="2652338"/>
                  </a:lnTo>
                  <a:lnTo>
                    <a:pt x="3787856" y="2652338"/>
                  </a:lnTo>
                  <a:lnTo>
                    <a:pt x="3775533" y="2685083"/>
                  </a:lnTo>
                  <a:close/>
                </a:path>
                <a:path w="5528944" h="9429115">
                  <a:moveTo>
                    <a:pt x="3938482" y="2750573"/>
                  </a:moveTo>
                  <a:lnTo>
                    <a:pt x="3915950" y="2717771"/>
                  </a:lnTo>
                  <a:lnTo>
                    <a:pt x="3853965" y="2717771"/>
                  </a:lnTo>
                  <a:lnTo>
                    <a:pt x="3852739" y="2685083"/>
                  </a:lnTo>
                  <a:lnTo>
                    <a:pt x="3928271" y="2685083"/>
                  </a:lnTo>
                  <a:lnTo>
                    <a:pt x="3948663" y="2717771"/>
                  </a:lnTo>
                  <a:lnTo>
                    <a:pt x="3948551" y="2718302"/>
                  </a:lnTo>
                  <a:lnTo>
                    <a:pt x="3938482" y="2750573"/>
                  </a:lnTo>
                  <a:close/>
                </a:path>
                <a:path w="5528944" h="9429115">
                  <a:moveTo>
                    <a:pt x="1328645" y="2652338"/>
                  </a:moveTo>
                  <a:lnTo>
                    <a:pt x="1303629" y="2652338"/>
                  </a:lnTo>
                  <a:lnTo>
                    <a:pt x="1299668" y="2619593"/>
                  </a:lnTo>
                  <a:lnTo>
                    <a:pt x="1328320" y="2619593"/>
                  </a:lnTo>
                  <a:lnTo>
                    <a:pt x="1328645" y="2652338"/>
                  </a:lnTo>
                  <a:close/>
                </a:path>
                <a:path w="5528944" h="9429115">
                  <a:moveTo>
                    <a:pt x="1602951" y="2652338"/>
                  </a:moveTo>
                  <a:lnTo>
                    <a:pt x="1570860" y="2652338"/>
                  </a:lnTo>
                  <a:lnTo>
                    <a:pt x="1567979" y="2619593"/>
                  </a:lnTo>
                  <a:lnTo>
                    <a:pt x="1602656" y="2619593"/>
                  </a:lnTo>
                  <a:lnTo>
                    <a:pt x="1602951" y="2652338"/>
                  </a:lnTo>
                  <a:close/>
                </a:path>
                <a:path w="5528944" h="9429115">
                  <a:moveTo>
                    <a:pt x="4352411" y="2652338"/>
                  </a:moveTo>
                  <a:lnTo>
                    <a:pt x="4319607" y="2652338"/>
                  </a:lnTo>
                  <a:lnTo>
                    <a:pt x="4308828" y="2619593"/>
                  </a:lnTo>
                  <a:lnTo>
                    <a:pt x="4352116" y="2619593"/>
                  </a:lnTo>
                  <a:lnTo>
                    <a:pt x="4352411" y="2652338"/>
                  </a:lnTo>
                  <a:close/>
                </a:path>
                <a:path w="5528944" h="9429115">
                  <a:moveTo>
                    <a:pt x="3083354" y="2685083"/>
                  </a:moveTo>
                  <a:lnTo>
                    <a:pt x="2989857" y="2685083"/>
                  </a:lnTo>
                  <a:lnTo>
                    <a:pt x="2992191" y="2652338"/>
                  </a:lnTo>
                  <a:lnTo>
                    <a:pt x="3105353" y="2652338"/>
                  </a:lnTo>
                  <a:lnTo>
                    <a:pt x="3083354" y="2685083"/>
                  </a:lnTo>
                  <a:close/>
                </a:path>
                <a:path w="5528944" h="9429115">
                  <a:moveTo>
                    <a:pt x="545248" y="2717771"/>
                  </a:moveTo>
                  <a:lnTo>
                    <a:pt x="449153" y="2717771"/>
                  </a:lnTo>
                  <a:lnTo>
                    <a:pt x="450886" y="2685083"/>
                  </a:lnTo>
                  <a:lnTo>
                    <a:pt x="518921" y="2685083"/>
                  </a:lnTo>
                  <a:lnTo>
                    <a:pt x="545248" y="2717771"/>
                  </a:lnTo>
                  <a:close/>
                </a:path>
                <a:path w="5528944" h="9429115">
                  <a:moveTo>
                    <a:pt x="613837" y="2783318"/>
                  </a:moveTo>
                  <a:lnTo>
                    <a:pt x="542702" y="2783318"/>
                  </a:lnTo>
                  <a:lnTo>
                    <a:pt x="529782" y="2750573"/>
                  </a:lnTo>
                  <a:lnTo>
                    <a:pt x="513805" y="2750573"/>
                  </a:lnTo>
                  <a:lnTo>
                    <a:pt x="494355" y="2717771"/>
                  </a:lnTo>
                  <a:lnTo>
                    <a:pt x="601989" y="2717771"/>
                  </a:lnTo>
                  <a:lnTo>
                    <a:pt x="610605" y="2750573"/>
                  </a:lnTo>
                  <a:lnTo>
                    <a:pt x="613837" y="2783318"/>
                  </a:lnTo>
                  <a:close/>
                </a:path>
                <a:path w="5528944" h="9429115">
                  <a:moveTo>
                    <a:pt x="605213" y="2816063"/>
                  </a:moveTo>
                  <a:lnTo>
                    <a:pt x="568309" y="2816063"/>
                  </a:lnTo>
                  <a:lnTo>
                    <a:pt x="561165" y="2783788"/>
                  </a:lnTo>
                  <a:lnTo>
                    <a:pt x="561061" y="2783318"/>
                  </a:lnTo>
                  <a:lnTo>
                    <a:pt x="611955" y="2783318"/>
                  </a:lnTo>
                  <a:lnTo>
                    <a:pt x="605213" y="2816063"/>
                  </a:lnTo>
                  <a:close/>
                </a:path>
                <a:path w="5528944" h="9429115">
                  <a:moveTo>
                    <a:pt x="989864" y="2710483"/>
                  </a:moveTo>
                  <a:lnTo>
                    <a:pt x="878735" y="2710483"/>
                  </a:lnTo>
                  <a:lnTo>
                    <a:pt x="899846" y="2685083"/>
                  </a:lnTo>
                  <a:lnTo>
                    <a:pt x="989949" y="2685083"/>
                  </a:lnTo>
                  <a:lnTo>
                    <a:pt x="989864" y="2710483"/>
                  </a:lnTo>
                  <a:close/>
                </a:path>
                <a:path w="5528944" h="9429115">
                  <a:moveTo>
                    <a:pt x="1464195" y="2748583"/>
                  </a:moveTo>
                  <a:lnTo>
                    <a:pt x="1426193" y="2748583"/>
                  </a:lnTo>
                  <a:lnTo>
                    <a:pt x="1418674" y="2710483"/>
                  </a:lnTo>
                  <a:lnTo>
                    <a:pt x="1425441" y="2685083"/>
                  </a:lnTo>
                  <a:lnTo>
                    <a:pt x="1493829" y="2685083"/>
                  </a:lnTo>
                  <a:lnTo>
                    <a:pt x="1497854" y="2710483"/>
                  </a:lnTo>
                  <a:lnTo>
                    <a:pt x="1478314" y="2710483"/>
                  </a:lnTo>
                  <a:lnTo>
                    <a:pt x="1464195" y="2748583"/>
                  </a:lnTo>
                  <a:close/>
                </a:path>
                <a:path w="5528944" h="9429115">
                  <a:moveTo>
                    <a:pt x="3655262" y="2710483"/>
                  </a:moveTo>
                  <a:lnTo>
                    <a:pt x="3629518" y="2710483"/>
                  </a:lnTo>
                  <a:lnTo>
                    <a:pt x="3637061" y="2685083"/>
                  </a:lnTo>
                  <a:lnTo>
                    <a:pt x="3649476" y="2685083"/>
                  </a:lnTo>
                  <a:lnTo>
                    <a:pt x="3655262" y="2710483"/>
                  </a:lnTo>
                  <a:close/>
                </a:path>
                <a:path w="5528944" h="9429115">
                  <a:moveTo>
                    <a:pt x="4108252" y="2710483"/>
                  </a:moveTo>
                  <a:lnTo>
                    <a:pt x="4077216" y="2710483"/>
                  </a:lnTo>
                  <a:lnTo>
                    <a:pt x="4075677" y="2685083"/>
                  </a:lnTo>
                  <a:lnTo>
                    <a:pt x="4111179" y="2685083"/>
                  </a:lnTo>
                  <a:lnTo>
                    <a:pt x="4108252" y="2710483"/>
                  </a:lnTo>
                  <a:close/>
                </a:path>
                <a:path w="5528944" h="9429115">
                  <a:moveTo>
                    <a:pt x="372176" y="2748583"/>
                  </a:moveTo>
                  <a:lnTo>
                    <a:pt x="300960" y="2748583"/>
                  </a:lnTo>
                  <a:lnTo>
                    <a:pt x="311862" y="2710483"/>
                  </a:lnTo>
                  <a:lnTo>
                    <a:pt x="372057" y="2710483"/>
                  </a:lnTo>
                  <a:lnTo>
                    <a:pt x="372176" y="2748583"/>
                  </a:lnTo>
                  <a:close/>
                </a:path>
                <a:path w="5528944" h="9429115">
                  <a:moveTo>
                    <a:pt x="902177" y="2748583"/>
                  </a:moveTo>
                  <a:lnTo>
                    <a:pt x="842024" y="2748583"/>
                  </a:lnTo>
                  <a:lnTo>
                    <a:pt x="861925" y="2710483"/>
                  </a:lnTo>
                  <a:lnTo>
                    <a:pt x="988808" y="2710483"/>
                  </a:lnTo>
                  <a:lnTo>
                    <a:pt x="902177" y="2748583"/>
                  </a:lnTo>
                  <a:close/>
                </a:path>
                <a:path w="5528944" h="9429115">
                  <a:moveTo>
                    <a:pt x="2453075" y="2748583"/>
                  </a:moveTo>
                  <a:lnTo>
                    <a:pt x="2389582" y="2748583"/>
                  </a:lnTo>
                  <a:lnTo>
                    <a:pt x="2395009" y="2710483"/>
                  </a:lnTo>
                  <a:lnTo>
                    <a:pt x="2448886" y="2710483"/>
                  </a:lnTo>
                  <a:lnTo>
                    <a:pt x="2453075" y="2748583"/>
                  </a:lnTo>
                  <a:close/>
                </a:path>
                <a:path w="5528944" h="9429115">
                  <a:moveTo>
                    <a:pt x="2735369" y="2748583"/>
                  </a:moveTo>
                  <a:lnTo>
                    <a:pt x="2722729" y="2748583"/>
                  </a:lnTo>
                  <a:lnTo>
                    <a:pt x="2724828" y="2710483"/>
                  </a:lnTo>
                  <a:lnTo>
                    <a:pt x="2737468" y="2710483"/>
                  </a:lnTo>
                  <a:lnTo>
                    <a:pt x="2735369" y="2748583"/>
                  </a:lnTo>
                  <a:close/>
                </a:path>
                <a:path w="5528944" h="9429115">
                  <a:moveTo>
                    <a:pt x="4482535" y="2773983"/>
                  </a:moveTo>
                  <a:lnTo>
                    <a:pt x="4412058" y="2773983"/>
                  </a:lnTo>
                  <a:lnTo>
                    <a:pt x="4396028" y="2748583"/>
                  </a:lnTo>
                  <a:lnTo>
                    <a:pt x="4394586" y="2748583"/>
                  </a:lnTo>
                  <a:lnTo>
                    <a:pt x="4404000" y="2710483"/>
                  </a:lnTo>
                  <a:lnTo>
                    <a:pt x="4478273" y="2710483"/>
                  </a:lnTo>
                  <a:lnTo>
                    <a:pt x="4490452" y="2748583"/>
                  </a:lnTo>
                  <a:lnTo>
                    <a:pt x="4482535" y="2773983"/>
                  </a:lnTo>
                  <a:close/>
                </a:path>
                <a:path w="5528944" h="9429115">
                  <a:moveTo>
                    <a:pt x="4668021" y="2748583"/>
                  </a:moveTo>
                  <a:lnTo>
                    <a:pt x="4633952" y="2748583"/>
                  </a:lnTo>
                  <a:lnTo>
                    <a:pt x="4634378" y="2710483"/>
                  </a:lnTo>
                  <a:lnTo>
                    <a:pt x="4670828" y="2710483"/>
                  </a:lnTo>
                  <a:lnTo>
                    <a:pt x="4668021" y="2748583"/>
                  </a:lnTo>
                  <a:close/>
                </a:path>
                <a:path w="5528944" h="9429115">
                  <a:moveTo>
                    <a:pt x="104492" y="2773983"/>
                  </a:moveTo>
                  <a:lnTo>
                    <a:pt x="67632" y="2773983"/>
                  </a:lnTo>
                  <a:lnTo>
                    <a:pt x="93049" y="2748583"/>
                  </a:lnTo>
                  <a:lnTo>
                    <a:pt x="104492" y="2773983"/>
                  </a:lnTo>
                  <a:close/>
                </a:path>
                <a:path w="5528944" h="9429115">
                  <a:moveTo>
                    <a:pt x="328093" y="2773983"/>
                  </a:moveTo>
                  <a:lnTo>
                    <a:pt x="300801" y="2773983"/>
                  </a:lnTo>
                  <a:lnTo>
                    <a:pt x="292630" y="2748583"/>
                  </a:lnTo>
                  <a:lnTo>
                    <a:pt x="340394" y="2748583"/>
                  </a:lnTo>
                  <a:lnTo>
                    <a:pt x="328093" y="2773983"/>
                  </a:lnTo>
                  <a:close/>
                </a:path>
                <a:path w="5528944" h="9429115">
                  <a:moveTo>
                    <a:pt x="885571" y="2773983"/>
                  </a:moveTo>
                  <a:lnTo>
                    <a:pt x="795231" y="2773983"/>
                  </a:lnTo>
                  <a:lnTo>
                    <a:pt x="819628" y="2748583"/>
                  </a:lnTo>
                  <a:lnTo>
                    <a:pt x="891444" y="2748583"/>
                  </a:lnTo>
                  <a:lnTo>
                    <a:pt x="885571" y="2773983"/>
                  </a:lnTo>
                  <a:close/>
                </a:path>
                <a:path w="5528944" h="9429115">
                  <a:moveTo>
                    <a:pt x="1289810" y="2773983"/>
                  </a:moveTo>
                  <a:lnTo>
                    <a:pt x="1277073" y="2773983"/>
                  </a:lnTo>
                  <a:lnTo>
                    <a:pt x="1273962" y="2748583"/>
                  </a:lnTo>
                  <a:lnTo>
                    <a:pt x="1287813" y="2748583"/>
                  </a:lnTo>
                  <a:lnTo>
                    <a:pt x="1289810" y="2773983"/>
                  </a:lnTo>
                  <a:close/>
                </a:path>
                <a:path w="5528944" h="9429115">
                  <a:moveTo>
                    <a:pt x="1586982" y="2773983"/>
                  </a:moveTo>
                  <a:lnTo>
                    <a:pt x="1552077" y="2773983"/>
                  </a:lnTo>
                  <a:lnTo>
                    <a:pt x="1570205" y="2748583"/>
                  </a:lnTo>
                  <a:lnTo>
                    <a:pt x="1586982" y="2773983"/>
                  </a:lnTo>
                  <a:close/>
                </a:path>
                <a:path w="5528944" h="9429115">
                  <a:moveTo>
                    <a:pt x="4039010" y="2773983"/>
                  </a:moveTo>
                  <a:lnTo>
                    <a:pt x="3977891" y="2773983"/>
                  </a:lnTo>
                  <a:lnTo>
                    <a:pt x="3982189" y="2748583"/>
                  </a:lnTo>
                  <a:lnTo>
                    <a:pt x="4029669" y="2748583"/>
                  </a:lnTo>
                  <a:lnTo>
                    <a:pt x="4039010" y="2773983"/>
                  </a:lnTo>
                  <a:close/>
                </a:path>
                <a:path w="5528944" h="9429115">
                  <a:moveTo>
                    <a:pt x="4277491" y="2773983"/>
                  </a:moveTo>
                  <a:lnTo>
                    <a:pt x="4228991" y="2773983"/>
                  </a:lnTo>
                  <a:lnTo>
                    <a:pt x="4233383" y="2748583"/>
                  </a:lnTo>
                  <a:lnTo>
                    <a:pt x="4265907" y="2748583"/>
                  </a:lnTo>
                  <a:lnTo>
                    <a:pt x="4277491" y="2773983"/>
                  </a:lnTo>
                  <a:close/>
                </a:path>
                <a:path w="5528944" h="9429115">
                  <a:moveTo>
                    <a:pt x="108420" y="2812083"/>
                  </a:moveTo>
                  <a:lnTo>
                    <a:pt x="36204" y="2812083"/>
                  </a:lnTo>
                  <a:lnTo>
                    <a:pt x="44585" y="2773983"/>
                  </a:lnTo>
                  <a:lnTo>
                    <a:pt x="109348" y="2773983"/>
                  </a:lnTo>
                  <a:lnTo>
                    <a:pt x="108420" y="2812083"/>
                  </a:lnTo>
                  <a:close/>
                </a:path>
                <a:path w="5528944" h="9429115">
                  <a:moveTo>
                    <a:pt x="882203" y="2812083"/>
                  </a:moveTo>
                  <a:lnTo>
                    <a:pt x="764091" y="2812083"/>
                  </a:lnTo>
                  <a:lnTo>
                    <a:pt x="768349" y="2773983"/>
                  </a:lnTo>
                  <a:lnTo>
                    <a:pt x="883007" y="2773983"/>
                  </a:lnTo>
                  <a:lnTo>
                    <a:pt x="882203" y="2812083"/>
                  </a:lnTo>
                  <a:close/>
                </a:path>
                <a:path w="5528944" h="9429115">
                  <a:moveTo>
                    <a:pt x="1256196" y="2875583"/>
                  </a:moveTo>
                  <a:lnTo>
                    <a:pt x="869600" y="2875583"/>
                  </a:lnTo>
                  <a:lnTo>
                    <a:pt x="855264" y="2837483"/>
                  </a:lnTo>
                  <a:lnTo>
                    <a:pt x="842966" y="2812083"/>
                  </a:lnTo>
                  <a:lnTo>
                    <a:pt x="975769" y="2812083"/>
                  </a:lnTo>
                  <a:lnTo>
                    <a:pt x="1001624" y="2773983"/>
                  </a:lnTo>
                  <a:lnTo>
                    <a:pt x="1154674" y="2773983"/>
                  </a:lnTo>
                  <a:lnTo>
                    <a:pt x="1177154" y="2812083"/>
                  </a:lnTo>
                  <a:lnTo>
                    <a:pt x="1222838" y="2837483"/>
                  </a:lnTo>
                  <a:lnTo>
                    <a:pt x="1251025" y="2837483"/>
                  </a:lnTo>
                  <a:lnTo>
                    <a:pt x="1256196" y="2875583"/>
                  </a:lnTo>
                  <a:close/>
                </a:path>
                <a:path w="5528944" h="9429115">
                  <a:moveTo>
                    <a:pt x="1582976" y="2812083"/>
                  </a:moveTo>
                  <a:lnTo>
                    <a:pt x="1482742" y="2812083"/>
                  </a:lnTo>
                  <a:lnTo>
                    <a:pt x="1482289" y="2773983"/>
                  </a:lnTo>
                  <a:lnTo>
                    <a:pt x="1592170" y="2773983"/>
                  </a:lnTo>
                  <a:lnTo>
                    <a:pt x="1582976" y="2812083"/>
                  </a:lnTo>
                  <a:close/>
                </a:path>
                <a:path w="5528944" h="9429115">
                  <a:moveTo>
                    <a:pt x="1836160" y="2812083"/>
                  </a:moveTo>
                  <a:lnTo>
                    <a:pt x="1829186" y="2812083"/>
                  </a:lnTo>
                  <a:lnTo>
                    <a:pt x="1824208" y="2773983"/>
                  </a:lnTo>
                  <a:lnTo>
                    <a:pt x="1841006" y="2773983"/>
                  </a:lnTo>
                  <a:lnTo>
                    <a:pt x="1836160" y="2812083"/>
                  </a:lnTo>
                  <a:close/>
                </a:path>
                <a:path w="5528944" h="9429115">
                  <a:moveTo>
                    <a:pt x="2089704" y="2812083"/>
                  </a:moveTo>
                  <a:lnTo>
                    <a:pt x="2075297" y="2812083"/>
                  </a:lnTo>
                  <a:lnTo>
                    <a:pt x="2072120" y="2773983"/>
                  </a:lnTo>
                  <a:lnTo>
                    <a:pt x="2096810" y="2773983"/>
                  </a:lnTo>
                  <a:lnTo>
                    <a:pt x="2089704" y="2812083"/>
                  </a:lnTo>
                  <a:close/>
                </a:path>
                <a:path w="5528944" h="9429115">
                  <a:moveTo>
                    <a:pt x="2343592" y="2812083"/>
                  </a:moveTo>
                  <a:lnTo>
                    <a:pt x="2292219" y="2812083"/>
                  </a:lnTo>
                  <a:lnTo>
                    <a:pt x="2294597" y="2773983"/>
                  </a:lnTo>
                  <a:lnTo>
                    <a:pt x="2322292" y="2773983"/>
                  </a:lnTo>
                  <a:lnTo>
                    <a:pt x="2343592" y="2812083"/>
                  </a:lnTo>
                  <a:close/>
                </a:path>
                <a:path w="5528944" h="9429115">
                  <a:moveTo>
                    <a:pt x="2570891" y="2812083"/>
                  </a:moveTo>
                  <a:lnTo>
                    <a:pt x="2499048" y="2812083"/>
                  </a:lnTo>
                  <a:lnTo>
                    <a:pt x="2504917" y="2773983"/>
                  </a:lnTo>
                  <a:lnTo>
                    <a:pt x="2561818" y="2773983"/>
                  </a:lnTo>
                  <a:lnTo>
                    <a:pt x="2570891" y="2812083"/>
                  </a:lnTo>
                  <a:close/>
                </a:path>
                <a:path w="5528944" h="9429115">
                  <a:moveTo>
                    <a:pt x="3054255" y="2812083"/>
                  </a:moveTo>
                  <a:lnTo>
                    <a:pt x="3000328" y="2812083"/>
                  </a:lnTo>
                  <a:lnTo>
                    <a:pt x="3007458" y="2773983"/>
                  </a:lnTo>
                  <a:lnTo>
                    <a:pt x="3053354" y="2773983"/>
                  </a:lnTo>
                  <a:lnTo>
                    <a:pt x="3054255" y="2812083"/>
                  </a:lnTo>
                  <a:close/>
                </a:path>
                <a:path w="5528944" h="9429115">
                  <a:moveTo>
                    <a:pt x="4045397" y="2812083"/>
                  </a:moveTo>
                  <a:lnTo>
                    <a:pt x="3959985" y="2812083"/>
                  </a:lnTo>
                  <a:lnTo>
                    <a:pt x="3971359" y="2773983"/>
                  </a:lnTo>
                  <a:lnTo>
                    <a:pt x="4045670" y="2773983"/>
                  </a:lnTo>
                  <a:lnTo>
                    <a:pt x="4045397" y="2812083"/>
                  </a:lnTo>
                  <a:close/>
                </a:path>
                <a:path w="5528944" h="9429115">
                  <a:moveTo>
                    <a:pt x="210227" y="2837483"/>
                  </a:moveTo>
                  <a:lnTo>
                    <a:pt x="164139" y="2837483"/>
                  </a:lnTo>
                  <a:lnTo>
                    <a:pt x="160700" y="2812083"/>
                  </a:lnTo>
                  <a:lnTo>
                    <a:pt x="209775" y="2812083"/>
                  </a:lnTo>
                  <a:lnTo>
                    <a:pt x="210227" y="2837483"/>
                  </a:lnTo>
                  <a:close/>
                </a:path>
                <a:path w="5528944" h="9429115">
                  <a:moveTo>
                    <a:pt x="720619" y="2837483"/>
                  </a:moveTo>
                  <a:lnTo>
                    <a:pt x="686316" y="2837483"/>
                  </a:lnTo>
                  <a:lnTo>
                    <a:pt x="693821" y="2812083"/>
                  </a:lnTo>
                  <a:lnTo>
                    <a:pt x="708271" y="2812083"/>
                  </a:lnTo>
                  <a:lnTo>
                    <a:pt x="720619" y="2837483"/>
                  </a:lnTo>
                  <a:close/>
                </a:path>
                <a:path w="5528944" h="9429115">
                  <a:moveTo>
                    <a:pt x="2364757" y="2837483"/>
                  </a:moveTo>
                  <a:lnTo>
                    <a:pt x="2304998" y="2837483"/>
                  </a:lnTo>
                  <a:lnTo>
                    <a:pt x="2296455" y="2812083"/>
                  </a:lnTo>
                  <a:lnTo>
                    <a:pt x="2374224" y="2812083"/>
                  </a:lnTo>
                  <a:lnTo>
                    <a:pt x="2364757" y="2837483"/>
                  </a:lnTo>
                  <a:close/>
                </a:path>
                <a:path w="5528944" h="9429115">
                  <a:moveTo>
                    <a:pt x="2585612" y="2837483"/>
                  </a:moveTo>
                  <a:lnTo>
                    <a:pt x="2501093" y="2837483"/>
                  </a:lnTo>
                  <a:lnTo>
                    <a:pt x="2495528" y="2812083"/>
                  </a:lnTo>
                  <a:lnTo>
                    <a:pt x="2616046" y="2812083"/>
                  </a:lnTo>
                  <a:lnTo>
                    <a:pt x="2585612" y="2837483"/>
                  </a:lnTo>
                  <a:close/>
                </a:path>
                <a:path w="5528944" h="9429115">
                  <a:moveTo>
                    <a:pt x="2883768" y="2837483"/>
                  </a:moveTo>
                  <a:lnTo>
                    <a:pt x="2819196" y="2837483"/>
                  </a:lnTo>
                  <a:lnTo>
                    <a:pt x="2819805" y="2812083"/>
                  </a:lnTo>
                  <a:lnTo>
                    <a:pt x="2877074" y="2812083"/>
                  </a:lnTo>
                  <a:lnTo>
                    <a:pt x="2883768" y="2837483"/>
                  </a:lnTo>
                  <a:close/>
                </a:path>
                <a:path w="5528944" h="9429115">
                  <a:moveTo>
                    <a:pt x="3046737" y="2837483"/>
                  </a:moveTo>
                  <a:lnTo>
                    <a:pt x="2989108" y="2837483"/>
                  </a:lnTo>
                  <a:lnTo>
                    <a:pt x="2994308" y="2812083"/>
                  </a:lnTo>
                  <a:lnTo>
                    <a:pt x="3051917" y="2812083"/>
                  </a:lnTo>
                  <a:lnTo>
                    <a:pt x="3046737" y="2837483"/>
                  </a:lnTo>
                  <a:close/>
                </a:path>
                <a:path w="5528944" h="9429115">
                  <a:moveTo>
                    <a:pt x="3938996" y="2875583"/>
                  </a:moveTo>
                  <a:lnTo>
                    <a:pt x="3875944" y="2875583"/>
                  </a:lnTo>
                  <a:lnTo>
                    <a:pt x="3869391" y="2837483"/>
                  </a:lnTo>
                  <a:lnTo>
                    <a:pt x="3924874" y="2837483"/>
                  </a:lnTo>
                  <a:lnTo>
                    <a:pt x="3944667" y="2812083"/>
                  </a:lnTo>
                  <a:lnTo>
                    <a:pt x="4038191" y="2812083"/>
                  </a:lnTo>
                  <a:lnTo>
                    <a:pt x="3971539" y="2837483"/>
                  </a:lnTo>
                  <a:lnTo>
                    <a:pt x="3938996" y="2875583"/>
                  </a:lnTo>
                  <a:close/>
                </a:path>
                <a:path w="5528944" h="9429115">
                  <a:moveTo>
                    <a:pt x="4886084" y="2837483"/>
                  </a:moveTo>
                  <a:lnTo>
                    <a:pt x="4831568" y="2837483"/>
                  </a:lnTo>
                  <a:lnTo>
                    <a:pt x="4850534" y="2812083"/>
                  </a:lnTo>
                  <a:lnTo>
                    <a:pt x="4868533" y="2812083"/>
                  </a:lnTo>
                  <a:lnTo>
                    <a:pt x="4886084" y="2837483"/>
                  </a:lnTo>
                  <a:close/>
                </a:path>
                <a:path w="5528944" h="9429115">
                  <a:moveTo>
                    <a:pt x="483567" y="2875583"/>
                  </a:moveTo>
                  <a:lnTo>
                    <a:pt x="416983" y="2875583"/>
                  </a:lnTo>
                  <a:lnTo>
                    <a:pt x="420058" y="2837483"/>
                  </a:lnTo>
                  <a:lnTo>
                    <a:pt x="478477" y="2837483"/>
                  </a:lnTo>
                  <a:lnTo>
                    <a:pt x="483567" y="2875583"/>
                  </a:lnTo>
                  <a:close/>
                </a:path>
                <a:path w="5528944" h="9429115">
                  <a:moveTo>
                    <a:pt x="733297" y="2875583"/>
                  </a:moveTo>
                  <a:lnTo>
                    <a:pt x="688766" y="2875583"/>
                  </a:lnTo>
                  <a:lnTo>
                    <a:pt x="679628" y="2837483"/>
                  </a:lnTo>
                  <a:lnTo>
                    <a:pt x="734228" y="2837483"/>
                  </a:lnTo>
                  <a:lnTo>
                    <a:pt x="733297" y="2875583"/>
                  </a:lnTo>
                  <a:close/>
                </a:path>
                <a:path w="5528944" h="9429115">
                  <a:moveTo>
                    <a:pt x="1988554" y="2875583"/>
                  </a:moveTo>
                  <a:lnTo>
                    <a:pt x="1962842" y="2875583"/>
                  </a:lnTo>
                  <a:lnTo>
                    <a:pt x="1968956" y="2837483"/>
                  </a:lnTo>
                  <a:lnTo>
                    <a:pt x="1982660" y="2837483"/>
                  </a:lnTo>
                  <a:lnTo>
                    <a:pt x="1988554" y="2875583"/>
                  </a:lnTo>
                  <a:close/>
                </a:path>
                <a:path w="5528944" h="9429115">
                  <a:moveTo>
                    <a:pt x="2728401" y="2875583"/>
                  </a:moveTo>
                  <a:lnTo>
                    <a:pt x="2671122" y="2875583"/>
                  </a:lnTo>
                  <a:lnTo>
                    <a:pt x="2677381" y="2837483"/>
                  </a:lnTo>
                  <a:lnTo>
                    <a:pt x="2716123" y="2837483"/>
                  </a:lnTo>
                  <a:lnTo>
                    <a:pt x="2728401" y="2875583"/>
                  </a:lnTo>
                  <a:close/>
                </a:path>
                <a:path w="5528944" h="9429115">
                  <a:moveTo>
                    <a:pt x="3185806" y="2875583"/>
                  </a:moveTo>
                  <a:lnTo>
                    <a:pt x="3143522" y="2875583"/>
                  </a:lnTo>
                  <a:lnTo>
                    <a:pt x="3157766" y="2837483"/>
                  </a:lnTo>
                  <a:lnTo>
                    <a:pt x="3171990" y="2837483"/>
                  </a:lnTo>
                  <a:lnTo>
                    <a:pt x="3185806" y="2875583"/>
                  </a:lnTo>
                  <a:close/>
                </a:path>
                <a:path w="5528944" h="9429115">
                  <a:moveTo>
                    <a:pt x="3374909" y="2875583"/>
                  </a:moveTo>
                  <a:lnTo>
                    <a:pt x="3352136" y="2875583"/>
                  </a:lnTo>
                  <a:lnTo>
                    <a:pt x="3346803" y="2837483"/>
                  </a:lnTo>
                  <a:lnTo>
                    <a:pt x="3380967" y="2837483"/>
                  </a:lnTo>
                  <a:lnTo>
                    <a:pt x="3374909" y="2875583"/>
                  </a:lnTo>
                  <a:close/>
                </a:path>
                <a:path w="5528944" h="9429115">
                  <a:moveTo>
                    <a:pt x="4329882" y="2875583"/>
                  </a:moveTo>
                  <a:lnTo>
                    <a:pt x="4254688" y="2875583"/>
                  </a:lnTo>
                  <a:lnTo>
                    <a:pt x="4277999" y="2837483"/>
                  </a:lnTo>
                  <a:lnTo>
                    <a:pt x="4334303" y="2837483"/>
                  </a:lnTo>
                  <a:lnTo>
                    <a:pt x="4329882" y="2875583"/>
                  </a:lnTo>
                  <a:close/>
                </a:path>
                <a:path w="5528944" h="9429115">
                  <a:moveTo>
                    <a:pt x="4569220" y="2939083"/>
                  </a:moveTo>
                  <a:lnTo>
                    <a:pt x="4333977" y="2939083"/>
                  </a:lnTo>
                  <a:lnTo>
                    <a:pt x="4440529" y="2875583"/>
                  </a:lnTo>
                  <a:lnTo>
                    <a:pt x="4460580" y="2837483"/>
                  </a:lnTo>
                  <a:lnTo>
                    <a:pt x="4481235" y="2837483"/>
                  </a:lnTo>
                  <a:lnTo>
                    <a:pt x="4502633" y="2875583"/>
                  </a:lnTo>
                  <a:lnTo>
                    <a:pt x="4541233" y="2875583"/>
                  </a:lnTo>
                  <a:lnTo>
                    <a:pt x="4556626" y="2913683"/>
                  </a:lnTo>
                  <a:lnTo>
                    <a:pt x="4569220" y="2939083"/>
                  </a:lnTo>
                  <a:close/>
                </a:path>
                <a:path w="5528944" h="9429115">
                  <a:moveTo>
                    <a:pt x="4942914" y="2875583"/>
                  </a:moveTo>
                  <a:lnTo>
                    <a:pt x="4592037" y="2875583"/>
                  </a:lnTo>
                  <a:lnTo>
                    <a:pt x="4593024" y="2837483"/>
                  </a:lnTo>
                  <a:lnTo>
                    <a:pt x="4922498" y="2837483"/>
                  </a:lnTo>
                  <a:lnTo>
                    <a:pt x="4942914" y="2875583"/>
                  </a:lnTo>
                  <a:close/>
                </a:path>
                <a:path w="5528944" h="9429115">
                  <a:moveTo>
                    <a:pt x="5403075" y="2875583"/>
                  </a:moveTo>
                  <a:lnTo>
                    <a:pt x="5249822" y="2875583"/>
                  </a:lnTo>
                  <a:lnTo>
                    <a:pt x="5247933" y="2837483"/>
                  </a:lnTo>
                  <a:lnTo>
                    <a:pt x="5358825" y="2837483"/>
                  </a:lnTo>
                  <a:lnTo>
                    <a:pt x="5403075" y="2875583"/>
                  </a:lnTo>
                  <a:close/>
                </a:path>
                <a:path w="5528944" h="9429115">
                  <a:moveTo>
                    <a:pt x="466992" y="2913683"/>
                  </a:moveTo>
                  <a:lnTo>
                    <a:pt x="441391" y="2913683"/>
                  </a:lnTo>
                  <a:lnTo>
                    <a:pt x="435428" y="2875583"/>
                  </a:lnTo>
                  <a:lnTo>
                    <a:pt x="474168" y="2875583"/>
                  </a:lnTo>
                  <a:lnTo>
                    <a:pt x="466992" y="2913683"/>
                  </a:lnTo>
                  <a:close/>
                </a:path>
                <a:path w="5528944" h="9429115">
                  <a:moveTo>
                    <a:pt x="1155398" y="2913683"/>
                  </a:moveTo>
                  <a:lnTo>
                    <a:pt x="1047045" y="2913683"/>
                  </a:lnTo>
                  <a:lnTo>
                    <a:pt x="1043078" y="2875583"/>
                  </a:lnTo>
                  <a:lnTo>
                    <a:pt x="1175551" y="2875583"/>
                  </a:lnTo>
                  <a:lnTo>
                    <a:pt x="1155398" y="2913683"/>
                  </a:lnTo>
                  <a:close/>
                </a:path>
                <a:path w="5528944" h="9429115">
                  <a:moveTo>
                    <a:pt x="1243641" y="2913683"/>
                  </a:moveTo>
                  <a:lnTo>
                    <a:pt x="1232460" y="2875583"/>
                  </a:lnTo>
                  <a:lnTo>
                    <a:pt x="1248907" y="2875583"/>
                  </a:lnTo>
                  <a:lnTo>
                    <a:pt x="1243641" y="2913683"/>
                  </a:lnTo>
                  <a:close/>
                </a:path>
                <a:path w="5528944" h="9429115">
                  <a:moveTo>
                    <a:pt x="2398317" y="2913683"/>
                  </a:moveTo>
                  <a:lnTo>
                    <a:pt x="2373897" y="2913683"/>
                  </a:lnTo>
                  <a:lnTo>
                    <a:pt x="2369051" y="2875583"/>
                  </a:lnTo>
                  <a:lnTo>
                    <a:pt x="2403528" y="2875583"/>
                  </a:lnTo>
                  <a:lnTo>
                    <a:pt x="2398317" y="2913683"/>
                  </a:lnTo>
                  <a:close/>
                </a:path>
                <a:path w="5528944" h="9429115">
                  <a:moveTo>
                    <a:pt x="2773998" y="2913683"/>
                  </a:moveTo>
                  <a:lnTo>
                    <a:pt x="2671352" y="2913683"/>
                  </a:lnTo>
                  <a:lnTo>
                    <a:pt x="2667356" y="2875583"/>
                  </a:lnTo>
                  <a:lnTo>
                    <a:pt x="2749121" y="2875583"/>
                  </a:lnTo>
                  <a:lnTo>
                    <a:pt x="2773998" y="2913683"/>
                  </a:lnTo>
                  <a:close/>
                </a:path>
                <a:path w="5528944" h="9429115">
                  <a:moveTo>
                    <a:pt x="3250416" y="2913683"/>
                  </a:moveTo>
                  <a:lnTo>
                    <a:pt x="3116617" y="2913683"/>
                  </a:lnTo>
                  <a:lnTo>
                    <a:pt x="3113621" y="2875583"/>
                  </a:lnTo>
                  <a:lnTo>
                    <a:pt x="3229239" y="2875583"/>
                  </a:lnTo>
                  <a:lnTo>
                    <a:pt x="3250416" y="2913683"/>
                  </a:lnTo>
                  <a:close/>
                </a:path>
                <a:path w="5528944" h="9429115">
                  <a:moveTo>
                    <a:pt x="3751477" y="2913683"/>
                  </a:moveTo>
                  <a:lnTo>
                    <a:pt x="3690644" y="2913683"/>
                  </a:lnTo>
                  <a:lnTo>
                    <a:pt x="3692174" y="2875583"/>
                  </a:lnTo>
                  <a:lnTo>
                    <a:pt x="3735724" y="2875583"/>
                  </a:lnTo>
                  <a:lnTo>
                    <a:pt x="3751477" y="2913683"/>
                  </a:lnTo>
                  <a:close/>
                </a:path>
                <a:path w="5528944" h="9429115">
                  <a:moveTo>
                    <a:pt x="4305037" y="2913683"/>
                  </a:moveTo>
                  <a:lnTo>
                    <a:pt x="4202386" y="2913683"/>
                  </a:lnTo>
                  <a:lnTo>
                    <a:pt x="4208923" y="2875583"/>
                  </a:lnTo>
                  <a:lnTo>
                    <a:pt x="4327951" y="2875583"/>
                  </a:lnTo>
                  <a:lnTo>
                    <a:pt x="4305037" y="2913683"/>
                  </a:lnTo>
                  <a:close/>
                </a:path>
                <a:path w="5528944" h="9429115">
                  <a:moveTo>
                    <a:pt x="4733824" y="2913683"/>
                  </a:moveTo>
                  <a:lnTo>
                    <a:pt x="4718892" y="2913683"/>
                  </a:lnTo>
                  <a:lnTo>
                    <a:pt x="4673639" y="2875583"/>
                  </a:lnTo>
                  <a:lnTo>
                    <a:pt x="4739096" y="2875583"/>
                  </a:lnTo>
                  <a:lnTo>
                    <a:pt x="4733824" y="2913683"/>
                  </a:lnTo>
                  <a:close/>
                </a:path>
                <a:path w="5528944" h="9429115">
                  <a:moveTo>
                    <a:pt x="5055843" y="2977183"/>
                  </a:moveTo>
                  <a:lnTo>
                    <a:pt x="4995249" y="2977183"/>
                  </a:lnTo>
                  <a:lnTo>
                    <a:pt x="4915719" y="2913683"/>
                  </a:lnTo>
                  <a:lnTo>
                    <a:pt x="4877018" y="2875583"/>
                  </a:lnTo>
                  <a:lnTo>
                    <a:pt x="4987697" y="2875583"/>
                  </a:lnTo>
                  <a:lnTo>
                    <a:pt x="5000210" y="2913683"/>
                  </a:lnTo>
                  <a:lnTo>
                    <a:pt x="5016438" y="2913683"/>
                  </a:lnTo>
                  <a:lnTo>
                    <a:pt x="5036239" y="2939083"/>
                  </a:lnTo>
                  <a:lnTo>
                    <a:pt x="5059473" y="2939083"/>
                  </a:lnTo>
                  <a:lnTo>
                    <a:pt x="5055843" y="2977183"/>
                  </a:lnTo>
                  <a:close/>
                </a:path>
                <a:path w="5528944" h="9429115">
                  <a:moveTo>
                    <a:pt x="5526641" y="2977183"/>
                  </a:moveTo>
                  <a:lnTo>
                    <a:pt x="5475548" y="2977183"/>
                  </a:lnTo>
                  <a:lnTo>
                    <a:pt x="5449276" y="2939083"/>
                  </a:lnTo>
                  <a:lnTo>
                    <a:pt x="5366128" y="2939083"/>
                  </a:lnTo>
                  <a:lnTo>
                    <a:pt x="5332827" y="2875583"/>
                  </a:lnTo>
                  <a:lnTo>
                    <a:pt x="5445501" y="2875583"/>
                  </a:lnTo>
                  <a:lnTo>
                    <a:pt x="5486552" y="2913683"/>
                  </a:lnTo>
                  <a:lnTo>
                    <a:pt x="5526641" y="2977183"/>
                  </a:lnTo>
                  <a:close/>
                </a:path>
                <a:path w="5528944" h="9429115">
                  <a:moveTo>
                    <a:pt x="76321" y="2939083"/>
                  </a:moveTo>
                  <a:lnTo>
                    <a:pt x="16547" y="2939083"/>
                  </a:lnTo>
                  <a:lnTo>
                    <a:pt x="18903" y="2913683"/>
                  </a:lnTo>
                  <a:lnTo>
                    <a:pt x="63121" y="2913683"/>
                  </a:lnTo>
                  <a:lnTo>
                    <a:pt x="76321" y="2939083"/>
                  </a:lnTo>
                  <a:close/>
                </a:path>
                <a:path w="5528944" h="9429115">
                  <a:moveTo>
                    <a:pt x="891060" y="2977183"/>
                  </a:moveTo>
                  <a:lnTo>
                    <a:pt x="716184" y="2977183"/>
                  </a:lnTo>
                  <a:lnTo>
                    <a:pt x="734677" y="2939083"/>
                  </a:lnTo>
                  <a:lnTo>
                    <a:pt x="752634" y="2939083"/>
                  </a:lnTo>
                  <a:lnTo>
                    <a:pt x="788417" y="2913683"/>
                  </a:lnTo>
                  <a:lnTo>
                    <a:pt x="856140" y="2913683"/>
                  </a:lnTo>
                  <a:lnTo>
                    <a:pt x="884924" y="2939083"/>
                  </a:lnTo>
                  <a:lnTo>
                    <a:pt x="891060" y="2977183"/>
                  </a:lnTo>
                  <a:close/>
                </a:path>
                <a:path w="5528944" h="9429115">
                  <a:moveTo>
                    <a:pt x="1125171" y="2939083"/>
                  </a:moveTo>
                  <a:lnTo>
                    <a:pt x="1001064" y="2939083"/>
                  </a:lnTo>
                  <a:lnTo>
                    <a:pt x="1001857" y="2913683"/>
                  </a:lnTo>
                  <a:lnTo>
                    <a:pt x="1138542" y="2913683"/>
                  </a:lnTo>
                  <a:lnTo>
                    <a:pt x="1125171" y="2939083"/>
                  </a:lnTo>
                  <a:close/>
                </a:path>
                <a:path w="5528944" h="9429115">
                  <a:moveTo>
                    <a:pt x="1609593" y="2977183"/>
                  </a:moveTo>
                  <a:lnTo>
                    <a:pt x="1467272" y="2977183"/>
                  </a:lnTo>
                  <a:lnTo>
                    <a:pt x="1485530" y="2939083"/>
                  </a:lnTo>
                  <a:lnTo>
                    <a:pt x="1491948" y="2913683"/>
                  </a:lnTo>
                  <a:lnTo>
                    <a:pt x="1519192" y="2913683"/>
                  </a:lnTo>
                  <a:lnTo>
                    <a:pt x="1531963" y="2939083"/>
                  </a:lnTo>
                  <a:lnTo>
                    <a:pt x="1609896" y="2939083"/>
                  </a:lnTo>
                  <a:lnTo>
                    <a:pt x="1609593" y="2977183"/>
                  </a:lnTo>
                  <a:close/>
                </a:path>
                <a:path w="5528944" h="9429115">
                  <a:moveTo>
                    <a:pt x="2089540" y="2939083"/>
                  </a:moveTo>
                  <a:lnTo>
                    <a:pt x="2007285" y="2939083"/>
                  </a:lnTo>
                  <a:lnTo>
                    <a:pt x="2011670" y="2913683"/>
                  </a:lnTo>
                  <a:lnTo>
                    <a:pt x="2092783" y="2913683"/>
                  </a:lnTo>
                  <a:lnTo>
                    <a:pt x="2089540" y="2939083"/>
                  </a:lnTo>
                  <a:close/>
                </a:path>
                <a:path w="5528944" h="9429115">
                  <a:moveTo>
                    <a:pt x="2779364" y="2977183"/>
                  </a:moveTo>
                  <a:lnTo>
                    <a:pt x="2745289" y="2939083"/>
                  </a:lnTo>
                  <a:lnTo>
                    <a:pt x="2723538" y="2913683"/>
                  </a:lnTo>
                  <a:lnTo>
                    <a:pt x="2887672" y="2913683"/>
                  </a:lnTo>
                  <a:lnTo>
                    <a:pt x="2881922" y="2939083"/>
                  </a:lnTo>
                  <a:lnTo>
                    <a:pt x="2828330" y="2939083"/>
                  </a:lnTo>
                  <a:lnTo>
                    <a:pt x="2779364" y="2977183"/>
                  </a:lnTo>
                  <a:close/>
                </a:path>
                <a:path w="5528944" h="9429115">
                  <a:moveTo>
                    <a:pt x="3310480" y="2977183"/>
                  </a:moveTo>
                  <a:lnTo>
                    <a:pt x="3273410" y="2977183"/>
                  </a:lnTo>
                  <a:lnTo>
                    <a:pt x="3240258" y="2939083"/>
                  </a:lnTo>
                  <a:lnTo>
                    <a:pt x="3204733" y="2939083"/>
                  </a:lnTo>
                  <a:lnTo>
                    <a:pt x="3167830" y="2913683"/>
                  </a:lnTo>
                  <a:lnTo>
                    <a:pt x="3285203" y="2913683"/>
                  </a:lnTo>
                  <a:lnTo>
                    <a:pt x="3298248" y="2939083"/>
                  </a:lnTo>
                  <a:lnTo>
                    <a:pt x="3310480" y="2977183"/>
                  </a:lnTo>
                  <a:close/>
                </a:path>
                <a:path w="5528944" h="9429115">
                  <a:moveTo>
                    <a:pt x="3641540" y="3002583"/>
                  </a:moveTo>
                  <a:lnTo>
                    <a:pt x="3509827" y="3002583"/>
                  </a:lnTo>
                  <a:lnTo>
                    <a:pt x="3502428" y="2977183"/>
                  </a:lnTo>
                  <a:lnTo>
                    <a:pt x="3495512" y="2977183"/>
                  </a:lnTo>
                  <a:lnTo>
                    <a:pt x="3497466" y="2939083"/>
                  </a:lnTo>
                  <a:lnTo>
                    <a:pt x="3559994" y="2939083"/>
                  </a:lnTo>
                  <a:lnTo>
                    <a:pt x="3613982" y="2913683"/>
                  </a:lnTo>
                  <a:lnTo>
                    <a:pt x="3620983" y="2977183"/>
                  </a:lnTo>
                  <a:lnTo>
                    <a:pt x="3641540" y="3002583"/>
                  </a:lnTo>
                  <a:close/>
                </a:path>
                <a:path w="5528944" h="9429115">
                  <a:moveTo>
                    <a:pt x="3792574" y="2939083"/>
                  </a:moveTo>
                  <a:lnTo>
                    <a:pt x="3717528" y="2939083"/>
                  </a:lnTo>
                  <a:lnTo>
                    <a:pt x="3703635" y="2913683"/>
                  </a:lnTo>
                  <a:lnTo>
                    <a:pt x="3770614" y="2913683"/>
                  </a:lnTo>
                  <a:lnTo>
                    <a:pt x="3792574" y="2939083"/>
                  </a:lnTo>
                  <a:close/>
                </a:path>
                <a:path w="5528944" h="9429115">
                  <a:moveTo>
                    <a:pt x="4269735" y="2939083"/>
                  </a:moveTo>
                  <a:lnTo>
                    <a:pt x="4203781" y="2939083"/>
                  </a:lnTo>
                  <a:lnTo>
                    <a:pt x="4201016" y="2913683"/>
                  </a:lnTo>
                  <a:lnTo>
                    <a:pt x="4286940" y="2913683"/>
                  </a:lnTo>
                  <a:lnTo>
                    <a:pt x="4269735" y="2939083"/>
                  </a:lnTo>
                  <a:close/>
                </a:path>
                <a:path w="5528944" h="9429115">
                  <a:moveTo>
                    <a:pt x="84476" y="2977183"/>
                  </a:moveTo>
                  <a:lnTo>
                    <a:pt x="43987" y="2977183"/>
                  </a:lnTo>
                  <a:lnTo>
                    <a:pt x="30359" y="2939083"/>
                  </a:lnTo>
                  <a:lnTo>
                    <a:pt x="87483" y="2939083"/>
                  </a:lnTo>
                  <a:lnTo>
                    <a:pt x="84476" y="2977183"/>
                  </a:lnTo>
                  <a:close/>
                </a:path>
                <a:path w="5528944" h="9429115">
                  <a:moveTo>
                    <a:pt x="573531" y="2977183"/>
                  </a:moveTo>
                  <a:lnTo>
                    <a:pt x="471526" y="2977183"/>
                  </a:lnTo>
                  <a:lnTo>
                    <a:pt x="482911" y="2939083"/>
                  </a:lnTo>
                  <a:lnTo>
                    <a:pt x="571347" y="2939083"/>
                  </a:lnTo>
                  <a:lnTo>
                    <a:pt x="573531" y="2977183"/>
                  </a:lnTo>
                  <a:close/>
                </a:path>
                <a:path w="5528944" h="9429115">
                  <a:moveTo>
                    <a:pt x="1145606" y="2977183"/>
                  </a:moveTo>
                  <a:lnTo>
                    <a:pt x="1008887" y="2977183"/>
                  </a:lnTo>
                  <a:lnTo>
                    <a:pt x="1003228" y="2939083"/>
                  </a:lnTo>
                  <a:lnTo>
                    <a:pt x="1133247" y="2939083"/>
                  </a:lnTo>
                  <a:lnTo>
                    <a:pt x="1145606" y="2977183"/>
                  </a:lnTo>
                  <a:close/>
                </a:path>
                <a:path w="5528944" h="9429115">
                  <a:moveTo>
                    <a:pt x="1412106" y="2977183"/>
                  </a:moveTo>
                  <a:lnTo>
                    <a:pt x="1270071" y="2977183"/>
                  </a:lnTo>
                  <a:lnTo>
                    <a:pt x="1271899" y="2939083"/>
                  </a:lnTo>
                  <a:lnTo>
                    <a:pt x="1387809" y="2939083"/>
                  </a:lnTo>
                  <a:lnTo>
                    <a:pt x="1412106" y="2977183"/>
                  </a:lnTo>
                  <a:close/>
                </a:path>
                <a:path w="5528944" h="9429115">
                  <a:moveTo>
                    <a:pt x="1940862" y="2977183"/>
                  </a:moveTo>
                  <a:lnTo>
                    <a:pt x="1760700" y="2977183"/>
                  </a:lnTo>
                  <a:lnTo>
                    <a:pt x="1757966" y="2939083"/>
                  </a:lnTo>
                  <a:lnTo>
                    <a:pt x="1935840" y="2939083"/>
                  </a:lnTo>
                  <a:lnTo>
                    <a:pt x="1940862" y="2977183"/>
                  </a:lnTo>
                  <a:close/>
                </a:path>
                <a:path w="5528944" h="9429115">
                  <a:moveTo>
                    <a:pt x="2055284" y="2977183"/>
                  </a:moveTo>
                  <a:lnTo>
                    <a:pt x="2013144" y="2977183"/>
                  </a:lnTo>
                  <a:lnTo>
                    <a:pt x="2005824" y="2939083"/>
                  </a:lnTo>
                  <a:lnTo>
                    <a:pt x="2070491" y="2939083"/>
                  </a:lnTo>
                  <a:lnTo>
                    <a:pt x="2055284" y="2977183"/>
                  </a:lnTo>
                  <a:close/>
                </a:path>
                <a:path w="5528944" h="9429115">
                  <a:moveTo>
                    <a:pt x="2528964" y="2977183"/>
                  </a:moveTo>
                  <a:lnTo>
                    <a:pt x="2477933" y="2977183"/>
                  </a:lnTo>
                  <a:lnTo>
                    <a:pt x="2480382" y="2939083"/>
                  </a:lnTo>
                  <a:lnTo>
                    <a:pt x="2533660" y="2939083"/>
                  </a:lnTo>
                  <a:lnTo>
                    <a:pt x="2528964" y="2977183"/>
                  </a:lnTo>
                  <a:close/>
                </a:path>
                <a:path w="5528944" h="9429115">
                  <a:moveTo>
                    <a:pt x="3895512" y="2977183"/>
                  </a:moveTo>
                  <a:lnTo>
                    <a:pt x="3745536" y="2977183"/>
                  </a:lnTo>
                  <a:lnTo>
                    <a:pt x="3731505" y="2939083"/>
                  </a:lnTo>
                  <a:lnTo>
                    <a:pt x="3856125" y="2939083"/>
                  </a:lnTo>
                  <a:lnTo>
                    <a:pt x="3895512" y="2977183"/>
                  </a:lnTo>
                  <a:close/>
                </a:path>
                <a:path w="5528944" h="9429115">
                  <a:moveTo>
                    <a:pt x="4010929" y="2977183"/>
                  </a:moveTo>
                  <a:lnTo>
                    <a:pt x="4002086" y="2977183"/>
                  </a:lnTo>
                  <a:lnTo>
                    <a:pt x="3993167" y="2939083"/>
                  </a:lnTo>
                  <a:lnTo>
                    <a:pt x="4019285" y="2939083"/>
                  </a:lnTo>
                  <a:lnTo>
                    <a:pt x="4010929" y="2977183"/>
                  </a:lnTo>
                  <a:close/>
                </a:path>
                <a:path w="5528944" h="9429115">
                  <a:moveTo>
                    <a:pt x="4471653" y="3040683"/>
                  </a:moveTo>
                  <a:lnTo>
                    <a:pt x="4336661" y="3040683"/>
                  </a:lnTo>
                  <a:lnTo>
                    <a:pt x="4281912" y="3002583"/>
                  </a:lnTo>
                  <a:lnTo>
                    <a:pt x="4285883" y="2977183"/>
                  </a:lnTo>
                  <a:lnTo>
                    <a:pt x="4297808" y="2977183"/>
                  </a:lnTo>
                  <a:lnTo>
                    <a:pt x="4306209" y="2939083"/>
                  </a:lnTo>
                  <a:lnTo>
                    <a:pt x="4387701" y="2939083"/>
                  </a:lnTo>
                  <a:lnTo>
                    <a:pt x="4382416" y="2977183"/>
                  </a:lnTo>
                  <a:lnTo>
                    <a:pt x="4402348" y="3002583"/>
                  </a:lnTo>
                  <a:lnTo>
                    <a:pt x="4458019" y="3002583"/>
                  </a:lnTo>
                  <a:lnTo>
                    <a:pt x="4471653" y="3040683"/>
                  </a:lnTo>
                  <a:close/>
                </a:path>
                <a:path w="5528944" h="9429115">
                  <a:moveTo>
                    <a:pt x="4559515" y="2977183"/>
                  </a:moveTo>
                  <a:lnTo>
                    <a:pt x="4495950" y="2977183"/>
                  </a:lnTo>
                  <a:lnTo>
                    <a:pt x="4487763" y="2939083"/>
                  </a:lnTo>
                  <a:lnTo>
                    <a:pt x="4577141" y="2939083"/>
                  </a:lnTo>
                  <a:lnTo>
                    <a:pt x="4559515" y="2977183"/>
                  </a:lnTo>
                  <a:close/>
                </a:path>
                <a:path w="5528944" h="9429115">
                  <a:moveTo>
                    <a:pt x="4930492" y="3040683"/>
                  </a:moveTo>
                  <a:lnTo>
                    <a:pt x="4738309" y="3040683"/>
                  </a:lnTo>
                  <a:lnTo>
                    <a:pt x="4742436" y="3002583"/>
                  </a:lnTo>
                  <a:lnTo>
                    <a:pt x="4763598" y="3002583"/>
                  </a:lnTo>
                  <a:lnTo>
                    <a:pt x="4788567" y="2977183"/>
                  </a:lnTo>
                  <a:lnTo>
                    <a:pt x="4815560" y="2977183"/>
                  </a:lnTo>
                  <a:lnTo>
                    <a:pt x="4842864" y="2939083"/>
                  </a:lnTo>
                  <a:lnTo>
                    <a:pt x="4869355" y="2939083"/>
                  </a:lnTo>
                  <a:lnTo>
                    <a:pt x="4884456" y="2977183"/>
                  </a:lnTo>
                  <a:lnTo>
                    <a:pt x="4905256" y="3002583"/>
                  </a:lnTo>
                  <a:lnTo>
                    <a:pt x="4930492" y="3040683"/>
                  </a:lnTo>
                  <a:close/>
                </a:path>
                <a:path w="5528944" h="9429115">
                  <a:moveTo>
                    <a:pt x="5283296" y="3002583"/>
                  </a:moveTo>
                  <a:lnTo>
                    <a:pt x="5250830" y="3002583"/>
                  </a:lnTo>
                  <a:lnTo>
                    <a:pt x="5245036" y="2977183"/>
                  </a:lnTo>
                  <a:lnTo>
                    <a:pt x="5247665" y="2977183"/>
                  </a:lnTo>
                  <a:lnTo>
                    <a:pt x="5254426" y="2939083"/>
                  </a:lnTo>
                  <a:lnTo>
                    <a:pt x="5284602" y="2939083"/>
                  </a:lnTo>
                  <a:lnTo>
                    <a:pt x="5293855" y="2977183"/>
                  </a:lnTo>
                  <a:lnTo>
                    <a:pt x="5283296" y="3002583"/>
                  </a:lnTo>
                  <a:close/>
                </a:path>
                <a:path w="5528944" h="9429115">
                  <a:moveTo>
                    <a:pt x="486251" y="3040683"/>
                  </a:moveTo>
                  <a:lnTo>
                    <a:pt x="451688" y="3040683"/>
                  </a:lnTo>
                  <a:lnTo>
                    <a:pt x="452623" y="3002583"/>
                  </a:lnTo>
                  <a:lnTo>
                    <a:pt x="457378" y="3002583"/>
                  </a:lnTo>
                  <a:lnTo>
                    <a:pt x="463344" y="2977183"/>
                  </a:lnTo>
                  <a:lnTo>
                    <a:pt x="569222" y="2977183"/>
                  </a:lnTo>
                  <a:lnTo>
                    <a:pt x="515394" y="3002583"/>
                  </a:lnTo>
                  <a:lnTo>
                    <a:pt x="486251" y="3040683"/>
                  </a:lnTo>
                  <a:close/>
                </a:path>
                <a:path w="5528944" h="9429115">
                  <a:moveTo>
                    <a:pt x="612060" y="3104183"/>
                  </a:moveTo>
                  <a:lnTo>
                    <a:pt x="533636" y="3104183"/>
                  </a:lnTo>
                  <a:lnTo>
                    <a:pt x="564370" y="3066083"/>
                  </a:lnTo>
                  <a:lnTo>
                    <a:pt x="596416" y="3040683"/>
                  </a:lnTo>
                  <a:lnTo>
                    <a:pt x="632920" y="3002583"/>
                  </a:lnTo>
                  <a:lnTo>
                    <a:pt x="676185" y="2977183"/>
                  </a:lnTo>
                  <a:lnTo>
                    <a:pt x="806343" y="2977183"/>
                  </a:lnTo>
                  <a:lnTo>
                    <a:pt x="800144" y="3002583"/>
                  </a:lnTo>
                  <a:lnTo>
                    <a:pt x="773064" y="3002583"/>
                  </a:lnTo>
                  <a:lnTo>
                    <a:pt x="774409" y="3040683"/>
                  </a:lnTo>
                  <a:lnTo>
                    <a:pt x="786947" y="3040683"/>
                  </a:lnTo>
                  <a:lnTo>
                    <a:pt x="797263" y="3066083"/>
                  </a:lnTo>
                  <a:lnTo>
                    <a:pt x="618683" y="3066083"/>
                  </a:lnTo>
                  <a:lnTo>
                    <a:pt x="612060" y="3104183"/>
                  </a:lnTo>
                  <a:close/>
                </a:path>
                <a:path w="5528944" h="9429115">
                  <a:moveTo>
                    <a:pt x="843301" y="3002583"/>
                  </a:moveTo>
                  <a:lnTo>
                    <a:pt x="800144" y="3002583"/>
                  </a:lnTo>
                  <a:lnTo>
                    <a:pt x="806343" y="2977183"/>
                  </a:lnTo>
                  <a:lnTo>
                    <a:pt x="837102" y="2977183"/>
                  </a:lnTo>
                  <a:lnTo>
                    <a:pt x="843301" y="3002583"/>
                  </a:lnTo>
                  <a:close/>
                </a:path>
                <a:path w="5528944" h="9429115">
                  <a:moveTo>
                    <a:pt x="934411" y="3002583"/>
                  </a:moveTo>
                  <a:lnTo>
                    <a:pt x="849228" y="3002583"/>
                  </a:lnTo>
                  <a:lnTo>
                    <a:pt x="837091" y="2977183"/>
                  </a:lnTo>
                  <a:lnTo>
                    <a:pt x="905175" y="2977183"/>
                  </a:lnTo>
                  <a:lnTo>
                    <a:pt x="934411" y="3002583"/>
                  </a:lnTo>
                  <a:close/>
                </a:path>
                <a:path w="5528944" h="9429115">
                  <a:moveTo>
                    <a:pt x="1175565" y="3002583"/>
                  </a:moveTo>
                  <a:lnTo>
                    <a:pt x="1082757" y="3002583"/>
                  </a:lnTo>
                  <a:lnTo>
                    <a:pt x="1073956" y="2977183"/>
                  </a:lnTo>
                  <a:lnTo>
                    <a:pt x="1160352" y="2977183"/>
                  </a:lnTo>
                  <a:lnTo>
                    <a:pt x="1175565" y="3002583"/>
                  </a:lnTo>
                  <a:close/>
                </a:path>
                <a:path w="5528944" h="9429115">
                  <a:moveTo>
                    <a:pt x="1535205" y="3002583"/>
                  </a:moveTo>
                  <a:lnTo>
                    <a:pt x="1333404" y="3002583"/>
                  </a:lnTo>
                  <a:lnTo>
                    <a:pt x="1324039" y="2977183"/>
                  </a:lnTo>
                  <a:lnTo>
                    <a:pt x="1547366" y="2977183"/>
                  </a:lnTo>
                  <a:lnTo>
                    <a:pt x="1535205" y="3002583"/>
                  </a:lnTo>
                  <a:close/>
                </a:path>
                <a:path w="5528944" h="9429115">
                  <a:moveTo>
                    <a:pt x="1953454" y="3002583"/>
                  </a:moveTo>
                  <a:lnTo>
                    <a:pt x="1776315" y="3002583"/>
                  </a:lnTo>
                  <a:lnTo>
                    <a:pt x="1766605" y="2977183"/>
                  </a:lnTo>
                  <a:lnTo>
                    <a:pt x="1944957" y="2977183"/>
                  </a:lnTo>
                  <a:lnTo>
                    <a:pt x="1953454" y="3002583"/>
                  </a:lnTo>
                  <a:close/>
                </a:path>
                <a:path w="5528944" h="9429115">
                  <a:moveTo>
                    <a:pt x="2415778" y="3002583"/>
                  </a:moveTo>
                  <a:lnTo>
                    <a:pt x="2393577" y="3002583"/>
                  </a:lnTo>
                  <a:lnTo>
                    <a:pt x="2399776" y="2977183"/>
                  </a:lnTo>
                  <a:lnTo>
                    <a:pt x="2409644" y="2977183"/>
                  </a:lnTo>
                  <a:lnTo>
                    <a:pt x="2415778" y="3002583"/>
                  </a:lnTo>
                  <a:close/>
                </a:path>
                <a:path w="5528944" h="9429115">
                  <a:moveTo>
                    <a:pt x="3126429" y="3002583"/>
                  </a:moveTo>
                  <a:lnTo>
                    <a:pt x="3098812" y="3002583"/>
                  </a:lnTo>
                  <a:lnTo>
                    <a:pt x="3106213" y="2977183"/>
                  </a:lnTo>
                  <a:lnTo>
                    <a:pt x="3120208" y="2977183"/>
                  </a:lnTo>
                  <a:lnTo>
                    <a:pt x="3126429" y="3002583"/>
                  </a:lnTo>
                  <a:close/>
                </a:path>
                <a:path w="5528944" h="9429115">
                  <a:moveTo>
                    <a:pt x="3992133" y="3002583"/>
                  </a:moveTo>
                  <a:lnTo>
                    <a:pt x="3771319" y="3002583"/>
                  </a:lnTo>
                  <a:lnTo>
                    <a:pt x="3766858" y="2977183"/>
                  </a:lnTo>
                  <a:lnTo>
                    <a:pt x="3984775" y="2977183"/>
                  </a:lnTo>
                  <a:lnTo>
                    <a:pt x="3992133" y="3002583"/>
                  </a:lnTo>
                  <a:close/>
                </a:path>
                <a:path w="5528944" h="9429115">
                  <a:moveTo>
                    <a:pt x="4133331" y="3002583"/>
                  </a:moveTo>
                  <a:lnTo>
                    <a:pt x="4067792" y="3002583"/>
                  </a:lnTo>
                  <a:lnTo>
                    <a:pt x="4074762" y="2977183"/>
                  </a:lnTo>
                  <a:lnTo>
                    <a:pt x="4119820" y="2977183"/>
                  </a:lnTo>
                  <a:lnTo>
                    <a:pt x="4133331" y="3002583"/>
                  </a:lnTo>
                  <a:close/>
                </a:path>
                <a:path w="5528944" h="9429115">
                  <a:moveTo>
                    <a:pt x="187290" y="3066083"/>
                  </a:moveTo>
                  <a:lnTo>
                    <a:pt x="31432" y="3066083"/>
                  </a:lnTo>
                  <a:lnTo>
                    <a:pt x="46307" y="3040683"/>
                  </a:lnTo>
                  <a:lnTo>
                    <a:pt x="61680" y="3002583"/>
                  </a:lnTo>
                  <a:lnTo>
                    <a:pt x="189041" y="3002583"/>
                  </a:lnTo>
                  <a:lnTo>
                    <a:pt x="198448" y="3040683"/>
                  </a:lnTo>
                  <a:lnTo>
                    <a:pt x="192882" y="3040683"/>
                  </a:lnTo>
                  <a:lnTo>
                    <a:pt x="187290" y="3066083"/>
                  </a:lnTo>
                  <a:close/>
                </a:path>
                <a:path w="5528944" h="9429115">
                  <a:moveTo>
                    <a:pt x="850047" y="3040683"/>
                  </a:moveTo>
                  <a:lnTo>
                    <a:pt x="774409" y="3040683"/>
                  </a:lnTo>
                  <a:lnTo>
                    <a:pt x="773064" y="3002583"/>
                  </a:lnTo>
                  <a:lnTo>
                    <a:pt x="855155" y="3002583"/>
                  </a:lnTo>
                  <a:lnTo>
                    <a:pt x="850047" y="3040683"/>
                  </a:lnTo>
                  <a:close/>
                </a:path>
                <a:path w="5528944" h="9429115">
                  <a:moveTo>
                    <a:pt x="1094062" y="3142283"/>
                  </a:moveTo>
                  <a:lnTo>
                    <a:pt x="931892" y="3142283"/>
                  </a:lnTo>
                  <a:lnTo>
                    <a:pt x="933259" y="3104183"/>
                  </a:lnTo>
                  <a:lnTo>
                    <a:pt x="923923" y="3066083"/>
                  </a:lnTo>
                  <a:lnTo>
                    <a:pt x="817895" y="3066083"/>
                  </a:lnTo>
                  <a:lnTo>
                    <a:pt x="836553" y="3040683"/>
                  </a:lnTo>
                  <a:lnTo>
                    <a:pt x="850014" y="3040683"/>
                  </a:lnTo>
                  <a:lnTo>
                    <a:pt x="855155" y="3002583"/>
                  </a:lnTo>
                  <a:lnTo>
                    <a:pt x="995949" y="3002583"/>
                  </a:lnTo>
                  <a:lnTo>
                    <a:pt x="1019571" y="3040683"/>
                  </a:lnTo>
                  <a:lnTo>
                    <a:pt x="1013186" y="3104183"/>
                  </a:lnTo>
                  <a:lnTo>
                    <a:pt x="1100538" y="3104183"/>
                  </a:lnTo>
                  <a:lnTo>
                    <a:pt x="1094062" y="3142283"/>
                  </a:lnTo>
                  <a:close/>
                </a:path>
                <a:path w="5528944" h="9429115">
                  <a:moveTo>
                    <a:pt x="1268682" y="3040683"/>
                  </a:moveTo>
                  <a:lnTo>
                    <a:pt x="1090068" y="3040683"/>
                  </a:lnTo>
                  <a:lnTo>
                    <a:pt x="1090562" y="3002583"/>
                  </a:lnTo>
                  <a:lnTo>
                    <a:pt x="1238231" y="3002583"/>
                  </a:lnTo>
                  <a:lnTo>
                    <a:pt x="1268682" y="3040683"/>
                  </a:lnTo>
                  <a:close/>
                </a:path>
                <a:path w="5528944" h="9429115">
                  <a:moveTo>
                    <a:pt x="1568069" y="3142283"/>
                  </a:moveTo>
                  <a:lnTo>
                    <a:pt x="1184565" y="3142283"/>
                  </a:lnTo>
                  <a:lnTo>
                    <a:pt x="1187790" y="3104183"/>
                  </a:lnTo>
                  <a:lnTo>
                    <a:pt x="1190721" y="3104183"/>
                  </a:lnTo>
                  <a:lnTo>
                    <a:pt x="1186454" y="3066083"/>
                  </a:lnTo>
                  <a:lnTo>
                    <a:pt x="1081909" y="3066083"/>
                  </a:lnTo>
                  <a:lnTo>
                    <a:pt x="1087128" y="3040683"/>
                  </a:lnTo>
                  <a:lnTo>
                    <a:pt x="1357351" y="3040683"/>
                  </a:lnTo>
                  <a:lnTo>
                    <a:pt x="1359166" y="3002583"/>
                  </a:lnTo>
                  <a:lnTo>
                    <a:pt x="1508125" y="3002583"/>
                  </a:lnTo>
                  <a:lnTo>
                    <a:pt x="1521771" y="3040683"/>
                  </a:lnTo>
                  <a:lnTo>
                    <a:pt x="1534456" y="3066083"/>
                  </a:lnTo>
                  <a:lnTo>
                    <a:pt x="1548964" y="3104183"/>
                  </a:lnTo>
                  <a:lnTo>
                    <a:pt x="1568069" y="3142283"/>
                  </a:lnTo>
                  <a:close/>
                </a:path>
                <a:path w="5528944" h="9429115">
                  <a:moveTo>
                    <a:pt x="1756561" y="3040683"/>
                  </a:moveTo>
                  <a:lnTo>
                    <a:pt x="1619444" y="3040683"/>
                  </a:lnTo>
                  <a:lnTo>
                    <a:pt x="1635110" y="3002583"/>
                  </a:lnTo>
                  <a:lnTo>
                    <a:pt x="1739908" y="3002583"/>
                  </a:lnTo>
                  <a:lnTo>
                    <a:pt x="1756561" y="3040683"/>
                  </a:lnTo>
                  <a:close/>
                </a:path>
                <a:path w="5528944" h="9429115">
                  <a:moveTo>
                    <a:pt x="1878571" y="3066083"/>
                  </a:moveTo>
                  <a:lnTo>
                    <a:pt x="1863731" y="3066083"/>
                  </a:lnTo>
                  <a:lnTo>
                    <a:pt x="1827352" y="3002583"/>
                  </a:lnTo>
                  <a:lnTo>
                    <a:pt x="1953817" y="3002583"/>
                  </a:lnTo>
                  <a:lnTo>
                    <a:pt x="1943429" y="3040683"/>
                  </a:lnTo>
                  <a:lnTo>
                    <a:pt x="1892616" y="3040683"/>
                  </a:lnTo>
                  <a:lnTo>
                    <a:pt x="1878571" y="3066083"/>
                  </a:lnTo>
                  <a:close/>
                </a:path>
                <a:path w="5528944" h="9429115">
                  <a:moveTo>
                    <a:pt x="2724710" y="3040683"/>
                  </a:moveTo>
                  <a:lnTo>
                    <a:pt x="2669797" y="3040683"/>
                  </a:lnTo>
                  <a:lnTo>
                    <a:pt x="2682062" y="3002583"/>
                  </a:lnTo>
                  <a:lnTo>
                    <a:pt x="2713276" y="3002583"/>
                  </a:lnTo>
                  <a:lnTo>
                    <a:pt x="2724710" y="3040683"/>
                  </a:lnTo>
                  <a:close/>
                </a:path>
                <a:path w="5528944" h="9429115">
                  <a:moveTo>
                    <a:pt x="2961857" y="3040683"/>
                  </a:moveTo>
                  <a:lnTo>
                    <a:pt x="2900763" y="3040683"/>
                  </a:lnTo>
                  <a:lnTo>
                    <a:pt x="2910654" y="3002583"/>
                  </a:lnTo>
                  <a:lnTo>
                    <a:pt x="2957606" y="3002583"/>
                  </a:lnTo>
                  <a:lnTo>
                    <a:pt x="2961857" y="3040683"/>
                  </a:lnTo>
                  <a:close/>
                </a:path>
                <a:path w="5528944" h="9429115">
                  <a:moveTo>
                    <a:pt x="3686253" y="3040683"/>
                  </a:moveTo>
                  <a:lnTo>
                    <a:pt x="3573168" y="3040683"/>
                  </a:lnTo>
                  <a:lnTo>
                    <a:pt x="3553757" y="3002583"/>
                  </a:lnTo>
                  <a:lnTo>
                    <a:pt x="3662874" y="3002583"/>
                  </a:lnTo>
                  <a:lnTo>
                    <a:pt x="3686253" y="3040683"/>
                  </a:lnTo>
                  <a:close/>
                </a:path>
                <a:path w="5528944" h="9429115">
                  <a:moveTo>
                    <a:pt x="4014080" y="3040683"/>
                  </a:moveTo>
                  <a:lnTo>
                    <a:pt x="3841316" y="3040683"/>
                  </a:lnTo>
                  <a:lnTo>
                    <a:pt x="3837595" y="3002583"/>
                  </a:lnTo>
                  <a:lnTo>
                    <a:pt x="4012496" y="3002583"/>
                  </a:lnTo>
                  <a:lnTo>
                    <a:pt x="4014080" y="3040683"/>
                  </a:lnTo>
                  <a:close/>
                </a:path>
                <a:path w="5528944" h="9429115">
                  <a:moveTo>
                    <a:pt x="4147592" y="3040683"/>
                  </a:moveTo>
                  <a:lnTo>
                    <a:pt x="4100194" y="3040683"/>
                  </a:lnTo>
                  <a:lnTo>
                    <a:pt x="4083204" y="3002583"/>
                  </a:lnTo>
                  <a:lnTo>
                    <a:pt x="4142767" y="3002583"/>
                  </a:lnTo>
                  <a:lnTo>
                    <a:pt x="4147592" y="3040683"/>
                  </a:lnTo>
                  <a:close/>
                </a:path>
                <a:path w="5528944" h="9429115">
                  <a:moveTo>
                    <a:pt x="4710876" y="3040683"/>
                  </a:moveTo>
                  <a:lnTo>
                    <a:pt x="4620264" y="3040683"/>
                  </a:lnTo>
                  <a:lnTo>
                    <a:pt x="4624081" y="3002583"/>
                  </a:lnTo>
                  <a:lnTo>
                    <a:pt x="4700427" y="3002583"/>
                  </a:lnTo>
                  <a:lnTo>
                    <a:pt x="4710876" y="3040683"/>
                  </a:lnTo>
                  <a:close/>
                </a:path>
                <a:path w="5528944" h="9429115">
                  <a:moveTo>
                    <a:pt x="5467052" y="3066083"/>
                  </a:moveTo>
                  <a:lnTo>
                    <a:pt x="5402963" y="3066083"/>
                  </a:lnTo>
                  <a:lnTo>
                    <a:pt x="5401330" y="3040683"/>
                  </a:lnTo>
                  <a:lnTo>
                    <a:pt x="5476807" y="3002583"/>
                  </a:lnTo>
                  <a:lnTo>
                    <a:pt x="5486630" y="3002583"/>
                  </a:lnTo>
                  <a:lnTo>
                    <a:pt x="5491967" y="3040683"/>
                  </a:lnTo>
                  <a:lnTo>
                    <a:pt x="5481504" y="3040683"/>
                  </a:lnTo>
                  <a:lnTo>
                    <a:pt x="5467052" y="3066083"/>
                  </a:lnTo>
                  <a:close/>
                </a:path>
                <a:path w="5528944" h="9429115">
                  <a:moveTo>
                    <a:pt x="817875" y="3066083"/>
                  </a:moveTo>
                  <a:lnTo>
                    <a:pt x="797263" y="3066083"/>
                  </a:lnTo>
                  <a:lnTo>
                    <a:pt x="786947" y="3040683"/>
                  </a:lnTo>
                  <a:lnTo>
                    <a:pt x="836523" y="3040683"/>
                  </a:lnTo>
                  <a:lnTo>
                    <a:pt x="817875" y="3066083"/>
                  </a:lnTo>
                  <a:close/>
                </a:path>
                <a:path w="5528944" h="9429115">
                  <a:moveTo>
                    <a:pt x="1659726" y="3104183"/>
                  </a:moveTo>
                  <a:lnTo>
                    <a:pt x="1584093" y="3104183"/>
                  </a:lnTo>
                  <a:lnTo>
                    <a:pt x="1593257" y="3066083"/>
                  </a:lnTo>
                  <a:lnTo>
                    <a:pt x="1605267" y="3040683"/>
                  </a:lnTo>
                  <a:lnTo>
                    <a:pt x="1789372" y="3040683"/>
                  </a:lnTo>
                  <a:lnTo>
                    <a:pt x="1808843" y="3066083"/>
                  </a:lnTo>
                  <a:lnTo>
                    <a:pt x="1673139" y="3066083"/>
                  </a:lnTo>
                  <a:lnTo>
                    <a:pt x="1659726" y="3104183"/>
                  </a:lnTo>
                  <a:close/>
                </a:path>
                <a:path w="5528944" h="9429115">
                  <a:moveTo>
                    <a:pt x="2738970" y="3066083"/>
                  </a:moveTo>
                  <a:lnTo>
                    <a:pt x="2669781" y="3066083"/>
                  </a:lnTo>
                  <a:lnTo>
                    <a:pt x="2654194" y="3040683"/>
                  </a:lnTo>
                  <a:lnTo>
                    <a:pt x="2732755" y="3040683"/>
                  </a:lnTo>
                  <a:lnTo>
                    <a:pt x="2738970" y="3066083"/>
                  </a:lnTo>
                  <a:close/>
                </a:path>
                <a:path w="5528944" h="9429115">
                  <a:moveTo>
                    <a:pt x="2944028" y="3066083"/>
                  </a:moveTo>
                  <a:lnTo>
                    <a:pt x="2911655" y="3066083"/>
                  </a:lnTo>
                  <a:lnTo>
                    <a:pt x="2905158" y="3040683"/>
                  </a:lnTo>
                  <a:lnTo>
                    <a:pt x="2950934" y="3040683"/>
                  </a:lnTo>
                  <a:lnTo>
                    <a:pt x="2944028" y="3066083"/>
                  </a:lnTo>
                  <a:close/>
                </a:path>
                <a:path w="5528944" h="9429115">
                  <a:moveTo>
                    <a:pt x="3498260" y="3066083"/>
                  </a:moveTo>
                  <a:lnTo>
                    <a:pt x="3345624" y="3066083"/>
                  </a:lnTo>
                  <a:lnTo>
                    <a:pt x="3369507" y="3040683"/>
                  </a:lnTo>
                  <a:lnTo>
                    <a:pt x="3465811" y="3040683"/>
                  </a:lnTo>
                  <a:lnTo>
                    <a:pt x="3498260" y="3066083"/>
                  </a:lnTo>
                  <a:close/>
                </a:path>
                <a:path w="5528944" h="9429115">
                  <a:moveTo>
                    <a:pt x="3738813" y="3066083"/>
                  </a:moveTo>
                  <a:lnTo>
                    <a:pt x="3631775" y="3066083"/>
                  </a:lnTo>
                  <a:lnTo>
                    <a:pt x="3608513" y="3040683"/>
                  </a:lnTo>
                  <a:lnTo>
                    <a:pt x="3735483" y="3040683"/>
                  </a:lnTo>
                  <a:lnTo>
                    <a:pt x="3738813" y="3066083"/>
                  </a:lnTo>
                  <a:close/>
                </a:path>
                <a:path w="5528944" h="9429115">
                  <a:moveTo>
                    <a:pt x="3959147" y="3167683"/>
                  </a:moveTo>
                  <a:lnTo>
                    <a:pt x="3683040" y="3167683"/>
                  </a:lnTo>
                  <a:lnTo>
                    <a:pt x="3808781" y="3104183"/>
                  </a:lnTo>
                  <a:lnTo>
                    <a:pt x="3852626" y="3040683"/>
                  </a:lnTo>
                  <a:lnTo>
                    <a:pt x="4001188" y="3040683"/>
                  </a:lnTo>
                  <a:lnTo>
                    <a:pt x="3982790" y="3066083"/>
                  </a:lnTo>
                  <a:lnTo>
                    <a:pt x="3872555" y="3066083"/>
                  </a:lnTo>
                  <a:lnTo>
                    <a:pt x="3865939" y="3104183"/>
                  </a:lnTo>
                  <a:lnTo>
                    <a:pt x="3859734" y="3104183"/>
                  </a:lnTo>
                  <a:lnTo>
                    <a:pt x="3864871" y="3142283"/>
                  </a:lnTo>
                  <a:lnTo>
                    <a:pt x="3946587" y="3142283"/>
                  </a:lnTo>
                  <a:lnTo>
                    <a:pt x="3959147" y="3167683"/>
                  </a:lnTo>
                  <a:close/>
                </a:path>
                <a:path w="5528944" h="9429115">
                  <a:moveTo>
                    <a:pt x="4492213" y="3066083"/>
                  </a:moveTo>
                  <a:lnTo>
                    <a:pt x="4341022" y="3066083"/>
                  </a:lnTo>
                  <a:lnTo>
                    <a:pt x="4339572" y="3040683"/>
                  </a:lnTo>
                  <a:lnTo>
                    <a:pt x="4483294" y="3040683"/>
                  </a:lnTo>
                  <a:lnTo>
                    <a:pt x="4492213" y="3066083"/>
                  </a:lnTo>
                  <a:close/>
                </a:path>
                <a:path w="5528944" h="9429115">
                  <a:moveTo>
                    <a:pt x="4776538" y="3066083"/>
                  </a:moveTo>
                  <a:lnTo>
                    <a:pt x="4653964" y="3066083"/>
                  </a:lnTo>
                  <a:lnTo>
                    <a:pt x="4631299" y="3040683"/>
                  </a:lnTo>
                  <a:lnTo>
                    <a:pt x="4791585" y="3040683"/>
                  </a:lnTo>
                  <a:lnTo>
                    <a:pt x="4776538" y="3066083"/>
                  </a:lnTo>
                  <a:close/>
                </a:path>
                <a:path w="5528944" h="9429115">
                  <a:moveTo>
                    <a:pt x="4993623" y="3066083"/>
                  </a:moveTo>
                  <a:lnTo>
                    <a:pt x="4842831" y="3066083"/>
                  </a:lnTo>
                  <a:lnTo>
                    <a:pt x="4832001" y="3040683"/>
                  </a:lnTo>
                  <a:lnTo>
                    <a:pt x="4985258" y="3040683"/>
                  </a:lnTo>
                  <a:lnTo>
                    <a:pt x="4993623" y="3066083"/>
                  </a:lnTo>
                  <a:close/>
                </a:path>
                <a:path w="5528944" h="9429115">
                  <a:moveTo>
                    <a:pt x="5225518" y="3066083"/>
                  </a:moveTo>
                  <a:lnTo>
                    <a:pt x="5126125" y="3066083"/>
                  </a:lnTo>
                  <a:lnTo>
                    <a:pt x="5105774" y="3040683"/>
                  </a:lnTo>
                  <a:lnTo>
                    <a:pt x="5223344" y="3040683"/>
                  </a:lnTo>
                  <a:lnTo>
                    <a:pt x="5225518" y="3066083"/>
                  </a:lnTo>
                  <a:close/>
                </a:path>
                <a:path w="5528944" h="9429115">
                  <a:moveTo>
                    <a:pt x="94257" y="3104183"/>
                  </a:moveTo>
                  <a:lnTo>
                    <a:pt x="3492" y="3104183"/>
                  </a:lnTo>
                  <a:lnTo>
                    <a:pt x="17134" y="3066083"/>
                  </a:lnTo>
                  <a:lnTo>
                    <a:pt x="123178" y="3066083"/>
                  </a:lnTo>
                  <a:lnTo>
                    <a:pt x="94257" y="3104183"/>
                  </a:lnTo>
                  <a:close/>
                </a:path>
                <a:path w="5528944" h="9429115">
                  <a:moveTo>
                    <a:pt x="301864" y="3104183"/>
                  </a:moveTo>
                  <a:lnTo>
                    <a:pt x="294267" y="3104183"/>
                  </a:lnTo>
                  <a:lnTo>
                    <a:pt x="288243" y="3066083"/>
                  </a:lnTo>
                  <a:lnTo>
                    <a:pt x="309035" y="3066083"/>
                  </a:lnTo>
                  <a:lnTo>
                    <a:pt x="301864" y="3104183"/>
                  </a:lnTo>
                  <a:close/>
                </a:path>
                <a:path w="5528944" h="9429115">
                  <a:moveTo>
                    <a:pt x="853362" y="3142283"/>
                  </a:moveTo>
                  <a:lnTo>
                    <a:pt x="813222" y="3142283"/>
                  </a:lnTo>
                  <a:lnTo>
                    <a:pt x="799918" y="3104183"/>
                  </a:lnTo>
                  <a:lnTo>
                    <a:pt x="750259" y="3104183"/>
                  </a:lnTo>
                  <a:lnTo>
                    <a:pt x="720217" y="3066083"/>
                  </a:lnTo>
                  <a:lnTo>
                    <a:pt x="867831" y="3066083"/>
                  </a:lnTo>
                  <a:lnTo>
                    <a:pt x="860267" y="3104183"/>
                  </a:lnTo>
                  <a:lnTo>
                    <a:pt x="853362" y="3142283"/>
                  </a:lnTo>
                  <a:close/>
                </a:path>
                <a:path w="5528944" h="9429115">
                  <a:moveTo>
                    <a:pt x="1111999" y="3104183"/>
                  </a:moveTo>
                  <a:lnTo>
                    <a:pt x="1064186" y="3104183"/>
                  </a:lnTo>
                  <a:lnTo>
                    <a:pt x="1069992" y="3066083"/>
                  </a:lnTo>
                  <a:lnTo>
                    <a:pt x="1117963" y="3066083"/>
                  </a:lnTo>
                  <a:lnTo>
                    <a:pt x="1111999" y="3104183"/>
                  </a:lnTo>
                  <a:close/>
                </a:path>
                <a:path w="5528944" h="9429115">
                  <a:moveTo>
                    <a:pt x="1190721" y="3104183"/>
                  </a:moveTo>
                  <a:lnTo>
                    <a:pt x="1112020" y="3104183"/>
                  </a:lnTo>
                  <a:lnTo>
                    <a:pt x="1117963" y="3066083"/>
                  </a:lnTo>
                  <a:lnTo>
                    <a:pt x="1186454" y="3066083"/>
                  </a:lnTo>
                  <a:lnTo>
                    <a:pt x="1190721" y="3104183"/>
                  </a:lnTo>
                  <a:close/>
                </a:path>
                <a:path w="5528944" h="9429115">
                  <a:moveTo>
                    <a:pt x="1723361" y="3104183"/>
                  </a:moveTo>
                  <a:lnTo>
                    <a:pt x="1659743" y="3104183"/>
                  </a:lnTo>
                  <a:lnTo>
                    <a:pt x="1673153" y="3066083"/>
                  </a:lnTo>
                  <a:lnTo>
                    <a:pt x="1714971" y="3066083"/>
                  </a:lnTo>
                  <a:lnTo>
                    <a:pt x="1723361" y="3104183"/>
                  </a:lnTo>
                  <a:close/>
                </a:path>
                <a:path w="5528944" h="9429115">
                  <a:moveTo>
                    <a:pt x="1841263" y="3142283"/>
                  </a:moveTo>
                  <a:lnTo>
                    <a:pt x="1719723" y="3142283"/>
                  </a:lnTo>
                  <a:lnTo>
                    <a:pt x="1724831" y="3104183"/>
                  </a:lnTo>
                  <a:lnTo>
                    <a:pt x="1723362" y="3104183"/>
                  </a:lnTo>
                  <a:lnTo>
                    <a:pt x="1714972" y="3066083"/>
                  </a:lnTo>
                  <a:lnTo>
                    <a:pt x="1824118" y="3066083"/>
                  </a:lnTo>
                  <a:lnTo>
                    <a:pt x="1834954" y="3104183"/>
                  </a:lnTo>
                  <a:lnTo>
                    <a:pt x="1841263" y="3142283"/>
                  </a:lnTo>
                  <a:close/>
                </a:path>
                <a:path w="5528944" h="9429115">
                  <a:moveTo>
                    <a:pt x="2056010" y="3104183"/>
                  </a:moveTo>
                  <a:lnTo>
                    <a:pt x="2020170" y="3104183"/>
                  </a:lnTo>
                  <a:lnTo>
                    <a:pt x="2027438" y="3066083"/>
                  </a:lnTo>
                  <a:lnTo>
                    <a:pt x="2045674" y="3066083"/>
                  </a:lnTo>
                  <a:lnTo>
                    <a:pt x="2056010" y="3104183"/>
                  </a:lnTo>
                  <a:close/>
                </a:path>
                <a:path w="5528944" h="9429115">
                  <a:moveTo>
                    <a:pt x="2438635" y="3104183"/>
                  </a:moveTo>
                  <a:lnTo>
                    <a:pt x="2380194" y="3104183"/>
                  </a:lnTo>
                  <a:lnTo>
                    <a:pt x="2379722" y="3066083"/>
                  </a:lnTo>
                  <a:lnTo>
                    <a:pt x="2429553" y="3066083"/>
                  </a:lnTo>
                  <a:lnTo>
                    <a:pt x="2438635" y="3104183"/>
                  </a:lnTo>
                  <a:close/>
                </a:path>
                <a:path w="5528944" h="9429115">
                  <a:moveTo>
                    <a:pt x="3576118" y="3142283"/>
                  </a:moveTo>
                  <a:lnTo>
                    <a:pt x="3527386" y="3142283"/>
                  </a:lnTo>
                  <a:lnTo>
                    <a:pt x="3496446" y="3104183"/>
                  </a:lnTo>
                  <a:lnTo>
                    <a:pt x="3295904" y="3104183"/>
                  </a:lnTo>
                  <a:lnTo>
                    <a:pt x="3321347" y="3066083"/>
                  </a:lnTo>
                  <a:lnTo>
                    <a:pt x="3540461" y="3066083"/>
                  </a:lnTo>
                  <a:lnTo>
                    <a:pt x="3559365" y="3104183"/>
                  </a:lnTo>
                  <a:lnTo>
                    <a:pt x="3576118" y="3142283"/>
                  </a:lnTo>
                  <a:close/>
                </a:path>
                <a:path w="5528944" h="9429115">
                  <a:moveTo>
                    <a:pt x="3729194" y="3104183"/>
                  </a:moveTo>
                  <a:lnTo>
                    <a:pt x="3685288" y="3104183"/>
                  </a:lnTo>
                  <a:lnTo>
                    <a:pt x="3657626" y="3066083"/>
                  </a:lnTo>
                  <a:lnTo>
                    <a:pt x="3735194" y="3066083"/>
                  </a:lnTo>
                  <a:lnTo>
                    <a:pt x="3729194" y="3104183"/>
                  </a:lnTo>
                  <a:close/>
                </a:path>
                <a:path w="5528944" h="9429115">
                  <a:moveTo>
                    <a:pt x="4054540" y="3104183"/>
                  </a:moveTo>
                  <a:lnTo>
                    <a:pt x="4029284" y="3104183"/>
                  </a:lnTo>
                  <a:lnTo>
                    <a:pt x="4032559" y="3066083"/>
                  </a:lnTo>
                  <a:lnTo>
                    <a:pt x="4045427" y="3066083"/>
                  </a:lnTo>
                  <a:lnTo>
                    <a:pt x="4054540" y="3104183"/>
                  </a:lnTo>
                  <a:close/>
                </a:path>
                <a:path w="5528944" h="9429115">
                  <a:moveTo>
                    <a:pt x="4232701" y="3104183"/>
                  </a:moveTo>
                  <a:lnTo>
                    <a:pt x="4199894" y="3104183"/>
                  </a:lnTo>
                  <a:lnTo>
                    <a:pt x="4207152" y="3066083"/>
                  </a:lnTo>
                  <a:lnTo>
                    <a:pt x="4217044" y="3066083"/>
                  </a:lnTo>
                  <a:lnTo>
                    <a:pt x="4232701" y="3104183"/>
                  </a:lnTo>
                  <a:close/>
                </a:path>
                <a:path w="5528944" h="9429115">
                  <a:moveTo>
                    <a:pt x="4482843" y="3142283"/>
                  </a:moveTo>
                  <a:lnTo>
                    <a:pt x="4474322" y="3104183"/>
                  </a:lnTo>
                  <a:lnTo>
                    <a:pt x="4349458" y="3104183"/>
                  </a:lnTo>
                  <a:lnTo>
                    <a:pt x="4342654" y="3066083"/>
                  </a:lnTo>
                  <a:lnTo>
                    <a:pt x="4495778" y="3066083"/>
                  </a:lnTo>
                  <a:lnTo>
                    <a:pt x="4492945" y="3104183"/>
                  </a:lnTo>
                  <a:lnTo>
                    <a:pt x="4482843" y="3142283"/>
                  </a:lnTo>
                  <a:close/>
                </a:path>
                <a:path w="5528944" h="9429115">
                  <a:moveTo>
                    <a:pt x="4727995" y="3104183"/>
                  </a:moveTo>
                  <a:lnTo>
                    <a:pt x="4677375" y="3066083"/>
                  </a:lnTo>
                  <a:lnTo>
                    <a:pt x="4761288" y="3066083"/>
                  </a:lnTo>
                  <a:lnTo>
                    <a:pt x="4727995" y="3104183"/>
                  </a:lnTo>
                  <a:close/>
                </a:path>
                <a:path w="5528944" h="9429115">
                  <a:moveTo>
                    <a:pt x="4880553" y="3104183"/>
                  </a:moveTo>
                  <a:lnTo>
                    <a:pt x="4862903" y="3104183"/>
                  </a:lnTo>
                  <a:lnTo>
                    <a:pt x="4857806" y="3066083"/>
                  </a:lnTo>
                  <a:lnTo>
                    <a:pt x="4998861" y="3066083"/>
                  </a:lnTo>
                  <a:lnTo>
                    <a:pt x="4880553" y="3104183"/>
                  </a:lnTo>
                  <a:close/>
                </a:path>
                <a:path w="5528944" h="9429115">
                  <a:moveTo>
                    <a:pt x="5181061" y="3104183"/>
                  </a:moveTo>
                  <a:lnTo>
                    <a:pt x="5152156" y="3066083"/>
                  </a:lnTo>
                  <a:lnTo>
                    <a:pt x="5210033" y="3066083"/>
                  </a:lnTo>
                  <a:lnTo>
                    <a:pt x="5181061" y="3104183"/>
                  </a:lnTo>
                  <a:close/>
                </a:path>
                <a:path w="5528944" h="9429115">
                  <a:moveTo>
                    <a:pt x="5429950" y="3104183"/>
                  </a:moveTo>
                  <a:lnTo>
                    <a:pt x="5414850" y="3104183"/>
                  </a:lnTo>
                  <a:lnTo>
                    <a:pt x="5407470" y="3066083"/>
                  </a:lnTo>
                  <a:lnTo>
                    <a:pt x="5432635" y="3066083"/>
                  </a:lnTo>
                  <a:lnTo>
                    <a:pt x="5429950" y="3104183"/>
                  </a:lnTo>
                  <a:close/>
                </a:path>
                <a:path w="5528944" h="9429115">
                  <a:moveTo>
                    <a:pt x="40519" y="3167683"/>
                  </a:moveTo>
                  <a:lnTo>
                    <a:pt x="8993" y="3167683"/>
                  </a:lnTo>
                  <a:lnTo>
                    <a:pt x="0" y="3142283"/>
                  </a:lnTo>
                  <a:lnTo>
                    <a:pt x="0" y="3104183"/>
                  </a:lnTo>
                  <a:lnTo>
                    <a:pt x="70046" y="3104183"/>
                  </a:lnTo>
                  <a:lnTo>
                    <a:pt x="50853" y="3142283"/>
                  </a:lnTo>
                  <a:lnTo>
                    <a:pt x="46126" y="3142283"/>
                  </a:lnTo>
                  <a:lnTo>
                    <a:pt x="40519" y="3167683"/>
                  </a:lnTo>
                  <a:close/>
                </a:path>
                <a:path w="5528944" h="9429115">
                  <a:moveTo>
                    <a:pt x="549953" y="3142283"/>
                  </a:moveTo>
                  <a:lnTo>
                    <a:pt x="545028" y="3142283"/>
                  </a:lnTo>
                  <a:lnTo>
                    <a:pt x="539465" y="3104183"/>
                  </a:lnTo>
                  <a:lnTo>
                    <a:pt x="567505" y="3104183"/>
                  </a:lnTo>
                  <a:lnTo>
                    <a:pt x="549953" y="3142283"/>
                  </a:lnTo>
                  <a:close/>
                </a:path>
                <a:path w="5528944" h="9429115">
                  <a:moveTo>
                    <a:pt x="1184565" y="3142283"/>
                  </a:moveTo>
                  <a:lnTo>
                    <a:pt x="1094098" y="3142283"/>
                  </a:lnTo>
                  <a:lnTo>
                    <a:pt x="1100573" y="3104183"/>
                  </a:lnTo>
                  <a:lnTo>
                    <a:pt x="1187790" y="3104183"/>
                  </a:lnTo>
                  <a:lnTo>
                    <a:pt x="1184565" y="3142283"/>
                  </a:lnTo>
                  <a:close/>
                </a:path>
                <a:path w="5528944" h="9429115">
                  <a:moveTo>
                    <a:pt x="1652918" y="3142283"/>
                  </a:moveTo>
                  <a:lnTo>
                    <a:pt x="1568083" y="3142283"/>
                  </a:lnTo>
                  <a:lnTo>
                    <a:pt x="1573267" y="3104183"/>
                  </a:lnTo>
                  <a:lnTo>
                    <a:pt x="1652692" y="3104183"/>
                  </a:lnTo>
                  <a:lnTo>
                    <a:pt x="1652918" y="3142283"/>
                  </a:lnTo>
                  <a:close/>
                </a:path>
                <a:path w="5528944" h="9429115">
                  <a:moveTo>
                    <a:pt x="1719722" y="3142283"/>
                  </a:moveTo>
                  <a:lnTo>
                    <a:pt x="1652953" y="3142283"/>
                  </a:lnTo>
                  <a:lnTo>
                    <a:pt x="1652711" y="3104183"/>
                  </a:lnTo>
                  <a:lnTo>
                    <a:pt x="1724830" y="3104183"/>
                  </a:lnTo>
                  <a:lnTo>
                    <a:pt x="1719722" y="3142283"/>
                  </a:lnTo>
                  <a:close/>
                </a:path>
                <a:path w="5528944" h="9429115">
                  <a:moveTo>
                    <a:pt x="2086371" y="3142283"/>
                  </a:moveTo>
                  <a:lnTo>
                    <a:pt x="2004942" y="3142283"/>
                  </a:lnTo>
                  <a:lnTo>
                    <a:pt x="2002983" y="3104183"/>
                  </a:lnTo>
                  <a:lnTo>
                    <a:pt x="2082915" y="3104183"/>
                  </a:lnTo>
                  <a:lnTo>
                    <a:pt x="2086371" y="3142283"/>
                  </a:lnTo>
                  <a:close/>
                </a:path>
                <a:path w="5528944" h="9429115">
                  <a:moveTo>
                    <a:pt x="2334981" y="3142283"/>
                  </a:moveTo>
                  <a:lnTo>
                    <a:pt x="2279103" y="3142283"/>
                  </a:lnTo>
                  <a:lnTo>
                    <a:pt x="2282804" y="3104183"/>
                  </a:lnTo>
                  <a:lnTo>
                    <a:pt x="2329573" y="3104183"/>
                  </a:lnTo>
                  <a:lnTo>
                    <a:pt x="2334981" y="3142283"/>
                  </a:lnTo>
                  <a:close/>
                </a:path>
                <a:path w="5528944" h="9429115">
                  <a:moveTo>
                    <a:pt x="3130693" y="3142283"/>
                  </a:moveTo>
                  <a:lnTo>
                    <a:pt x="3080480" y="3142283"/>
                  </a:lnTo>
                  <a:lnTo>
                    <a:pt x="3083511" y="3104183"/>
                  </a:lnTo>
                  <a:lnTo>
                    <a:pt x="3125097" y="3104183"/>
                  </a:lnTo>
                  <a:lnTo>
                    <a:pt x="3130693" y="3142283"/>
                  </a:lnTo>
                  <a:close/>
                </a:path>
                <a:path w="5528944" h="9429115">
                  <a:moveTo>
                    <a:pt x="3376579" y="3142283"/>
                  </a:moveTo>
                  <a:lnTo>
                    <a:pt x="3238510" y="3142283"/>
                  </a:lnTo>
                  <a:lnTo>
                    <a:pt x="3268521" y="3104183"/>
                  </a:lnTo>
                  <a:lnTo>
                    <a:pt x="3375174" y="3104183"/>
                  </a:lnTo>
                  <a:lnTo>
                    <a:pt x="3376579" y="3142283"/>
                  </a:lnTo>
                  <a:close/>
                </a:path>
                <a:path w="5528944" h="9429115">
                  <a:moveTo>
                    <a:pt x="3527386" y="3142283"/>
                  </a:moveTo>
                  <a:lnTo>
                    <a:pt x="3376579" y="3142283"/>
                  </a:lnTo>
                  <a:lnTo>
                    <a:pt x="3375174" y="3104183"/>
                  </a:lnTo>
                  <a:lnTo>
                    <a:pt x="3496446" y="3104183"/>
                  </a:lnTo>
                  <a:lnTo>
                    <a:pt x="3527386" y="3142283"/>
                  </a:lnTo>
                  <a:close/>
                </a:path>
                <a:path w="5528944" h="9429115">
                  <a:moveTo>
                    <a:pt x="4048913" y="3142283"/>
                  </a:moveTo>
                  <a:lnTo>
                    <a:pt x="4037945" y="3104183"/>
                  </a:lnTo>
                  <a:lnTo>
                    <a:pt x="4065205" y="3104183"/>
                  </a:lnTo>
                  <a:lnTo>
                    <a:pt x="4048913" y="3142283"/>
                  </a:lnTo>
                  <a:close/>
                </a:path>
                <a:path w="5528944" h="9429115">
                  <a:moveTo>
                    <a:pt x="4404733" y="3205783"/>
                  </a:moveTo>
                  <a:lnTo>
                    <a:pt x="4320354" y="3205783"/>
                  </a:lnTo>
                  <a:lnTo>
                    <a:pt x="4292320" y="3167683"/>
                  </a:lnTo>
                  <a:lnTo>
                    <a:pt x="4202735" y="3104183"/>
                  </a:lnTo>
                  <a:lnTo>
                    <a:pt x="4307571" y="3104183"/>
                  </a:lnTo>
                  <a:lnTo>
                    <a:pt x="4336828" y="3142283"/>
                  </a:lnTo>
                  <a:lnTo>
                    <a:pt x="4365806" y="3167683"/>
                  </a:lnTo>
                  <a:lnTo>
                    <a:pt x="4394587" y="3167683"/>
                  </a:lnTo>
                  <a:lnTo>
                    <a:pt x="4404733" y="3205783"/>
                  </a:lnTo>
                  <a:close/>
                </a:path>
                <a:path w="5528944" h="9429115">
                  <a:moveTo>
                    <a:pt x="4465210" y="3142283"/>
                  </a:moveTo>
                  <a:lnTo>
                    <a:pt x="4458179" y="3104183"/>
                  </a:lnTo>
                  <a:lnTo>
                    <a:pt x="4474322" y="3104183"/>
                  </a:lnTo>
                  <a:lnTo>
                    <a:pt x="4465210" y="3142283"/>
                  </a:lnTo>
                  <a:close/>
                </a:path>
                <a:path w="5528944" h="9429115">
                  <a:moveTo>
                    <a:pt x="4603022" y="3142283"/>
                  </a:moveTo>
                  <a:lnTo>
                    <a:pt x="4582536" y="3142283"/>
                  </a:lnTo>
                  <a:lnTo>
                    <a:pt x="4591744" y="3104183"/>
                  </a:lnTo>
                  <a:lnTo>
                    <a:pt x="4603022" y="3142283"/>
                  </a:lnTo>
                  <a:close/>
                </a:path>
                <a:path w="5528944" h="9429115">
                  <a:moveTo>
                    <a:pt x="5085404" y="3142283"/>
                  </a:moveTo>
                  <a:lnTo>
                    <a:pt x="5077190" y="3142283"/>
                  </a:lnTo>
                  <a:lnTo>
                    <a:pt x="5080757" y="3104183"/>
                  </a:lnTo>
                  <a:lnTo>
                    <a:pt x="5085404" y="3142283"/>
                  </a:lnTo>
                  <a:close/>
                </a:path>
                <a:path w="5528944" h="9429115">
                  <a:moveTo>
                    <a:pt x="992273" y="3205783"/>
                  </a:moveTo>
                  <a:lnTo>
                    <a:pt x="916907" y="3205783"/>
                  </a:lnTo>
                  <a:lnTo>
                    <a:pt x="919359" y="3167683"/>
                  </a:lnTo>
                  <a:lnTo>
                    <a:pt x="926383" y="3142283"/>
                  </a:lnTo>
                  <a:lnTo>
                    <a:pt x="1020129" y="3142283"/>
                  </a:lnTo>
                  <a:lnTo>
                    <a:pt x="1012985" y="3167683"/>
                  </a:lnTo>
                  <a:lnTo>
                    <a:pt x="1002420" y="3167683"/>
                  </a:lnTo>
                  <a:lnTo>
                    <a:pt x="992273" y="3205783"/>
                  </a:lnTo>
                  <a:close/>
                </a:path>
                <a:path w="5528944" h="9429115">
                  <a:moveTo>
                    <a:pt x="1064328" y="3269283"/>
                  </a:moveTo>
                  <a:lnTo>
                    <a:pt x="977287" y="3269283"/>
                  </a:lnTo>
                  <a:lnTo>
                    <a:pt x="972166" y="3231183"/>
                  </a:lnTo>
                  <a:lnTo>
                    <a:pt x="973152" y="3231183"/>
                  </a:lnTo>
                  <a:lnTo>
                    <a:pt x="982519" y="3205783"/>
                  </a:lnTo>
                  <a:lnTo>
                    <a:pt x="992273" y="3205783"/>
                  </a:lnTo>
                  <a:lnTo>
                    <a:pt x="1002420" y="3167683"/>
                  </a:lnTo>
                  <a:lnTo>
                    <a:pt x="1012985" y="3167683"/>
                  </a:lnTo>
                  <a:lnTo>
                    <a:pt x="1020129" y="3142283"/>
                  </a:lnTo>
                  <a:lnTo>
                    <a:pt x="1175119" y="3142283"/>
                  </a:lnTo>
                  <a:lnTo>
                    <a:pt x="1147890" y="3167683"/>
                  </a:lnTo>
                  <a:lnTo>
                    <a:pt x="1120293" y="3205783"/>
                  </a:lnTo>
                  <a:lnTo>
                    <a:pt x="1064328" y="3269283"/>
                  </a:lnTo>
                  <a:close/>
                </a:path>
                <a:path w="5528944" h="9429115">
                  <a:moveTo>
                    <a:pt x="1123908" y="3269283"/>
                  </a:moveTo>
                  <a:lnTo>
                    <a:pt x="1064328" y="3269283"/>
                  </a:lnTo>
                  <a:lnTo>
                    <a:pt x="1120293" y="3205783"/>
                  </a:lnTo>
                  <a:lnTo>
                    <a:pt x="1147890" y="3167683"/>
                  </a:lnTo>
                  <a:lnTo>
                    <a:pt x="1175119" y="3142283"/>
                  </a:lnTo>
                  <a:lnTo>
                    <a:pt x="1659699" y="3142283"/>
                  </a:lnTo>
                  <a:lnTo>
                    <a:pt x="1664326" y="3167683"/>
                  </a:lnTo>
                  <a:lnTo>
                    <a:pt x="1255368" y="3167683"/>
                  </a:lnTo>
                  <a:lnTo>
                    <a:pt x="1253836" y="3205783"/>
                  </a:lnTo>
                  <a:lnTo>
                    <a:pt x="1268215" y="3205783"/>
                  </a:lnTo>
                  <a:lnTo>
                    <a:pt x="1283649" y="3231183"/>
                  </a:lnTo>
                  <a:lnTo>
                    <a:pt x="1130922" y="3231183"/>
                  </a:lnTo>
                  <a:lnTo>
                    <a:pt x="1123908" y="3269283"/>
                  </a:lnTo>
                  <a:close/>
                </a:path>
                <a:path w="5528944" h="9429115">
                  <a:moveTo>
                    <a:pt x="1699376" y="3167683"/>
                  </a:moveTo>
                  <a:lnTo>
                    <a:pt x="1664327" y="3167683"/>
                  </a:lnTo>
                  <a:lnTo>
                    <a:pt x="1659704" y="3142283"/>
                  </a:lnTo>
                  <a:lnTo>
                    <a:pt x="1711151" y="3142283"/>
                  </a:lnTo>
                  <a:lnTo>
                    <a:pt x="1699376" y="3167683"/>
                  </a:lnTo>
                  <a:close/>
                </a:path>
                <a:path w="5528944" h="9429115">
                  <a:moveTo>
                    <a:pt x="1822738" y="3167683"/>
                  </a:moveTo>
                  <a:lnTo>
                    <a:pt x="1699377" y="3167683"/>
                  </a:lnTo>
                  <a:lnTo>
                    <a:pt x="1711152" y="3142283"/>
                  </a:lnTo>
                  <a:lnTo>
                    <a:pt x="1837416" y="3142283"/>
                  </a:lnTo>
                  <a:lnTo>
                    <a:pt x="1822738" y="3167683"/>
                  </a:lnTo>
                  <a:close/>
                </a:path>
                <a:path w="5528944" h="9429115">
                  <a:moveTo>
                    <a:pt x="2071732" y="3167683"/>
                  </a:moveTo>
                  <a:lnTo>
                    <a:pt x="2035511" y="3167683"/>
                  </a:lnTo>
                  <a:lnTo>
                    <a:pt x="2028185" y="3142283"/>
                  </a:lnTo>
                  <a:lnTo>
                    <a:pt x="2080442" y="3142283"/>
                  </a:lnTo>
                  <a:lnTo>
                    <a:pt x="2071732" y="3167683"/>
                  </a:lnTo>
                  <a:close/>
                </a:path>
                <a:path w="5528944" h="9429115">
                  <a:moveTo>
                    <a:pt x="2318659" y="3167683"/>
                  </a:moveTo>
                  <a:lnTo>
                    <a:pt x="2296507" y="3167683"/>
                  </a:lnTo>
                  <a:lnTo>
                    <a:pt x="2286339" y="3142283"/>
                  </a:lnTo>
                  <a:lnTo>
                    <a:pt x="2327044" y="3142283"/>
                  </a:lnTo>
                  <a:lnTo>
                    <a:pt x="2318659" y="3167683"/>
                  </a:lnTo>
                  <a:close/>
                </a:path>
                <a:path w="5528944" h="9429115">
                  <a:moveTo>
                    <a:pt x="2607499" y="3167683"/>
                  </a:moveTo>
                  <a:lnTo>
                    <a:pt x="2506041" y="3167683"/>
                  </a:lnTo>
                  <a:lnTo>
                    <a:pt x="2501141" y="3142283"/>
                  </a:lnTo>
                  <a:lnTo>
                    <a:pt x="2608618" y="3142283"/>
                  </a:lnTo>
                  <a:lnTo>
                    <a:pt x="2607499" y="3167683"/>
                  </a:lnTo>
                  <a:close/>
                </a:path>
                <a:path w="5528944" h="9429115">
                  <a:moveTo>
                    <a:pt x="2857703" y="3167683"/>
                  </a:moveTo>
                  <a:lnTo>
                    <a:pt x="2851547" y="3167683"/>
                  </a:lnTo>
                  <a:lnTo>
                    <a:pt x="2846993" y="3142283"/>
                  </a:lnTo>
                  <a:lnTo>
                    <a:pt x="2864420" y="3142283"/>
                  </a:lnTo>
                  <a:lnTo>
                    <a:pt x="2857703" y="3167683"/>
                  </a:lnTo>
                  <a:close/>
                </a:path>
                <a:path w="5528944" h="9429115">
                  <a:moveTo>
                    <a:pt x="3299399" y="3205783"/>
                  </a:moveTo>
                  <a:lnTo>
                    <a:pt x="3110657" y="3205783"/>
                  </a:lnTo>
                  <a:lnTo>
                    <a:pt x="3096980" y="3167683"/>
                  </a:lnTo>
                  <a:lnTo>
                    <a:pt x="3079571" y="3142283"/>
                  </a:lnTo>
                  <a:lnTo>
                    <a:pt x="3144523" y="3142283"/>
                  </a:lnTo>
                  <a:lnTo>
                    <a:pt x="3165570" y="3167683"/>
                  </a:lnTo>
                  <a:lnTo>
                    <a:pt x="3315543" y="3167683"/>
                  </a:lnTo>
                  <a:lnTo>
                    <a:pt x="3299399" y="3205783"/>
                  </a:lnTo>
                  <a:close/>
                </a:path>
                <a:path w="5528944" h="9429115">
                  <a:moveTo>
                    <a:pt x="3425914" y="3167683"/>
                  </a:moveTo>
                  <a:lnTo>
                    <a:pt x="3204475" y="3167683"/>
                  </a:lnTo>
                  <a:lnTo>
                    <a:pt x="3221716" y="3142283"/>
                  </a:lnTo>
                  <a:lnTo>
                    <a:pt x="3406984" y="3142283"/>
                  </a:lnTo>
                  <a:lnTo>
                    <a:pt x="3425914" y="3167683"/>
                  </a:lnTo>
                  <a:close/>
                </a:path>
                <a:path w="5528944" h="9429115">
                  <a:moveTo>
                    <a:pt x="3520703" y="3167683"/>
                  </a:moveTo>
                  <a:lnTo>
                    <a:pt x="3425914" y="3167683"/>
                  </a:lnTo>
                  <a:lnTo>
                    <a:pt x="3406984" y="3142283"/>
                  </a:lnTo>
                  <a:lnTo>
                    <a:pt x="3526682" y="3142283"/>
                  </a:lnTo>
                  <a:lnTo>
                    <a:pt x="3520703" y="3167683"/>
                  </a:lnTo>
                  <a:close/>
                </a:path>
                <a:path w="5528944" h="9429115">
                  <a:moveTo>
                    <a:pt x="3683040" y="3167683"/>
                  </a:moveTo>
                  <a:lnTo>
                    <a:pt x="3520703" y="3167683"/>
                  </a:lnTo>
                  <a:lnTo>
                    <a:pt x="3526682" y="3142283"/>
                  </a:lnTo>
                  <a:lnTo>
                    <a:pt x="3658511" y="3142283"/>
                  </a:lnTo>
                  <a:lnTo>
                    <a:pt x="3683040" y="3167683"/>
                  </a:lnTo>
                  <a:close/>
                </a:path>
                <a:path w="5528944" h="9429115">
                  <a:moveTo>
                    <a:pt x="4621167" y="3167683"/>
                  </a:moveTo>
                  <a:lnTo>
                    <a:pt x="4573670" y="3167683"/>
                  </a:lnTo>
                  <a:lnTo>
                    <a:pt x="4569999" y="3142283"/>
                  </a:lnTo>
                  <a:lnTo>
                    <a:pt x="4622295" y="3142283"/>
                  </a:lnTo>
                  <a:lnTo>
                    <a:pt x="4621167" y="3167683"/>
                  </a:lnTo>
                  <a:close/>
                </a:path>
                <a:path w="5528944" h="9429115">
                  <a:moveTo>
                    <a:pt x="4811397" y="3167683"/>
                  </a:moveTo>
                  <a:lnTo>
                    <a:pt x="4760118" y="3167683"/>
                  </a:lnTo>
                  <a:lnTo>
                    <a:pt x="4770121" y="3142283"/>
                  </a:lnTo>
                  <a:lnTo>
                    <a:pt x="4793340" y="3142283"/>
                  </a:lnTo>
                  <a:lnTo>
                    <a:pt x="4811397" y="3167683"/>
                  </a:lnTo>
                  <a:close/>
                </a:path>
                <a:path w="5528944" h="9429115">
                  <a:moveTo>
                    <a:pt x="5074402" y="3167683"/>
                  </a:moveTo>
                  <a:lnTo>
                    <a:pt x="4985600" y="3167683"/>
                  </a:lnTo>
                  <a:lnTo>
                    <a:pt x="5005300" y="3142283"/>
                  </a:lnTo>
                  <a:lnTo>
                    <a:pt x="5096946" y="3142283"/>
                  </a:lnTo>
                  <a:lnTo>
                    <a:pt x="5074402" y="3167683"/>
                  </a:lnTo>
                  <a:close/>
                </a:path>
                <a:path w="5528944" h="9429115">
                  <a:moveTo>
                    <a:pt x="92886" y="3205783"/>
                  </a:moveTo>
                  <a:lnTo>
                    <a:pt x="77771" y="3205783"/>
                  </a:lnTo>
                  <a:lnTo>
                    <a:pt x="85250" y="3167683"/>
                  </a:lnTo>
                  <a:lnTo>
                    <a:pt x="92886" y="3205783"/>
                  </a:lnTo>
                  <a:close/>
                </a:path>
                <a:path w="5528944" h="9429115">
                  <a:moveTo>
                    <a:pt x="216302" y="3205783"/>
                  </a:moveTo>
                  <a:lnTo>
                    <a:pt x="200289" y="3205783"/>
                  </a:lnTo>
                  <a:lnTo>
                    <a:pt x="196458" y="3167683"/>
                  </a:lnTo>
                  <a:lnTo>
                    <a:pt x="212700" y="3167683"/>
                  </a:lnTo>
                  <a:lnTo>
                    <a:pt x="216302" y="3205783"/>
                  </a:lnTo>
                  <a:close/>
                </a:path>
                <a:path w="5528944" h="9429115">
                  <a:moveTo>
                    <a:pt x="753636" y="3205783"/>
                  </a:moveTo>
                  <a:lnTo>
                    <a:pt x="613208" y="3205783"/>
                  </a:lnTo>
                  <a:lnTo>
                    <a:pt x="622243" y="3167683"/>
                  </a:lnTo>
                  <a:lnTo>
                    <a:pt x="734526" y="3167683"/>
                  </a:lnTo>
                  <a:lnTo>
                    <a:pt x="753636" y="3205783"/>
                  </a:lnTo>
                  <a:close/>
                </a:path>
                <a:path w="5528944" h="9429115">
                  <a:moveTo>
                    <a:pt x="1339989" y="3205783"/>
                  </a:moveTo>
                  <a:lnTo>
                    <a:pt x="1253841" y="3205783"/>
                  </a:lnTo>
                  <a:lnTo>
                    <a:pt x="1255380" y="3167683"/>
                  </a:lnTo>
                  <a:lnTo>
                    <a:pt x="1347934" y="3167683"/>
                  </a:lnTo>
                  <a:lnTo>
                    <a:pt x="1339989" y="3205783"/>
                  </a:lnTo>
                  <a:close/>
                </a:path>
                <a:path w="5528944" h="9429115">
                  <a:moveTo>
                    <a:pt x="1551030" y="3205783"/>
                  </a:moveTo>
                  <a:lnTo>
                    <a:pt x="1339989" y="3205783"/>
                  </a:lnTo>
                  <a:lnTo>
                    <a:pt x="1347934" y="3167683"/>
                  </a:lnTo>
                  <a:lnTo>
                    <a:pt x="1556038" y="3167683"/>
                  </a:lnTo>
                  <a:lnTo>
                    <a:pt x="1551030" y="3205783"/>
                  </a:lnTo>
                  <a:close/>
                </a:path>
                <a:path w="5528944" h="9429115">
                  <a:moveTo>
                    <a:pt x="1752500" y="3205783"/>
                  </a:moveTo>
                  <a:lnTo>
                    <a:pt x="1584625" y="3205783"/>
                  </a:lnTo>
                  <a:lnTo>
                    <a:pt x="1579289" y="3167683"/>
                  </a:lnTo>
                  <a:lnTo>
                    <a:pt x="1763080" y="3167683"/>
                  </a:lnTo>
                  <a:lnTo>
                    <a:pt x="1752500" y="3205783"/>
                  </a:lnTo>
                  <a:close/>
                </a:path>
                <a:path w="5528944" h="9429115">
                  <a:moveTo>
                    <a:pt x="1956337" y="3205783"/>
                  </a:moveTo>
                  <a:lnTo>
                    <a:pt x="1883757" y="3205783"/>
                  </a:lnTo>
                  <a:lnTo>
                    <a:pt x="1906475" y="3167683"/>
                  </a:lnTo>
                  <a:lnTo>
                    <a:pt x="1930949" y="3167683"/>
                  </a:lnTo>
                  <a:lnTo>
                    <a:pt x="1956337" y="3205783"/>
                  </a:lnTo>
                  <a:close/>
                </a:path>
                <a:path w="5528944" h="9429115">
                  <a:moveTo>
                    <a:pt x="2685211" y="3205783"/>
                  </a:moveTo>
                  <a:lnTo>
                    <a:pt x="2638202" y="3205783"/>
                  </a:lnTo>
                  <a:lnTo>
                    <a:pt x="2647210" y="3167683"/>
                  </a:lnTo>
                  <a:lnTo>
                    <a:pt x="2672951" y="3167683"/>
                  </a:lnTo>
                  <a:lnTo>
                    <a:pt x="2685211" y="3205783"/>
                  </a:lnTo>
                  <a:close/>
                </a:path>
                <a:path w="5528944" h="9429115">
                  <a:moveTo>
                    <a:pt x="3994246" y="3205783"/>
                  </a:moveTo>
                  <a:lnTo>
                    <a:pt x="3365085" y="3205783"/>
                  </a:lnTo>
                  <a:lnTo>
                    <a:pt x="3348592" y="3167683"/>
                  </a:lnTo>
                  <a:lnTo>
                    <a:pt x="3993067" y="3167683"/>
                  </a:lnTo>
                  <a:lnTo>
                    <a:pt x="3994246" y="3205783"/>
                  </a:lnTo>
                  <a:close/>
                </a:path>
                <a:path w="5528944" h="9429115">
                  <a:moveTo>
                    <a:pt x="4165469" y="3205783"/>
                  </a:moveTo>
                  <a:lnTo>
                    <a:pt x="4099228" y="3205783"/>
                  </a:lnTo>
                  <a:lnTo>
                    <a:pt x="4102292" y="3167683"/>
                  </a:lnTo>
                  <a:lnTo>
                    <a:pt x="4157084" y="3167683"/>
                  </a:lnTo>
                  <a:lnTo>
                    <a:pt x="4165469" y="3205783"/>
                  </a:lnTo>
                  <a:close/>
                </a:path>
                <a:path w="5528944" h="9429115">
                  <a:moveTo>
                    <a:pt x="4778357" y="3205783"/>
                  </a:moveTo>
                  <a:lnTo>
                    <a:pt x="4771579" y="3205783"/>
                  </a:lnTo>
                  <a:lnTo>
                    <a:pt x="4762639" y="3167683"/>
                  </a:lnTo>
                  <a:lnTo>
                    <a:pt x="4789473" y="3167683"/>
                  </a:lnTo>
                  <a:lnTo>
                    <a:pt x="4778357" y="3205783"/>
                  </a:lnTo>
                  <a:close/>
                </a:path>
                <a:path w="5528944" h="9429115">
                  <a:moveTo>
                    <a:pt x="5312378" y="3205783"/>
                  </a:moveTo>
                  <a:lnTo>
                    <a:pt x="5267853" y="3205783"/>
                  </a:lnTo>
                  <a:lnTo>
                    <a:pt x="5261601" y="3167683"/>
                  </a:lnTo>
                  <a:lnTo>
                    <a:pt x="5319751" y="3167683"/>
                  </a:lnTo>
                  <a:lnTo>
                    <a:pt x="5312378" y="3205783"/>
                  </a:lnTo>
                  <a:close/>
                </a:path>
                <a:path w="5528944" h="9429115">
                  <a:moveTo>
                    <a:pt x="806166" y="3231183"/>
                  </a:moveTo>
                  <a:lnTo>
                    <a:pt x="621341" y="3231183"/>
                  </a:lnTo>
                  <a:lnTo>
                    <a:pt x="612600" y="3205783"/>
                  </a:lnTo>
                  <a:lnTo>
                    <a:pt x="803486" y="3205783"/>
                  </a:lnTo>
                  <a:lnTo>
                    <a:pt x="806166" y="3231183"/>
                  </a:lnTo>
                  <a:close/>
                </a:path>
                <a:path w="5528944" h="9429115">
                  <a:moveTo>
                    <a:pt x="977287" y="3269283"/>
                  </a:moveTo>
                  <a:lnTo>
                    <a:pt x="935593" y="3269283"/>
                  </a:lnTo>
                  <a:lnTo>
                    <a:pt x="929176" y="3231183"/>
                  </a:lnTo>
                  <a:lnTo>
                    <a:pt x="919895" y="3205783"/>
                  </a:lnTo>
                  <a:lnTo>
                    <a:pt x="982519" y="3205783"/>
                  </a:lnTo>
                  <a:lnTo>
                    <a:pt x="973152" y="3231183"/>
                  </a:lnTo>
                  <a:lnTo>
                    <a:pt x="972166" y="3231183"/>
                  </a:lnTo>
                  <a:lnTo>
                    <a:pt x="977287" y="3269283"/>
                  </a:lnTo>
                  <a:close/>
                </a:path>
                <a:path w="5528944" h="9429115">
                  <a:moveTo>
                    <a:pt x="1301033" y="3231183"/>
                  </a:moveTo>
                  <a:lnTo>
                    <a:pt x="1283649" y="3231183"/>
                  </a:lnTo>
                  <a:lnTo>
                    <a:pt x="1268215" y="3205783"/>
                  </a:lnTo>
                  <a:lnTo>
                    <a:pt x="1318397" y="3205783"/>
                  </a:lnTo>
                  <a:lnTo>
                    <a:pt x="1301033" y="3231183"/>
                  </a:lnTo>
                  <a:close/>
                </a:path>
                <a:path w="5528944" h="9429115">
                  <a:moveTo>
                    <a:pt x="1548883" y="3231183"/>
                  </a:moveTo>
                  <a:lnTo>
                    <a:pt x="1301033" y="3231183"/>
                  </a:lnTo>
                  <a:lnTo>
                    <a:pt x="1318397" y="3205783"/>
                  </a:lnTo>
                  <a:lnTo>
                    <a:pt x="1548016" y="3205783"/>
                  </a:lnTo>
                  <a:lnTo>
                    <a:pt x="1548883" y="3231183"/>
                  </a:lnTo>
                  <a:close/>
                </a:path>
                <a:path w="5528944" h="9429115">
                  <a:moveTo>
                    <a:pt x="1751924" y="3231183"/>
                  </a:moveTo>
                  <a:lnTo>
                    <a:pt x="1598954" y="3231183"/>
                  </a:lnTo>
                  <a:lnTo>
                    <a:pt x="1592186" y="3205783"/>
                  </a:lnTo>
                  <a:lnTo>
                    <a:pt x="1748833" y="3205783"/>
                  </a:lnTo>
                  <a:lnTo>
                    <a:pt x="1751924" y="3231183"/>
                  </a:lnTo>
                  <a:close/>
                </a:path>
                <a:path w="5528944" h="9429115">
                  <a:moveTo>
                    <a:pt x="2015750" y="3231183"/>
                  </a:moveTo>
                  <a:lnTo>
                    <a:pt x="1854548" y="3231183"/>
                  </a:lnTo>
                  <a:lnTo>
                    <a:pt x="1863636" y="3205783"/>
                  </a:lnTo>
                  <a:lnTo>
                    <a:pt x="1996175" y="3205783"/>
                  </a:lnTo>
                  <a:lnTo>
                    <a:pt x="2015750" y="3231183"/>
                  </a:lnTo>
                  <a:close/>
                </a:path>
                <a:path w="5528944" h="9429115">
                  <a:moveTo>
                    <a:pt x="2497626" y="3231183"/>
                  </a:moveTo>
                  <a:lnTo>
                    <a:pt x="2367492" y="3231183"/>
                  </a:lnTo>
                  <a:lnTo>
                    <a:pt x="2365454" y="3205783"/>
                  </a:lnTo>
                  <a:lnTo>
                    <a:pt x="2490426" y="3205783"/>
                  </a:lnTo>
                  <a:lnTo>
                    <a:pt x="2497626" y="3231183"/>
                  </a:lnTo>
                  <a:close/>
                </a:path>
                <a:path w="5528944" h="9429115">
                  <a:moveTo>
                    <a:pt x="2676794" y="3231183"/>
                  </a:moveTo>
                  <a:lnTo>
                    <a:pt x="2646160" y="3231183"/>
                  </a:lnTo>
                  <a:lnTo>
                    <a:pt x="2629799" y="3205783"/>
                  </a:lnTo>
                  <a:lnTo>
                    <a:pt x="2701445" y="3205783"/>
                  </a:lnTo>
                  <a:lnTo>
                    <a:pt x="2676794" y="3231183"/>
                  </a:lnTo>
                  <a:close/>
                </a:path>
                <a:path w="5528944" h="9429115">
                  <a:moveTo>
                    <a:pt x="2889753" y="3231183"/>
                  </a:moveTo>
                  <a:lnTo>
                    <a:pt x="2872616" y="3231183"/>
                  </a:lnTo>
                  <a:lnTo>
                    <a:pt x="2879413" y="3205783"/>
                  </a:lnTo>
                  <a:lnTo>
                    <a:pt x="2886028" y="3205783"/>
                  </a:lnTo>
                  <a:lnTo>
                    <a:pt x="2889753" y="3231183"/>
                  </a:lnTo>
                  <a:close/>
                </a:path>
                <a:path w="5528944" h="9429115">
                  <a:moveTo>
                    <a:pt x="3113015" y="3294683"/>
                  </a:moveTo>
                  <a:lnTo>
                    <a:pt x="2973543" y="3294683"/>
                  </a:lnTo>
                  <a:lnTo>
                    <a:pt x="2956433" y="3269283"/>
                  </a:lnTo>
                  <a:lnTo>
                    <a:pt x="2944659" y="3269283"/>
                  </a:lnTo>
                  <a:lnTo>
                    <a:pt x="2940116" y="3231183"/>
                  </a:lnTo>
                  <a:lnTo>
                    <a:pt x="2953742" y="3205783"/>
                  </a:lnTo>
                  <a:lnTo>
                    <a:pt x="3028840" y="3205783"/>
                  </a:lnTo>
                  <a:lnTo>
                    <a:pt x="3040965" y="3231183"/>
                  </a:lnTo>
                  <a:lnTo>
                    <a:pt x="3067539" y="3231183"/>
                  </a:lnTo>
                  <a:lnTo>
                    <a:pt x="3083164" y="3269283"/>
                  </a:lnTo>
                  <a:lnTo>
                    <a:pt x="3113015" y="3294683"/>
                  </a:lnTo>
                  <a:close/>
                </a:path>
                <a:path w="5528944" h="9429115">
                  <a:moveTo>
                    <a:pt x="3234739" y="3231183"/>
                  </a:moveTo>
                  <a:lnTo>
                    <a:pt x="3139214" y="3231183"/>
                  </a:lnTo>
                  <a:lnTo>
                    <a:pt x="3124677" y="3205783"/>
                  </a:lnTo>
                  <a:lnTo>
                    <a:pt x="3258058" y="3205783"/>
                  </a:lnTo>
                  <a:lnTo>
                    <a:pt x="3234739" y="3231183"/>
                  </a:lnTo>
                  <a:close/>
                </a:path>
                <a:path w="5528944" h="9429115">
                  <a:moveTo>
                    <a:pt x="3475784" y="3231183"/>
                  </a:moveTo>
                  <a:lnTo>
                    <a:pt x="3402536" y="3231183"/>
                  </a:lnTo>
                  <a:lnTo>
                    <a:pt x="3388666" y="3205783"/>
                  </a:lnTo>
                  <a:lnTo>
                    <a:pt x="3492823" y="3205783"/>
                  </a:lnTo>
                  <a:lnTo>
                    <a:pt x="3475784" y="3231183"/>
                  </a:lnTo>
                  <a:close/>
                </a:path>
                <a:path w="5528944" h="9429115">
                  <a:moveTo>
                    <a:pt x="3752705" y="3231183"/>
                  </a:moveTo>
                  <a:lnTo>
                    <a:pt x="3662078" y="3231183"/>
                  </a:lnTo>
                  <a:lnTo>
                    <a:pt x="3641023" y="3205783"/>
                  </a:lnTo>
                  <a:lnTo>
                    <a:pt x="3762406" y="3205783"/>
                  </a:lnTo>
                  <a:lnTo>
                    <a:pt x="3752705" y="3231183"/>
                  </a:lnTo>
                  <a:close/>
                </a:path>
                <a:path w="5528944" h="9429115">
                  <a:moveTo>
                    <a:pt x="4155962" y="3231183"/>
                  </a:moveTo>
                  <a:lnTo>
                    <a:pt x="4108370" y="3231183"/>
                  </a:lnTo>
                  <a:lnTo>
                    <a:pt x="4101112" y="3205783"/>
                  </a:lnTo>
                  <a:lnTo>
                    <a:pt x="4163829" y="3205783"/>
                  </a:lnTo>
                  <a:lnTo>
                    <a:pt x="4155962" y="3231183"/>
                  </a:lnTo>
                  <a:close/>
                </a:path>
                <a:path w="5528944" h="9429115">
                  <a:moveTo>
                    <a:pt x="4431896" y="3231183"/>
                  </a:moveTo>
                  <a:lnTo>
                    <a:pt x="4333223" y="3231183"/>
                  </a:lnTo>
                  <a:lnTo>
                    <a:pt x="4333118" y="3205783"/>
                  </a:lnTo>
                  <a:lnTo>
                    <a:pt x="4414364" y="3205783"/>
                  </a:lnTo>
                  <a:lnTo>
                    <a:pt x="4431896" y="3231183"/>
                  </a:lnTo>
                  <a:close/>
                </a:path>
                <a:path w="5528944" h="9429115">
                  <a:moveTo>
                    <a:pt x="4961716" y="3231183"/>
                  </a:moveTo>
                  <a:lnTo>
                    <a:pt x="4859350" y="3231183"/>
                  </a:lnTo>
                  <a:lnTo>
                    <a:pt x="4867129" y="3205783"/>
                  </a:lnTo>
                  <a:lnTo>
                    <a:pt x="4945573" y="3205783"/>
                  </a:lnTo>
                  <a:lnTo>
                    <a:pt x="4961716" y="3231183"/>
                  </a:lnTo>
                  <a:close/>
                </a:path>
                <a:path w="5528944" h="9429115">
                  <a:moveTo>
                    <a:pt x="908696" y="3332783"/>
                  </a:moveTo>
                  <a:lnTo>
                    <a:pt x="829519" y="3332783"/>
                  </a:lnTo>
                  <a:lnTo>
                    <a:pt x="813193" y="3294683"/>
                  </a:lnTo>
                  <a:lnTo>
                    <a:pt x="786055" y="3294683"/>
                  </a:lnTo>
                  <a:lnTo>
                    <a:pt x="775162" y="3269283"/>
                  </a:lnTo>
                  <a:lnTo>
                    <a:pt x="754393" y="3269283"/>
                  </a:lnTo>
                  <a:lnTo>
                    <a:pt x="729913" y="3231183"/>
                  </a:lnTo>
                  <a:lnTo>
                    <a:pt x="826127" y="3231183"/>
                  </a:lnTo>
                  <a:lnTo>
                    <a:pt x="851711" y="3269283"/>
                  </a:lnTo>
                  <a:lnTo>
                    <a:pt x="908696" y="3332783"/>
                  </a:lnTo>
                  <a:close/>
                </a:path>
                <a:path w="5528944" h="9429115">
                  <a:moveTo>
                    <a:pt x="1194375" y="3269283"/>
                  </a:moveTo>
                  <a:lnTo>
                    <a:pt x="1123908" y="3269283"/>
                  </a:lnTo>
                  <a:lnTo>
                    <a:pt x="1130922" y="3231183"/>
                  </a:lnTo>
                  <a:lnTo>
                    <a:pt x="1185169" y="3231183"/>
                  </a:lnTo>
                  <a:lnTo>
                    <a:pt x="1194375" y="3269283"/>
                  </a:lnTo>
                  <a:close/>
                </a:path>
                <a:path w="5528944" h="9429115">
                  <a:moveTo>
                    <a:pt x="1551427" y="3294683"/>
                  </a:moveTo>
                  <a:lnTo>
                    <a:pt x="1195342" y="3294683"/>
                  </a:lnTo>
                  <a:lnTo>
                    <a:pt x="1198125" y="3269283"/>
                  </a:lnTo>
                  <a:lnTo>
                    <a:pt x="1194375" y="3269283"/>
                  </a:lnTo>
                  <a:lnTo>
                    <a:pt x="1185169" y="3231183"/>
                  </a:lnTo>
                  <a:lnTo>
                    <a:pt x="1552588" y="3231183"/>
                  </a:lnTo>
                  <a:lnTo>
                    <a:pt x="1555152" y="3269283"/>
                  </a:lnTo>
                  <a:lnTo>
                    <a:pt x="1551427" y="3294683"/>
                  </a:lnTo>
                  <a:close/>
                </a:path>
                <a:path w="5528944" h="9429115">
                  <a:moveTo>
                    <a:pt x="1680950" y="3269283"/>
                  </a:moveTo>
                  <a:lnTo>
                    <a:pt x="1609190" y="3269283"/>
                  </a:lnTo>
                  <a:lnTo>
                    <a:pt x="1602745" y="3231183"/>
                  </a:lnTo>
                  <a:lnTo>
                    <a:pt x="1693683" y="3231183"/>
                  </a:lnTo>
                  <a:lnTo>
                    <a:pt x="1680950" y="3269283"/>
                  </a:lnTo>
                  <a:close/>
                </a:path>
                <a:path w="5528944" h="9429115">
                  <a:moveTo>
                    <a:pt x="1761964" y="3269283"/>
                  </a:moveTo>
                  <a:lnTo>
                    <a:pt x="1757674" y="3269283"/>
                  </a:lnTo>
                  <a:lnTo>
                    <a:pt x="1693530" y="3231183"/>
                  </a:lnTo>
                  <a:lnTo>
                    <a:pt x="1758990" y="3231183"/>
                  </a:lnTo>
                  <a:lnTo>
                    <a:pt x="1761964" y="3269283"/>
                  </a:lnTo>
                  <a:close/>
                </a:path>
                <a:path w="5528944" h="9429115">
                  <a:moveTo>
                    <a:pt x="1922644" y="3269283"/>
                  </a:moveTo>
                  <a:lnTo>
                    <a:pt x="1829319" y="3269283"/>
                  </a:lnTo>
                  <a:lnTo>
                    <a:pt x="1837354" y="3231183"/>
                  </a:lnTo>
                  <a:lnTo>
                    <a:pt x="1931611" y="3231183"/>
                  </a:lnTo>
                  <a:lnTo>
                    <a:pt x="1922644" y="3269283"/>
                  </a:lnTo>
                  <a:close/>
                </a:path>
                <a:path w="5528944" h="9429115">
                  <a:moveTo>
                    <a:pt x="2056668" y="3269283"/>
                  </a:moveTo>
                  <a:lnTo>
                    <a:pt x="1970385" y="3269283"/>
                  </a:lnTo>
                  <a:lnTo>
                    <a:pt x="1964644" y="3231183"/>
                  </a:lnTo>
                  <a:lnTo>
                    <a:pt x="2052202" y="3231183"/>
                  </a:lnTo>
                  <a:lnTo>
                    <a:pt x="2056668" y="3269283"/>
                  </a:lnTo>
                  <a:close/>
                </a:path>
                <a:path w="5528944" h="9429115">
                  <a:moveTo>
                    <a:pt x="2478929" y="3269283"/>
                  </a:moveTo>
                  <a:lnTo>
                    <a:pt x="2473802" y="3269283"/>
                  </a:lnTo>
                  <a:lnTo>
                    <a:pt x="2450804" y="3231183"/>
                  </a:lnTo>
                  <a:lnTo>
                    <a:pt x="2485066" y="3231183"/>
                  </a:lnTo>
                  <a:lnTo>
                    <a:pt x="2478929" y="3269283"/>
                  </a:lnTo>
                  <a:close/>
                </a:path>
                <a:path w="5528944" h="9429115">
                  <a:moveTo>
                    <a:pt x="3810415" y="3269283"/>
                  </a:moveTo>
                  <a:lnTo>
                    <a:pt x="3685164" y="3269283"/>
                  </a:lnTo>
                  <a:lnTo>
                    <a:pt x="3678277" y="3231183"/>
                  </a:lnTo>
                  <a:lnTo>
                    <a:pt x="3785073" y="3231183"/>
                  </a:lnTo>
                  <a:lnTo>
                    <a:pt x="3810415" y="3269283"/>
                  </a:lnTo>
                  <a:close/>
                </a:path>
                <a:path w="5528944" h="9429115">
                  <a:moveTo>
                    <a:pt x="3925253" y="3269283"/>
                  </a:moveTo>
                  <a:lnTo>
                    <a:pt x="3913114" y="3231183"/>
                  </a:lnTo>
                  <a:lnTo>
                    <a:pt x="3936737" y="3231183"/>
                  </a:lnTo>
                  <a:lnTo>
                    <a:pt x="3925253" y="3269283"/>
                  </a:lnTo>
                  <a:close/>
                </a:path>
                <a:path w="5528944" h="9429115">
                  <a:moveTo>
                    <a:pt x="4141101" y="3370883"/>
                  </a:moveTo>
                  <a:lnTo>
                    <a:pt x="4016974" y="3370883"/>
                  </a:lnTo>
                  <a:lnTo>
                    <a:pt x="4007581" y="3332783"/>
                  </a:lnTo>
                  <a:lnTo>
                    <a:pt x="3997058" y="3332783"/>
                  </a:lnTo>
                  <a:lnTo>
                    <a:pt x="3998145" y="3294683"/>
                  </a:lnTo>
                  <a:lnTo>
                    <a:pt x="4028696" y="3294683"/>
                  </a:lnTo>
                  <a:lnTo>
                    <a:pt x="4021026" y="3231183"/>
                  </a:lnTo>
                  <a:lnTo>
                    <a:pt x="4068975" y="3231183"/>
                  </a:lnTo>
                  <a:lnTo>
                    <a:pt x="4075128" y="3269283"/>
                  </a:lnTo>
                  <a:lnTo>
                    <a:pt x="4079089" y="3269283"/>
                  </a:lnTo>
                  <a:lnTo>
                    <a:pt x="4093030" y="3294683"/>
                  </a:lnTo>
                  <a:lnTo>
                    <a:pt x="4114073" y="3332783"/>
                  </a:lnTo>
                  <a:lnTo>
                    <a:pt x="4141101" y="3370883"/>
                  </a:lnTo>
                  <a:close/>
                </a:path>
                <a:path w="5528944" h="9429115">
                  <a:moveTo>
                    <a:pt x="4604155" y="3332783"/>
                  </a:moveTo>
                  <a:lnTo>
                    <a:pt x="4461188" y="3332783"/>
                  </a:lnTo>
                  <a:lnTo>
                    <a:pt x="4455460" y="3294683"/>
                  </a:lnTo>
                  <a:lnTo>
                    <a:pt x="4184136" y="3294683"/>
                  </a:lnTo>
                  <a:lnTo>
                    <a:pt x="4183572" y="3269283"/>
                  </a:lnTo>
                  <a:lnTo>
                    <a:pt x="4187221" y="3231183"/>
                  </a:lnTo>
                  <a:lnTo>
                    <a:pt x="4251661" y="3231183"/>
                  </a:lnTo>
                  <a:lnTo>
                    <a:pt x="4265388" y="3269283"/>
                  </a:lnTo>
                  <a:lnTo>
                    <a:pt x="4568291" y="3269283"/>
                  </a:lnTo>
                  <a:lnTo>
                    <a:pt x="4586963" y="3294683"/>
                  </a:lnTo>
                  <a:lnTo>
                    <a:pt x="4604155" y="3332783"/>
                  </a:lnTo>
                  <a:close/>
                </a:path>
                <a:path w="5528944" h="9429115">
                  <a:moveTo>
                    <a:pt x="4548281" y="3269283"/>
                  </a:moveTo>
                  <a:lnTo>
                    <a:pt x="4308304" y="3269283"/>
                  </a:lnTo>
                  <a:lnTo>
                    <a:pt x="4317055" y="3231183"/>
                  </a:lnTo>
                  <a:lnTo>
                    <a:pt x="4527031" y="3231183"/>
                  </a:lnTo>
                  <a:lnTo>
                    <a:pt x="4548281" y="3269283"/>
                  </a:lnTo>
                  <a:close/>
                </a:path>
                <a:path w="5528944" h="9429115">
                  <a:moveTo>
                    <a:pt x="4695048" y="3269283"/>
                  </a:moveTo>
                  <a:lnTo>
                    <a:pt x="4638860" y="3269283"/>
                  </a:lnTo>
                  <a:lnTo>
                    <a:pt x="4637584" y="3231183"/>
                  </a:lnTo>
                  <a:lnTo>
                    <a:pt x="4702961" y="3231183"/>
                  </a:lnTo>
                  <a:lnTo>
                    <a:pt x="4695048" y="3269283"/>
                  </a:lnTo>
                  <a:close/>
                </a:path>
                <a:path w="5528944" h="9429115">
                  <a:moveTo>
                    <a:pt x="4976730" y="3269283"/>
                  </a:moveTo>
                  <a:lnTo>
                    <a:pt x="4868864" y="3269283"/>
                  </a:lnTo>
                  <a:lnTo>
                    <a:pt x="4862893" y="3231183"/>
                  </a:lnTo>
                  <a:lnTo>
                    <a:pt x="4978368" y="3231183"/>
                  </a:lnTo>
                  <a:lnTo>
                    <a:pt x="4976730" y="3269283"/>
                  </a:lnTo>
                  <a:close/>
                </a:path>
                <a:path w="5528944" h="9429115">
                  <a:moveTo>
                    <a:pt x="318138" y="3294683"/>
                  </a:moveTo>
                  <a:lnTo>
                    <a:pt x="254515" y="3294683"/>
                  </a:lnTo>
                  <a:lnTo>
                    <a:pt x="250620" y="3269283"/>
                  </a:lnTo>
                  <a:lnTo>
                    <a:pt x="318330" y="3269283"/>
                  </a:lnTo>
                  <a:lnTo>
                    <a:pt x="318138" y="3294683"/>
                  </a:lnTo>
                  <a:close/>
                </a:path>
                <a:path w="5528944" h="9429115">
                  <a:moveTo>
                    <a:pt x="1027148" y="3332783"/>
                  </a:moveTo>
                  <a:lnTo>
                    <a:pt x="908696" y="3332783"/>
                  </a:lnTo>
                  <a:lnTo>
                    <a:pt x="924346" y="3294683"/>
                  </a:lnTo>
                  <a:lnTo>
                    <a:pt x="933644" y="3269283"/>
                  </a:lnTo>
                  <a:lnTo>
                    <a:pt x="1121961" y="3269283"/>
                  </a:lnTo>
                  <a:lnTo>
                    <a:pt x="1125506" y="3294683"/>
                  </a:lnTo>
                  <a:lnTo>
                    <a:pt x="1042503" y="3294683"/>
                  </a:lnTo>
                  <a:lnTo>
                    <a:pt x="1027148" y="3332783"/>
                  </a:lnTo>
                  <a:close/>
                </a:path>
                <a:path w="5528944" h="9429115">
                  <a:moveTo>
                    <a:pt x="1195337" y="3294683"/>
                  </a:moveTo>
                  <a:lnTo>
                    <a:pt x="1125506" y="3294683"/>
                  </a:lnTo>
                  <a:lnTo>
                    <a:pt x="1121961" y="3269283"/>
                  </a:lnTo>
                  <a:lnTo>
                    <a:pt x="1198125" y="3269283"/>
                  </a:lnTo>
                  <a:lnTo>
                    <a:pt x="1195337" y="3294683"/>
                  </a:lnTo>
                  <a:close/>
                </a:path>
                <a:path w="5528944" h="9429115">
                  <a:moveTo>
                    <a:pt x="1915799" y="3294683"/>
                  </a:moveTo>
                  <a:lnTo>
                    <a:pt x="1820957" y="3294683"/>
                  </a:lnTo>
                  <a:lnTo>
                    <a:pt x="1822193" y="3269283"/>
                  </a:lnTo>
                  <a:lnTo>
                    <a:pt x="1913019" y="3269283"/>
                  </a:lnTo>
                  <a:lnTo>
                    <a:pt x="1915799" y="3294683"/>
                  </a:lnTo>
                  <a:close/>
                </a:path>
                <a:path w="5528944" h="9429115">
                  <a:moveTo>
                    <a:pt x="2047090" y="3294683"/>
                  </a:moveTo>
                  <a:lnTo>
                    <a:pt x="2011270" y="3294683"/>
                  </a:lnTo>
                  <a:lnTo>
                    <a:pt x="2004342" y="3269283"/>
                  </a:lnTo>
                  <a:lnTo>
                    <a:pt x="2056177" y="3269283"/>
                  </a:lnTo>
                  <a:lnTo>
                    <a:pt x="2047090" y="3294683"/>
                  </a:lnTo>
                  <a:close/>
                </a:path>
                <a:path w="5528944" h="9429115">
                  <a:moveTo>
                    <a:pt x="3857845" y="3370883"/>
                  </a:moveTo>
                  <a:lnTo>
                    <a:pt x="3780421" y="3370883"/>
                  </a:lnTo>
                  <a:lnTo>
                    <a:pt x="3776197" y="3294683"/>
                  </a:lnTo>
                  <a:lnTo>
                    <a:pt x="3702484" y="3294683"/>
                  </a:lnTo>
                  <a:lnTo>
                    <a:pt x="3692535" y="3269283"/>
                  </a:lnTo>
                  <a:lnTo>
                    <a:pt x="3827013" y="3269283"/>
                  </a:lnTo>
                  <a:lnTo>
                    <a:pt x="3845084" y="3294683"/>
                  </a:lnTo>
                  <a:lnTo>
                    <a:pt x="3862946" y="3332783"/>
                  </a:lnTo>
                  <a:lnTo>
                    <a:pt x="3878918" y="3332783"/>
                  </a:lnTo>
                  <a:lnTo>
                    <a:pt x="3857845" y="3370883"/>
                  </a:lnTo>
                  <a:close/>
                </a:path>
                <a:path w="5528944" h="9429115">
                  <a:moveTo>
                    <a:pt x="614120" y="3459783"/>
                  </a:moveTo>
                  <a:lnTo>
                    <a:pt x="494110" y="3459783"/>
                  </a:lnTo>
                  <a:lnTo>
                    <a:pt x="509014" y="3434383"/>
                  </a:lnTo>
                  <a:lnTo>
                    <a:pt x="509484" y="3396283"/>
                  </a:lnTo>
                  <a:lnTo>
                    <a:pt x="493254" y="3370883"/>
                  </a:lnTo>
                  <a:lnTo>
                    <a:pt x="458058" y="3294683"/>
                  </a:lnTo>
                  <a:lnTo>
                    <a:pt x="553412" y="3294683"/>
                  </a:lnTo>
                  <a:lnTo>
                    <a:pt x="556031" y="3370883"/>
                  </a:lnTo>
                  <a:lnTo>
                    <a:pt x="572063" y="3396283"/>
                  </a:lnTo>
                  <a:lnTo>
                    <a:pt x="592070" y="3396283"/>
                  </a:lnTo>
                  <a:lnTo>
                    <a:pt x="611200" y="3434383"/>
                  </a:lnTo>
                  <a:lnTo>
                    <a:pt x="618836" y="3434383"/>
                  </a:lnTo>
                  <a:lnTo>
                    <a:pt x="614120" y="3459783"/>
                  </a:lnTo>
                  <a:close/>
                </a:path>
                <a:path w="5528944" h="9429115">
                  <a:moveTo>
                    <a:pt x="1261686" y="3332783"/>
                  </a:moveTo>
                  <a:lnTo>
                    <a:pt x="1088792" y="3332783"/>
                  </a:lnTo>
                  <a:lnTo>
                    <a:pt x="1077299" y="3294683"/>
                  </a:lnTo>
                  <a:lnTo>
                    <a:pt x="1282041" y="3294683"/>
                  </a:lnTo>
                  <a:lnTo>
                    <a:pt x="1261686" y="3332783"/>
                  </a:lnTo>
                  <a:close/>
                </a:path>
                <a:path w="5528944" h="9429115">
                  <a:moveTo>
                    <a:pt x="1525383" y="3332783"/>
                  </a:moveTo>
                  <a:lnTo>
                    <a:pt x="1347193" y="3332783"/>
                  </a:lnTo>
                  <a:lnTo>
                    <a:pt x="1334543" y="3294683"/>
                  </a:lnTo>
                  <a:lnTo>
                    <a:pt x="1541482" y="3294683"/>
                  </a:lnTo>
                  <a:lnTo>
                    <a:pt x="1525383" y="3332783"/>
                  </a:lnTo>
                  <a:close/>
                </a:path>
                <a:path w="5528944" h="9429115">
                  <a:moveTo>
                    <a:pt x="1935144" y="3332783"/>
                  </a:moveTo>
                  <a:lnTo>
                    <a:pt x="1843219" y="3332783"/>
                  </a:lnTo>
                  <a:lnTo>
                    <a:pt x="1835901" y="3294683"/>
                  </a:lnTo>
                  <a:lnTo>
                    <a:pt x="1928173" y="3294683"/>
                  </a:lnTo>
                  <a:lnTo>
                    <a:pt x="1935144" y="3332783"/>
                  </a:lnTo>
                  <a:close/>
                </a:path>
                <a:path w="5528944" h="9429115">
                  <a:moveTo>
                    <a:pt x="2335847" y="3332783"/>
                  </a:moveTo>
                  <a:lnTo>
                    <a:pt x="2324648" y="3332783"/>
                  </a:lnTo>
                  <a:lnTo>
                    <a:pt x="2316069" y="3294683"/>
                  </a:lnTo>
                  <a:lnTo>
                    <a:pt x="2332999" y="3294683"/>
                  </a:lnTo>
                  <a:lnTo>
                    <a:pt x="2335847" y="3332783"/>
                  </a:lnTo>
                  <a:close/>
                </a:path>
                <a:path w="5528944" h="9429115">
                  <a:moveTo>
                    <a:pt x="3079285" y="3332783"/>
                  </a:moveTo>
                  <a:lnTo>
                    <a:pt x="2994119" y="3332783"/>
                  </a:lnTo>
                  <a:lnTo>
                    <a:pt x="3052633" y="3294683"/>
                  </a:lnTo>
                  <a:lnTo>
                    <a:pt x="3070872" y="3294683"/>
                  </a:lnTo>
                  <a:lnTo>
                    <a:pt x="3079285" y="3332783"/>
                  </a:lnTo>
                  <a:close/>
                </a:path>
                <a:path w="5528944" h="9429115">
                  <a:moveTo>
                    <a:pt x="3294848" y="3370883"/>
                  </a:moveTo>
                  <a:lnTo>
                    <a:pt x="3193141" y="3370883"/>
                  </a:lnTo>
                  <a:lnTo>
                    <a:pt x="3213130" y="3332783"/>
                  </a:lnTo>
                  <a:lnTo>
                    <a:pt x="3231040" y="3332783"/>
                  </a:lnTo>
                  <a:lnTo>
                    <a:pt x="3252456" y="3294683"/>
                  </a:lnTo>
                  <a:lnTo>
                    <a:pt x="3282961" y="3332783"/>
                  </a:lnTo>
                  <a:lnTo>
                    <a:pt x="3294848" y="3370883"/>
                  </a:lnTo>
                  <a:close/>
                </a:path>
                <a:path w="5528944" h="9429115">
                  <a:moveTo>
                    <a:pt x="4355374" y="3332783"/>
                  </a:moveTo>
                  <a:lnTo>
                    <a:pt x="4266958" y="3332783"/>
                  </a:lnTo>
                  <a:lnTo>
                    <a:pt x="4232827" y="3294683"/>
                  </a:lnTo>
                  <a:lnTo>
                    <a:pt x="4359910" y="3294683"/>
                  </a:lnTo>
                  <a:lnTo>
                    <a:pt x="4355374" y="3332783"/>
                  </a:lnTo>
                  <a:close/>
                </a:path>
                <a:path w="5528944" h="9429115">
                  <a:moveTo>
                    <a:pt x="4838495" y="3332783"/>
                  </a:moveTo>
                  <a:lnTo>
                    <a:pt x="4725472" y="3332783"/>
                  </a:lnTo>
                  <a:lnTo>
                    <a:pt x="4748239" y="3294683"/>
                  </a:lnTo>
                  <a:lnTo>
                    <a:pt x="4824623" y="3294683"/>
                  </a:lnTo>
                  <a:lnTo>
                    <a:pt x="4838495" y="3332783"/>
                  </a:lnTo>
                  <a:close/>
                </a:path>
                <a:path w="5528944" h="9429115">
                  <a:moveTo>
                    <a:pt x="5330338" y="3332783"/>
                  </a:moveTo>
                  <a:lnTo>
                    <a:pt x="5324837" y="3332783"/>
                  </a:lnTo>
                  <a:lnTo>
                    <a:pt x="5329715" y="3294683"/>
                  </a:lnTo>
                  <a:lnTo>
                    <a:pt x="5330338" y="3332783"/>
                  </a:lnTo>
                  <a:close/>
                </a:path>
                <a:path w="5528944" h="9429115">
                  <a:moveTo>
                    <a:pt x="498645" y="3535983"/>
                  </a:moveTo>
                  <a:lnTo>
                    <a:pt x="344269" y="3535983"/>
                  </a:lnTo>
                  <a:lnTo>
                    <a:pt x="293154" y="3434383"/>
                  </a:lnTo>
                  <a:lnTo>
                    <a:pt x="309222" y="3396283"/>
                  </a:lnTo>
                  <a:lnTo>
                    <a:pt x="328179" y="3370883"/>
                  </a:lnTo>
                  <a:lnTo>
                    <a:pt x="349474" y="3370883"/>
                  </a:lnTo>
                  <a:lnTo>
                    <a:pt x="372560" y="3332783"/>
                  </a:lnTo>
                  <a:lnTo>
                    <a:pt x="405038" y="3332783"/>
                  </a:lnTo>
                  <a:lnTo>
                    <a:pt x="410087" y="3370883"/>
                  </a:lnTo>
                  <a:lnTo>
                    <a:pt x="376195" y="3396283"/>
                  </a:lnTo>
                  <a:lnTo>
                    <a:pt x="390236" y="3434383"/>
                  </a:lnTo>
                  <a:lnTo>
                    <a:pt x="411233" y="3434383"/>
                  </a:lnTo>
                  <a:lnTo>
                    <a:pt x="444190" y="3459783"/>
                  </a:lnTo>
                  <a:lnTo>
                    <a:pt x="552982" y="3459783"/>
                  </a:lnTo>
                  <a:lnTo>
                    <a:pt x="538767" y="3497883"/>
                  </a:lnTo>
                  <a:lnTo>
                    <a:pt x="520169" y="3497883"/>
                  </a:lnTo>
                  <a:lnTo>
                    <a:pt x="498645" y="3535983"/>
                  </a:lnTo>
                  <a:close/>
                </a:path>
                <a:path w="5528944" h="9429115">
                  <a:moveTo>
                    <a:pt x="991527" y="3497883"/>
                  </a:moveTo>
                  <a:lnTo>
                    <a:pt x="903453" y="3497883"/>
                  </a:lnTo>
                  <a:lnTo>
                    <a:pt x="908892" y="3459783"/>
                  </a:lnTo>
                  <a:lnTo>
                    <a:pt x="911419" y="3459783"/>
                  </a:lnTo>
                  <a:lnTo>
                    <a:pt x="911741" y="3434383"/>
                  </a:lnTo>
                  <a:lnTo>
                    <a:pt x="910164" y="3396283"/>
                  </a:lnTo>
                  <a:lnTo>
                    <a:pt x="899115" y="3396283"/>
                  </a:lnTo>
                  <a:lnTo>
                    <a:pt x="888918" y="3370883"/>
                  </a:lnTo>
                  <a:lnTo>
                    <a:pt x="875617" y="3370883"/>
                  </a:lnTo>
                  <a:lnTo>
                    <a:pt x="861932" y="3332783"/>
                  </a:lnTo>
                  <a:lnTo>
                    <a:pt x="1014068" y="3332783"/>
                  </a:lnTo>
                  <a:lnTo>
                    <a:pt x="991945" y="3370883"/>
                  </a:lnTo>
                  <a:lnTo>
                    <a:pt x="978417" y="3396283"/>
                  </a:lnTo>
                  <a:lnTo>
                    <a:pt x="977083" y="3434383"/>
                  </a:lnTo>
                  <a:lnTo>
                    <a:pt x="991527" y="3497883"/>
                  </a:lnTo>
                  <a:close/>
                </a:path>
                <a:path w="5528944" h="9429115">
                  <a:moveTo>
                    <a:pt x="1200486" y="3370883"/>
                  </a:moveTo>
                  <a:lnTo>
                    <a:pt x="1140380" y="3370883"/>
                  </a:lnTo>
                  <a:lnTo>
                    <a:pt x="1121243" y="3332783"/>
                  </a:lnTo>
                  <a:lnTo>
                    <a:pt x="1206334" y="3332783"/>
                  </a:lnTo>
                  <a:lnTo>
                    <a:pt x="1200486" y="3370883"/>
                  </a:lnTo>
                  <a:close/>
                </a:path>
                <a:path w="5528944" h="9429115">
                  <a:moveTo>
                    <a:pt x="1505344" y="3370883"/>
                  </a:moveTo>
                  <a:lnTo>
                    <a:pt x="1369645" y="3370883"/>
                  </a:lnTo>
                  <a:lnTo>
                    <a:pt x="1365689" y="3332783"/>
                  </a:lnTo>
                  <a:lnTo>
                    <a:pt x="1503083" y="3332783"/>
                  </a:lnTo>
                  <a:lnTo>
                    <a:pt x="1505344" y="3370883"/>
                  </a:lnTo>
                  <a:close/>
                </a:path>
                <a:path w="5528944" h="9429115">
                  <a:moveTo>
                    <a:pt x="1752078" y="3370883"/>
                  </a:moveTo>
                  <a:lnTo>
                    <a:pt x="1594900" y="3370883"/>
                  </a:lnTo>
                  <a:lnTo>
                    <a:pt x="1607172" y="3332783"/>
                  </a:lnTo>
                  <a:lnTo>
                    <a:pt x="1735931" y="3332783"/>
                  </a:lnTo>
                  <a:lnTo>
                    <a:pt x="1752078" y="3370883"/>
                  </a:lnTo>
                  <a:close/>
                </a:path>
                <a:path w="5528944" h="9429115">
                  <a:moveTo>
                    <a:pt x="1929793" y="3434383"/>
                  </a:moveTo>
                  <a:lnTo>
                    <a:pt x="1864488" y="3434383"/>
                  </a:lnTo>
                  <a:lnTo>
                    <a:pt x="1864814" y="3396283"/>
                  </a:lnTo>
                  <a:lnTo>
                    <a:pt x="1865109" y="3332783"/>
                  </a:lnTo>
                  <a:lnTo>
                    <a:pt x="1942290" y="3332783"/>
                  </a:lnTo>
                  <a:lnTo>
                    <a:pt x="1953721" y="3370883"/>
                  </a:lnTo>
                  <a:lnTo>
                    <a:pt x="1957782" y="3370883"/>
                  </a:lnTo>
                  <a:lnTo>
                    <a:pt x="1954506" y="3396283"/>
                  </a:lnTo>
                  <a:lnTo>
                    <a:pt x="1943927" y="3396283"/>
                  </a:lnTo>
                  <a:lnTo>
                    <a:pt x="1929793" y="3434383"/>
                  </a:lnTo>
                  <a:close/>
                </a:path>
                <a:path w="5528944" h="9429115">
                  <a:moveTo>
                    <a:pt x="3646823" y="3370883"/>
                  </a:moveTo>
                  <a:lnTo>
                    <a:pt x="3577534" y="3370883"/>
                  </a:lnTo>
                  <a:lnTo>
                    <a:pt x="3580121" y="3332783"/>
                  </a:lnTo>
                  <a:lnTo>
                    <a:pt x="3641785" y="3332783"/>
                  </a:lnTo>
                  <a:lnTo>
                    <a:pt x="3646823" y="3370883"/>
                  </a:lnTo>
                  <a:close/>
                </a:path>
                <a:path w="5528944" h="9429115">
                  <a:moveTo>
                    <a:pt x="4594471" y="3370883"/>
                  </a:moveTo>
                  <a:lnTo>
                    <a:pt x="4449861" y="3370883"/>
                  </a:lnTo>
                  <a:lnTo>
                    <a:pt x="4458167" y="3332783"/>
                  </a:lnTo>
                  <a:lnTo>
                    <a:pt x="4601096" y="3332783"/>
                  </a:lnTo>
                  <a:lnTo>
                    <a:pt x="4594471" y="3370883"/>
                  </a:lnTo>
                  <a:close/>
                </a:path>
                <a:path w="5528944" h="9429115">
                  <a:moveTo>
                    <a:pt x="4762263" y="3396283"/>
                  </a:moveTo>
                  <a:lnTo>
                    <a:pt x="4658317" y="3396283"/>
                  </a:lnTo>
                  <a:lnTo>
                    <a:pt x="4685957" y="3370883"/>
                  </a:lnTo>
                  <a:lnTo>
                    <a:pt x="4709779" y="3332783"/>
                  </a:lnTo>
                  <a:lnTo>
                    <a:pt x="4859366" y="3332783"/>
                  </a:lnTo>
                  <a:lnTo>
                    <a:pt x="4861756" y="3370883"/>
                  </a:lnTo>
                  <a:lnTo>
                    <a:pt x="4751570" y="3370883"/>
                  </a:lnTo>
                  <a:lnTo>
                    <a:pt x="4762263" y="3396283"/>
                  </a:lnTo>
                  <a:close/>
                </a:path>
                <a:path w="5528944" h="9429115">
                  <a:moveTo>
                    <a:pt x="245449" y="3396283"/>
                  </a:moveTo>
                  <a:lnTo>
                    <a:pt x="212557" y="3396283"/>
                  </a:lnTo>
                  <a:lnTo>
                    <a:pt x="209076" y="3370883"/>
                  </a:lnTo>
                  <a:lnTo>
                    <a:pt x="248032" y="3370883"/>
                  </a:lnTo>
                  <a:lnTo>
                    <a:pt x="245449" y="3396283"/>
                  </a:lnTo>
                  <a:close/>
                </a:path>
                <a:path w="5528944" h="9429115">
                  <a:moveTo>
                    <a:pt x="1524528" y="3396283"/>
                  </a:moveTo>
                  <a:lnTo>
                    <a:pt x="1353239" y="3396283"/>
                  </a:lnTo>
                  <a:lnTo>
                    <a:pt x="1362748" y="3370883"/>
                  </a:lnTo>
                  <a:lnTo>
                    <a:pt x="1512944" y="3370883"/>
                  </a:lnTo>
                  <a:lnTo>
                    <a:pt x="1524528" y="3396283"/>
                  </a:lnTo>
                  <a:close/>
                </a:path>
                <a:path w="5528944" h="9429115">
                  <a:moveTo>
                    <a:pt x="1787046" y="3396283"/>
                  </a:moveTo>
                  <a:lnTo>
                    <a:pt x="1568704" y="3396283"/>
                  </a:lnTo>
                  <a:lnTo>
                    <a:pt x="1576044" y="3370883"/>
                  </a:lnTo>
                  <a:lnTo>
                    <a:pt x="1777752" y="3370883"/>
                  </a:lnTo>
                  <a:lnTo>
                    <a:pt x="1787046" y="3396283"/>
                  </a:lnTo>
                  <a:close/>
                </a:path>
                <a:path w="5528944" h="9429115">
                  <a:moveTo>
                    <a:pt x="2704687" y="3396283"/>
                  </a:moveTo>
                  <a:lnTo>
                    <a:pt x="2673922" y="3396283"/>
                  </a:lnTo>
                  <a:lnTo>
                    <a:pt x="2669307" y="3370883"/>
                  </a:lnTo>
                  <a:lnTo>
                    <a:pt x="2703900" y="3370883"/>
                  </a:lnTo>
                  <a:lnTo>
                    <a:pt x="2704687" y="3396283"/>
                  </a:lnTo>
                  <a:close/>
                </a:path>
                <a:path w="5528944" h="9429115">
                  <a:moveTo>
                    <a:pt x="2970575" y="3396283"/>
                  </a:moveTo>
                  <a:lnTo>
                    <a:pt x="2951223" y="3396283"/>
                  </a:lnTo>
                  <a:lnTo>
                    <a:pt x="2950208" y="3370883"/>
                  </a:lnTo>
                  <a:lnTo>
                    <a:pt x="2976699" y="3370883"/>
                  </a:lnTo>
                  <a:lnTo>
                    <a:pt x="2970575" y="3396283"/>
                  </a:lnTo>
                  <a:close/>
                </a:path>
                <a:path w="5528944" h="9429115">
                  <a:moveTo>
                    <a:pt x="3310221" y="3396283"/>
                  </a:moveTo>
                  <a:lnTo>
                    <a:pt x="3140487" y="3396283"/>
                  </a:lnTo>
                  <a:lnTo>
                    <a:pt x="3146283" y="3370883"/>
                  </a:lnTo>
                  <a:lnTo>
                    <a:pt x="3301396" y="3370883"/>
                  </a:lnTo>
                  <a:lnTo>
                    <a:pt x="3310221" y="3396283"/>
                  </a:lnTo>
                  <a:close/>
                </a:path>
                <a:path w="5528944" h="9429115">
                  <a:moveTo>
                    <a:pt x="3503427" y="3396283"/>
                  </a:moveTo>
                  <a:lnTo>
                    <a:pt x="3376064" y="3396283"/>
                  </a:lnTo>
                  <a:lnTo>
                    <a:pt x="3388546" y="3370883"/>
                  </a:lnTo>
                  <a:lnTo>
                    <a:pt x="3490544" y="3370883"/>
                  </a:lnTo>
                  <a:lnTo>
                    <a:pt x="3503427" y="3396283"/>
                  </a:lnTo>
                  <a:close/>
                </a:path>
                <a:path w="5528944" h="9429115">
                  <a:moveTo>
                    <a:pt x="3647898" y="3396283"/>
                  </a:moveTo>
                  <a:lnTo>
                    <a:pt x="3603887" y="3396283"/>
                  </a:lnTo>
                  <a:lnTo>
                    <a:pt x="3587588" y="3370883"/>
                  </a:lnTo>
                  <a:lnTo>
                    <a:pt x="3649918" y="3370883"/>
                  </a:lnTo>
                  <a:lnTo>
                    <a:pt x="3647898" y="3396283"/>
                  </a:lnTo>
                  <a:close/>
                </a:path>
                <a:path w="5528944" h="9429115">
                  <a:moveTo>
                    <a:pt x="4211975" y="3396283"/>
                  </a:moveTo>
                  <a:lnTo>
                    <a:pt x="4072149" y="3396283"/>
                  </a:lnTo>
                  <a:lnTo>
                    <a:pt x="4058638" y="3370883"/>
                  </a:lnTo>
                  <a:lnTo>
                    <a:pt x="4173002" y="3370883"/>
                  </a:lnTo>
                  <a:lnTo>
                    <a:pt x="4211975" y="3396283"/>
                  </a:lnTo>
                  <a:close/>
                </a:path>
                <a:path w="5528944" h="9429115">
                  <a:moveTo>
                    <a:pt x="4531564" y="3434383"/>
                  </a:moveTo>
                  <a:lnTo>
                    <a:pt x="4331192" y="3434383"/>
                  </a:lnTo>
                  <a:lnTo>
                    <a:pt x="4376806" y="3370883"/>
                  </a:lnTo>
                  <a:lnTo>
                    <a:pt x="4493052" y="3370883"/>
                  </a:lnTo>
                  <a:lnTo>
                    <a:pt x="4512491" y="3396283"/>
                  </a:lnTo>
                  <a:lnTo>
                    <a:pt x="4531564" y="3434383"/>
                  </a:lnTo>
                  <a:close/>
                </a:path>
                <a:path w="5528944" h="9429115">
                  <a:moveTo>
                    <a:pt x="5014575" y="3396283"/>
                  </a:moveTo>
                  <a:lnTo>
                    <a:pt x="4915711" y="3396283"/>
                  </a:lnTo>
                  <a:lnTo>
                    <a:pt x="4938214" y="3370883"/>
                  </a:lnTo>
                  <a:lnTo>
                    <a:pt x="5006053" y="3370883"/>
                  </a:lnTo>
                  <a:lnTo>
                    <a:pt x="5014575" y="3396283"/>
                  </a:lnTo>
                  <a:close/>
                </a:path>
                <a:path w="5528944" h="9429115">
                  <a:moveTo>
                    <a:pt x="5184455" y="3434383"/>
                  </a:moveTo>
                  <a:lnTo>
                    <a:pt x="4828505" y="3434383"/>
                  </a:lnTo>
                  <a:lnTo>
                    <a:pt x="4850354" y="3396283"/>
                  </a:lnTo>
                  <a:lnTo>
                    <a:pt x="5167782" y="3396283"/>
                  </a:lnTo>
                  <a:lnTo>
                    <a:pt x="5182393" y="3370883"/>
                  </a:lnTo>
                  <a:lnTo>
                    <a:pt x="5219463" y="3370883"/>
                  </a:lnTo>
                  <a:lnTo>
                    <a:pt x="5204236" y="3396283"/>
                  </a:lnTo>
                  <a:lnTo>
                    <a:pt x="5184455" y="3434383"/>
                  </a:lnTo>
                  <a:close/>
                </a:path>
                <a:path w="5528944" h="9429115">
                  <a:moveTo>
                    <a:pt x="95852" y="3434383"/>
                  </a:moveTo>
                  <a:lnTo>
                    <a:pt x="22440" y="3434383"/>
                  </a:lnTo>
                  <a:lnTo>
                    <a:pt x="29650" y="3396283"/>
                  </a:lnTo>
                  <a:lnTo>
                    <a:pt x="85380" y="3396283"/>
                  </a:lnTo>
                  <a:lnTo>
                    <a:pt x="95852" y="3434383"/>
                  </a:lnTo>
                  <a:close/>
                </a:path>
                <a:path w="5528944" h="9429115">
                  <a:moveTo>
                    <a:pt x="1138372" y="3434383"/>
                  </a:moveTo>
                  <a:lnTo>
                    <a:pt x="1059486" y="3434383"/>
                  </a:lnTo>
                  <a:lnTo>
                    <a:pt x="1073468" y="3396283"/>
                  </a:lnTo>
                  <a:lnTo>
                    <a:pt x="1119147" y="3396283"/>
                  </a:lnTo>
                  <a:lnTo>
                    <a:pt x="1138372" y="3434383"/>
                  </a:lnTo>
                  <a:close/>
                </a:path>
                <a:path w="5528944" h="9429115">
                  <a:moveTo>
                    <a:pt x="1663688" y="3459783"/>
                  </a:moveTo>
                  <a:lnTo>
                    <a:pt x="1044436" y="3459783"/>
                  </a:lnTo>
                  <a:lnTo>
                    <a:pt x="1034273" y="3434383"/>
                  </a:lnTo>
                  <a:lnTo>
                    <a:pt x="1202384" y="3434383"/>
                  </a:lnTo>
                  <a:lnTo>
                    <a:pt x="1315616" y="3396283"/>
                  </a:lnTo>
                  <a:lnTo>
                    <a:pt x="1680297" y="3396283"/>
                  </a:lnTo>
                  <a:lnTo>
                    <a:pt x="1665822" y="3434383"/>
                  </a:lnTo>
                  <a:lnTo>
                    <a:pt x="1663688" y="3459783"/>
                  </a:lnTo>
                  <a:close/>
                </a:path>
                <a:path w="5528944" h="9429115">
                  <a:moveTo>
                    <a:pt x="1805907" y="3434383"/>
                  </a:moveTo>
                  <a:lnTo>
                    <a:pt x="1712664" y="3434383"/>
                  </a:lnTo>
                  <a:lnTo>
                    <a:pt x="1704091" y="3396283"/>
                  </a:lnTo>
                  <a:lnTo>
                    <a:pt x="1800455" y="3396283"/>
                  </a:lnTo>
                  <a:lnTo>
                    <a:pt x="1805907" y="3434383"/>
                  </a:lnTo>
                  <a:close/>
                </a:path>
                <a:path w="5528944" h="9429115">
                  <a:moveTo>
                    <a:pt x="3448705" y="3434383"/>
                  </a:moveTo>
                  <a:lnTo>
                    <a:pt x="3160205" y="3434383"/>
                  </a:lnTo>
                  <a:lnTo>
                    <a:pt x="3147538" y="3396283"/>
                  </a:lnTo>
                  <a:lnTo>
                    <a:pt x="3469084" y="3396283"/>
                  </a:lnTo>
                  <a:lnTo>
                    <a:pt x="3448705" y="3434383"/>
                  </a:lnTo>
                  <a:close/>
                </a:path>
                <a:path w="5528944" h="9429115">
                  <a:moveTo>
                    <a:pt x="3749937" y="3434383"/>
                  </a:moveTo>
                  <a:lnTo>
                    <a:pt x="3733859" y="3434383"/>
                  </a:lnTo>
                  <a:lnTo>
                    <a:pt x="3737003" y="3396283"/>
                  </a:lnTo>
                  <a:lnTo>
                    <a:pt x="3758352" y="3396283"/>
                  </a:lnTo>
                  <a:lnTo>
                    <a:pt x="3749937" y="3434383"/>
                  </a:lnTo>
                  <a:close/>
                </a:path>
                <a:path w="5528944" h="9429115">
                  <a:moveTo>
                    <a:pt x="4037986" y="3434383"/>
                  </a:moveTo>
                  <a:lnTo>
                    <a:pt x="3946404" y="3434383"/>
                  </a:lnTo>
                  <a:lnTo>
                    <a:pt x="3951450" y="3396283"/>
                  </a:lnTo>
                  <a:lnTo>
                    <a:pt x="4006995" y="3396283"/>
                  </a:lnTo>
                  <a:lnTo>
                    <a:pt x="4037986" y="3434383"/>
                  </a:lnTo>
                  <a:close/>
                </a:path>
                <a:path w="5528944" h="9429115">
                  <a:moveTo>
                    <a:pt x="4331192" y="3434383"/>
                  </a:moveTo>
                  <a:lnTo>
                    <a:pt x="4079451" y="3434383"/>
                  </a:lnTo>
                  <a:lnTo>
                    <a:pt x="4082954" y="3396283"/>
                  </a:lnTo>
                  <a:lnTo>
                    <a:pt x="4291666" y="3396283"/>
                  </a:lnTo>
                  <a:lnTo>
                    <a:pt x="4331192" y="3434383"/>
                  </a:lnTo>
                  <a:close/>
                </a:path>
                <a:path w="5528944" h="9429115">
                  <a:moveTo>
                    <a:pt x="4788915" y="3434383"/>
                  </a:moveTo>
                  <a:lnTo>
                    <a:pt x="4631203" y="3434383"/>
                  </a:lnTo>
                  <a:lnTo>
                    <a:pt x="4631167" y="3396283"/>
                  </a:lnTo>
                  <a:lnTo>
                    <a:pt x="4774459" y="3396283"/>
                  </a:lnTo>
                  <a:lnTo>
                    <a:pt x="4788915" y="3434383"/>
                  </a:lnTo>
                  <a:close/>
                </a:path>
                <a:path w="5528944" h="9429115">
                  <a:moveTo>
                    <a:pt x="155065" y="3459783"/>
                  </a:moveTo>
                  <a:lnTo>
                    <a:pt x="18293" y="3459783"/>
                  </a:lnTo>
                  <a:lnTo>
                    <a:pt x="14299" y="3434383"/>
                  </a:lnTo>
                  <a:lnTo>
                    <a:pt x="130521" y="3434383"/>
                  </a:lnTo>
                  <a:lnTo>
                    <a:pt x="155065" y="3459783"/>
                  </a:lnTo>
                  <a:close/>
                </a:path>
                <a:path w="5528944" h="9429115">
                  <a:moveTo>
                    <a:pt x="1916912" y="3459783"/>
                  </a:moveTo>
                  <a:lnTo>
                    <a:pt x="1739136" y="3459783"/>
                  </a:lnTo>
                  <a:lnTo>
                    <a:pt x="1720148" y="3434383"/>
                  </a:lnTo>
                  <a:lnTo>
                    <a:pt x="1923016" y="3434383"/>
                  </a:lnTo>
                  <a:lnTo>
                    <a:pt x="1916912" y="3459783"/>
                  </a:lnTo>
                  <a:close/>
                </a:path>
                <a:path w="5528944" h="9429115">
                  <a:moveTo>
                    <a:pt x="2324322" y="3459783"/>
                  </a:moveTo>
                  <a:lnTo>
                    <a:pt x="2294458" y="3459783"/>
                  </a:lnTo>
                  <a:lnTo>
                    <a:pt x="2300680" y="3434383"/>
                  </a:lnTo>
                  <a:lnTo>
                    <a:pt x="2321178" y="3434383"/>
                  </a:lnTo>
                  <a:lnTo>
                    <a:pt x="2324322" y="3459783"/>
                  </a:lnTo>
                  <a:close/>
                </a:path>
                <a:path w="5528944" h="9429115">
                  <a:moveTo>
                    <a:pt x="3095867" y="3459783"/>
                  </a:moveTo>
                  <a:lnTo>
                    <a:pt x="3017695" y="3459783"/>
                  </a:lnTo>
                  <a:lnTo>
                    <a:pt x="3018743" y="3434383"/>
                  </a:lnTo>
                  <a:lnTo>
                    <a:pt x="3074103" y="3434383"/>
                  </a:lnTo>
                  <a:lnTo>
                    <a:pt x="3095867" y="3459783"/>
                  </a:lnTo>
                  <a:close/>
                </a:path>
                <a:path w="5528944" h="9429115">
                  <a:moveTo>
                    <a:pt x="3372162" y="3497883"/>
                  </a:moveTo>
                  <a:lnTo>
                    <a:pt x="3341948" y="3497883"/>
                  </a:lnTo>
                  <a:lnTo>
                    <a:pt x="3212986" y="3434383"/>
                  </a:lnTo>
                  <a:lnTo>
                    <a:pt x="3428406" y="3434383"/>
                  </a:lnTo>
                  <a:lnTo>
                    <a:pt x="3409102" y="3459783"/>
                  </a:lnTo>
                  <a:lnTo>
                    <a:pt x="3382883" y="3459783"/>
                  </a:lnTo>
                  <a:lnTo>
                    <a:pt x="3372162" y="3497883"/>
                  </a:lnTo>
                  <a:close/>
                </a:path>
                <a:path w="5528944" h="9429115">
                  <a:moveTo>
                    <a:pt x="3872203" y="3459783"/>
                  </a:moveTo>
                  <a:lnTo>
                    <a:pt x="3795019" y="3459783"/>
                  </a:lnTo>
                  <a:lnTo>
                    <a:pt x="3800430" y="3434383"/>
                  </a:lnTo>
                  <a:lnTo>
                    <a:pt x="3837865" y="3434383"/>
                  </a:lnTo>
                  <a:lnTo>
                    <a:pt x="3872203" y="3459783"/>
                  </a:lnTo>
                  <a:close/>
                </a:path>
                <a:path w="5528944" h="9429115">
                  <a:moveTo>
                    <a:pt x="4146788" y="3497883"/>
                  </a:moveTo>
                  <a:lnTo>
                    <a:pt x="3783753" y="3497883"/>
                  </a:lnTo>
                  <a:lnTo>
                    <a:pt x="3789534" y="3459783"/>
                  </a:lnTo>
                  <a:lnTo>
                    <a:pt x="3945989" y="3459783"/>
                  </a:lnTo>
                  <a:lnTo>
                    <a:pt x="3946841" y="3434383"/>
                  </a:lnTo>
                  <a:lnTo>
                    <a:pt x="4161772" y="3434383"/>
                  </a:lnTo>
                  <a:lnTo>
                    <a:pt x="4146788" y="3497883"/>
                  </a:lnTo>
                  <a:close/>
                </a:path>
                <a:path w="5528944" h="9429115">
                  <a:moveTo>
                    <a:pt x="4592842" y="3497883"/>
                  </a:moveTo>
                  <a:lnTo>
                    <a:pt x="4224724" y="3497883"/>
                  </a:lnTo>
                  <a:lnTo>
                    <a:pt x="4233647" y="3459783"/>
                  </a:lnTo>
                  <a:lnTo>
                    <a:pt x="4225113" y="3434383"/>
                  </a:lnTo>
                  <a:lnTo>
                    <a:pt x="4552412" y="3434383"/>
                  </a:lnTo>
                  <a:lnTo>
                    <a:pt x="4577174" y="3459783"/>
                  </a:lnTo>
                  <a:lnTo>
                    <a:pt x="4594128" y="3459783"/>
                  </a:lnTo>
                  <a:lnTo>
                    <a:pt x="4592842" y="3497883"/>
                  </a:lnTo>
                  <a:close/>
                </a:path>
                <a:path w="5528944" h="9429115">
                  <a:moveTo>
                    <a:pt x="5130168" y="3459783"/>
                  </a:moveTo>
                  <a:lnTo>
                    <a:pt x="4679785" y="3459783"/>
                  </a:lnTo>
                  <a:lnTo>
                    <a:pt x="4664528" y="3434383"/>
                  </a:lnTo>
                  <a:lnTo>
                    <a:pt x="5159855" y="3434383"/>
                  </a:lnTo>
                  <a:lnTo>
                    <a:pt x="5130168" y="3459783"/>
                  </a:lnTo>
                  <a:close/>
                </a:path>
                <a:path w="5528944" h="9429115">
                  <a:moveTo>
                    <a:pt x="5300296" y="3459783"/>
                  </a:moveTo>
                  <a:lnTo>
                    <a:pt x="5249003" y="3459783"/>
                  </a:lnTo>
                  <a:lnTo>
                    <a:pt x="5257538" y="3434383"/>
                  </a:lnTo>
                  <a:lnTo>
                    <a:pt x="5275720" y="3434383"/>
                  </a:lnTo>
                  <a:lnTo>
                    <a:pt x="5300296" y="3459783"/>
                  </a:lnTo>
                  <a:close/>
                </a:path>
                <a:path w="5528944" h="9429115">
                  <a:moveTo>
                    <a:pt x="203062" y="3497883"/>
                  </a:moveTo>
                  <a:lnTo>
                    <a:pt x="88992" y="3497883"/>
                  </a:lnTo>
                  <a:lnTo>
                    <a:pt x="63287" y="3459783"/>
                  </a:lnTo>
                  <a:lnTo>
                    <a:pt x="179283" y="3459783"/>
                  </a:lnTo>
                  <a:lnTo>
                    <a:pt x="203062" y="3497883"/>
                  </a:lnTo>
                  <a:close/>
                </a:path>
                <a:path w="5528944" h="9429115">
                  <a:moveTo>
                    <a:pt x="1164008" y="3662983"/>
                  </a:moveTo>
                  <a:lnTo>
                    <a:pt x="1075781" y="3662983"/>
                  </a:lnTo>
                  <a:lnTo>
                    <a:pt x="1048482" y="3624883"/>
                  </a:lnTo>
                  <a:lnTo>
                    <a:pt x="1024907" y="3599483"/>
                  </a:lnTo>
                  <a:lnTo>
                    <a:pt x="1019603" y="3599483"/>
                  </a:lnTo>
                  <a:lnTo>
                    <a:pt x="1047338" y="3561383"/>
                  </a:lnTo>
                  <a:lnTo>
                    <a:pt x="1060554" y="3535983"/>
                  </a:lnTo>
                  <a:lnTo>
                    <a:pt x="1065898" y="3497883"/>
                  </a:lnTo>
                  <a:lnTo>
                    <a:pt x="1063417" y="3497883"/>
                  </a:lnTo>
                  <a:lnTo>
                    <a:pt x="1053297" y="3459783"/>
                  </a:lnTo>
                  <a:lnTo>
                    <a:pt x="1226387" y="3459783"/>
                  </a:lnTo>
                  <a:lnTo>
                    <a:pt x="1216835" y="3497883"/>
                  </a:lnTo>
                  <a:lnTo>
                    <a:pt x="1206184" y="3535983"/>
                  </a:lnTo>
                  <a:lnTo>
                    <a:pt x="1137811" y="3535983"/>
                  </a:lnTo>
                  <a:lnTo>
                    <a:pt x="1135886" y="3561383"/>
                  </a:lnTo>
                  <a:lnTo>
                    <a:pt x="1141984" y="3599483"/>
                  </a:lnTo>
                  <a:lnTo>
                    <a:pt x="1149072" y="3624883"/>
                  </a:lnTo>
                  <a:lnTo>
                    <a:pt x="1164008" y="3662983"/>
                  </a:lnTo>
                  <a:close/>
                </a:path>
                <a:path w="5528944" h="9429115">
                  <a:moveTo>
                    <a:pt x="1506002" y="3497883"/>
                  </a:moveTo>
                  <a:lnTo>
                    <a:pt x="1342266" y="3497883"/>
                  </a:lnTo>
                  <a:lnTo>
                    <a:pt x="1326914" y="3459783"/>
                  </a:lnTo>
                  <a:lnTo>
                    <a:pt x="1508812" y="3459783"/>
                  </a:lnTo>
                  <a:lnTo>
                    <a:pt x="1506002" y="3497883"/>
                  </a:lnTo>
                  <a:close/>
                </a:path>
                <a:path w="5528944" h="9429115">
                  <a:moveTo>
                    <a:pt x="1695419" y="3497883"/>
                  </a:moveTo>
                  <a:lnTo>
                    <a:pt x="1589366" y="3497883"/>
                  </a:lnTo>
                  <a:lnTo>
                    <a:pt x="1567954" y="3459783"/>
                  </a:lnTo>
                  <a:lnTo>
                    <a:pt x="1673649" y="3459783"/>
                  </a:lnTo>
                  <a:lnTo>
                    <a:pt x="1695419" y="3497883"/>
                  </a:lnTo>
                  <a:close/>
                </a:path>
                <a:path w="5528944" h="9429115">
                  <a:moveTo>
                    <a:pt x="1919278" y="3497883"/>
                  </a:moveTo>
                  <a:lnTo>
                    <a:pt x="1845032" y="3497883"/>
                  </a:lnTo>
                  <a:lnTo>
                    <a:pt x="1835459" y="3459783"/>
                  </a:lnTo>
                  <a:lnTo>
                    <a:pt x="1913989" y="3459783"/>
                  </a:lnTo>
                  <a:lnTo>
                    <a:pt x="1919278" y="3497883"/>
                  </a:lnTo>
                  <a:close/>
                </a:path>
                <a:path w="5528944" h="9429115">
                  <a:moveTo>
                    <a:pt x="3107019" y="3497883"/>
                  </a:moveTo>
                  <a:lnTo>
                    <a:pt x="3074836" y="3497883"/>
                  </a:lnTo>
                  <a:lnTo>
                    <a:pt x="3055786" y="3459783"/>
                  </a:lnTo>
                  <a:lnTo>
                    <a:pt x="3111388" y="3459783"/>
                  </a:lnTo>
                  <a:lnTo>
                    <a:pt x="3107019" y="3497883"/>
                  </a:lnTo>
                  <a:close/>
                </a:path>
                <a:path w="5528944" h="9429115">
                  <a:moveTo>
                    <a:pt x="3636245" y="3497883"/>
                  </a:moveTo>
                  <a:lnTo>
                    <a:pt x="3475652" y="3497883"/>
                  </a:lnTo>
                  <a:lnTo>
                    <a:pt x="3527908" y="3459783"/>
                  </a:lnTo>
                  <a:lnTo>
                    <a:pt x="3581602" y="3459783"/>
                  </a:lnTo>
                  <a:lnTo>
                    <a:pt x="3636245" y="3497883"/>
                  </a:lnTo>
                  <a:close/>
                </a:path>
                <a:path w="5528944" h="9429115">
                  <a:moveTo>
                    <a:pt x="4861511" y="3497883"/>
                  </a:moveTo>
                  <a:lnTo>
                    <a:pt x="4726765" y="3497883"/>
                  </a:lnTo>
                  <a:lnTo>
                    <a:pt x="4721347" y="3459783"/>
                  </a:lnTo>
                  <a:lnTo>
                    <a:pt x="4870161" y="3459783"/>
                  </a:lnTo>
                  <a:lnTo>
                    <a:pt x="4861511" y="3497883"/>
                  </a:lnTo>
                  <a:close/>
                </a:path>
                <a:path w="5528944" h="9429115">
                  <a:moveTo>
                    <a:pt x="5348937" y="3497883"/>
                  </a:moveTo>
                  <a:lnTo>
                    <a:pt x="5238158" y="3497883"/>
                  </a:lnTo>
                  <a:lnTo>
                    <a:pt x="5238320" y="3459783"/>
                  </a:lnTo>
                  <a:lnTo>
                    <a:pt x="5324731" y="3459783"/>
                  </a:lnTo>
                  <a:lnTo>
                    <a:pt x="5348937" y="3497883"/>
                  </a:lnTo>
                  <a:close/>
                </a:path>
                <a:path w="5528944" h="9429115">
                  <a:moveTo>
                    <a:pt x="224520" y="3535983"/>
                  </a:moveTo>
                  <a:lnTo>
                    <a:pt x="136797" y="3535983"/>
                  </a:lnTo>
                  <a:lnTo>
                    <a:pt x="113249" y="3497883"/>
                  </a:lnTo>
                  <a:lnTo>
                    <a:pt x="219064" y="3497883"/>
                  </a:lnTo>
                  <a:lnTo>
                    <a:pt x="224520" y="3535983"/>
                  </a:lnTo>
                  <a:close/>
                </a:path>
                <a:path w="5528944" h="9429115">
                  <a:moveTo>
                    <a:pt x="693795" y="3535983"/>
                  </a:moveTo>
                  <a:lnTo>
                    <a:pt x="666938" y="3535983"/>
                  </a:lnTo>
                  <a:lnTo>
                    <a:pt x="673465" y="3497883"/>
                  </a:lnTo>
                  <a:lnTo>
                    <a:pt x="689782" y="3497883"/>
                  </a:lnTo>
                  <a:lnTo>
                    <a:pt x="693795" y="3535983"/>
                  </a:lnTo>
                  <a:close/>
                </a:path>
                <a:path w="5528944" h="9429115">
                  <a:moveTo>
                    <a:pt x="982482" y="3535983"/>
                  </a:moveTo>
                  <a:lnTo>
                    <a:pt x="887993" y="3535983"/>
                  </a:lnTo>
                  <a:lnTo>
                    <a:pt x="894365" y="3497883"/>
                  </a:lnTo>
                  <a:lnTo>
                    <a:pt x="996248" y="3497883"/>
                  </a:lnTo>
                  <a:lnTo>
                    <a:pt x="982482" y="3535983"/>
                  </a:lnTo>
                  <a:close/>
                </a:path>
                <a:path w="5528944" h="9429115">
                  <a:moveTo>
                    <a:pt x="1507753" y="3535983"/>
                  </a:moveTo>
                  <a:lnTo>
                    <a:pt x="1411602" y="3535983"/>
                  </a:lnTo>
                  <a:lnTo>
                    <a:pt x="1373722" y="3497883"/>
                  </a:lnTo>
                  <a:lnTo>
                    <a:pt x="1502646" y="3497883"/>
                  </a:lnTo>
                  <a:lnTo>
                    <a:pt x="1507753" y="3535983"/>
                  </a:lnTo>
                  <a:close/>
                </a:path>
                <a:path w="5528944" h="9429115">
                  <a:moveTo>
                    <a:pt x="1755457" y="3535983"/>
                  </a:moveTo>
                  <a:lnTo>
                    <a:pt x="1615648" y="3535983"/>
                  </a:lnTo>
                  <a:lnTo>
                    <a:pt x="1609727" y="3497883"/>
                  </a:lnTo>
                  <a:lnTo>
                    <a:pt x="1737437" y="3497883"/>
                  </a:lnTo>
                  <a:lnTo>
                    <a:pt x="1755457" y="3535983"/>
                  </a:lnTo>
                  <a:close/>
                </a:path>
                <a:path w="5528944" h="9429115">
                  <a:moveTo>
                    <a:pt x="1973152" y="3535983"/>
                  </a:moveTo>
                  <a:lnTo>
                    <a:pt x="1863491" y="3535983"/>
                  </a:lnTo>
                  <a:lnTo>
                    <a:pt x="1864616" y="3497883"/>
                  </a:lnTo>
                  <a:lnTo>
                    <a:pt x="1928421" y="3497883"/>
                  </a:lnTo>
                  <a:lnTo>
                    <a:pt x="1973152" y="3535983"/>
                  </a:lnTo>
                  <a:close/>
                </a:path>
                <a:path w="5528944" h="9429115">
                  <a:moveTo>
                    <a:pt x="2236142" y="3535983"/>
                  </a:moveTo>
                  <a:lnTo>
                    <a:pt x="2075147" y="3535983"/>
                  </a:lnTo>
                  <a:lnTo>
                    <a:pt x="2122276" y="3497883"/>
                  </a:lnTo>
                  <a:lnTo>
                    <a:pt x="2217931" y="3497883"/>
                  </a:lnTo>
                  <a:lnTo>
                    <a:pt x="2236142" y="3535983"/>
                  </a:lnTo>
                  <a:close/>
                </a:path>
                <a:path w="5528944" h="9429115">
                  <a:moveTo>
                    <a:pt x="2921301" y="3535983"/>
                  </a:moveTo>
                  <a:lnTo>
                    <a:pt x="2883120" y="3535983"/>
                  </a:lnTo>
                  <a:lnTo>
                    <a:pt x="2889568" y="3497883"/>
                  </a:lnTo>
                  <a:lnTo>
                    <a:pt x="2904695" y="3497883"/>
                  </a:lnTo>
                  <a:lnTo>
                    <a:pt x="2921301" y="3535983"/>
                  </a:lnTo>
                  <a:close/>
                </a:path>
                <a:path w="5528944" h="9429115">
                  <a:moveTo>
                    <a:pt x="3335452" y="3561383"/>
                  </a:moveTo>
                  <a:lnTo>
                    <a:pt x="3128116" y="3561383"/>
                  </a:lnTo>
                  <a:lnTo>
                    <a:pt x="3132177" y="3535983"/>
                  </a:lnTo>
                  <a:lnTo>
                    <a:pt x="3182843" y="3535983"/>
                  </a:lnTo>
                  <a:lnTo>
                    <a:pt x="3283868" y="3497883"/>
                  </a:lnTo>
                  <a:lnTo>
                    <a:pt x="3309567" y="3535983"/>
                  </a:lnTo>
                  <a:lnTo>
                    <a:pt x="3335452" y="3561383"/>
                  </a:lnTo>
                  <a:close/>
                </a:path>
                <a:path w="5528944" h="9429115">
                  <a:moveTo>
                    <a:pt x="3519598" y="3535983"/>
                  </a:moveTo>
                  <a:lnTo>
                    <a:pt x="3376055" y="3535983"/>
                  </a:lnTo>
                  <a:lnTo>
                    <a:pt x="3424930" y="3497883"/>
                  </a:lnTo>
                  <a:lnTo>
                    <a:pt x="3533619" y="3497883"/>
                  </a:lnTo>
                  <a:lnTo>
                    <a:pt x="3519598" y="3535983"/>
                  </a:lnTo>
                  <a:close/>
                </a:path>
                <a:path w="5528944" h="9429115">
                  <a:moveTo>
                    <a:pt x="3731894" y="3535983"/>
                  </a:moveTo>
                  <a:lnTo>
                    <a:pt x="3616468" y="3535983"/>
                  </a:lnTo>
                  <a:lnTo>
                    <a:pt x="3596197" y="3497883"/>
                  </a:lnTo>
                  <a:lnTo>
                    <a:pt x="3712287" y="3497883"/>
                  </a:lnTo>
                  <a:lnTo>
                    <a:pt x="3731894" y="3535983"/>
                  </a:lnTo>
                  <a:close/>
                </a:path>
                <a:path w="5528944" h="9429115">
                  <a:moveTo>
                    <a:pt x="3992166" y="3599483"/>
                  </a:moveTo>
                  <a:lnTo>
                    <a:pt x="3893785" y="3599483"/>
                  </a:lnTo>
                  <a:lnTo>
                    <a:pt x="3871161" y="3561383"/>
                  </a:lnTo>
                  <a:lnTo>
                    <a:pt x="3674101" y="3561383"/>
                  </a:lnTo>
                  <a:lnTo>
                    <a:pt x="3655930" y="3535983"/>
                  </a:lnTo>
                  <a:lnTo>
                    <a:pt x="3760964" y="3535983"/>
                  </a:lnTo>
                  <a:lnTo>
                    <a:pt x="3770325" y="3497883"/>
                  </a:lnTo>
                  <a:lnTo>
                    <a:pt x="3992669" y="3497883"/>
                  </a:lnTo>
                  <a:lnTo>
                    <a:pt x="3975092" y="3535983"/>
                  </a:lnTo>
                  <a:lnTo>
                    <a:pt x="3999127" y="3561383"/>
                  </a:lnTo>
                  <a:lnTo>
                    <a:pt x="3992166" y="3599483"/>
                  </a:lnTo>
                  <a:close/>
                </a:path>
                <a:path w="5528944" h="9429115">
                  <a:moveTo>
                    <a:pt x="4225918" y="3599483"/>
                  </a:moveTo>
                  <a:lnTo>
                    <a:pt x="4199690" y="3599483"/>
                  </a:lnTo>
                  <a:lnTo>
                    <a:pt x="4193730" y="3561383"/>
                  </a:lnTo>
                  <a:lnTo>
                    <a:pt x="4178013" y="3561383"/>
                  </a:lnTo>
                  <a:lnTo>
                    <a:pt x="4179290" y="3535983"/>
                  </a:lnTo>
                  <a:lnTo>
                    <a:pt x="4202330" y="3535983"/>
                  </a:lnTo>
                  <a:lnTo>
                    <a:pt x="4213824" y="3497883"/>
                  </a:lnTo>
                  <a:lnTo>
                    <a:pt x="4299426" y="3497883"/>
                  </a:lnTo>
                  <a:lnTo>
                    <a:pt x="4268196" y="3535983"/>
                  </a:lnTo>
                  <a:lnTo>
                    <a:pt x="4244520" y="3561383"/>
                  </a:lnTo>
                  <a:lnTo>
                    <a:pt x="4225918" y="3599483"/>
                  </a:lnTo>
                  <a:close/>
                </a:path>
                <a:path w="5528944" h="9429115">
                  <a:moveTo>
                    <a:pt x="4507394" y="3535983"/>
                  </a:moveTo>
                  <a:lnTo>
                    <a:pt x="4352080" y="3535983"/>
                  </a:lnTo>
                  <a:lnTo>
                    <a:pt x="4340439" y="3497883"/>
                  </a:lnTo>
                  <a:lnTo>
                    <a:pt x="4513890" y="3497883"/>
                  </a:lnTo>
                  <a:lnTo>
                    <a:pt x="4507394" y="3535983"/>
                  </a:lnTo>
                  <a:close/>
                </a:path>
                <a:path w="5528944" h="9429115">
                  <a:moveTo>
                    <a:pt x="4800375" y="3535983"/>
                  </a:moveTo>
                  <a:lnTo>
                    <a:pt x="4753331" y="3535983"/>
                  </a:lnTo>
                  <a:lnTo>
                    <a:pt x="4732343" y="3497883"/>
                  </a:lnTo>
                  <a:lnTo>
                    <a:pt x="4827195" y="3497883"/>
                  </a:lnTo>
                  <a:lnTo>
                    <a:pt x="4800375" y="3535983"/>
                  </a:lnTo>
                  <a:close/>
                </a:path>
                <a:path w="5528944" h="9429115">
                  <a:moveTo>
                    <a:pt x="5185938" y="3535983"/>
                  </a:moveTo>
                  <a:lnTo>
                    <a:pt x="5029052" y="3535983"/>
                  </a:lnTo>
                  <a:lnTo>
                    <a:pt x="5038077" y="3497883"/>
                  </a:lnTo>
                  <a:lnTo>
                    <a:pt x="5170108" y="3497883"/>
                  </a:lnTo>
                  <a:lnTo>
                    <a:pt x="5185938" y="3535983"/>
                  </a:lnTo>
                  <a:close/>
                </a:path>
                <a:path w="5528944" h="9429115">
                  <a:moveTo>
                    <a:pt x="5420289" y="3535983"/>
                  </a:moveTo>
                  <a:lnTo>
                    <a:pt x="5301164" y="3535983"/>
                  </a:lnTo>
                  <a:lnTo>
                    <a:pt x="5271605" y="3497883"/>
                  </a:lnTo>
                  <a:lnTo>
                    <a:pt x="5397059" y="3497883"/>
                  </a:lnTo>
                  <a:lnTo>
                    <a:pt x="5420289" y="3535983"/>
                  </a:lnTo>
                  <a:close/>
                </a:path>
                <a:path w="5528944" h="9429115">
                  <a:moveTo>
                    <a:pt x="939676" y="3561383"/>
                  </a:moveTo>
                  <a:lnTo>
                    <a:pt x="900027" y="3561383"/>
                  </a:lnTo>
                  <a:lnTo>
                    <a:pt x="889638" y="3535983"/>
                  </a:lnTo>
                  <a:lnTo>
                    <a:pt x="962086" y="3535983"/>
                  </a:lnTo>
                  <a:lnTo>
                    <a:pt x="939676" y="3561383"/>
                  </a:lnTo>
                  <a:close/>
                </a:path>
                <a:path w="5528944" h="9429115">
                  <a:moveTo>
                    <a:pt x="1534156" y="3599483"/>
                  </a:moveTo>
                  <a:lnTo>
                    <a:pt x="1465850" y="3599483"/>
                  </a:lnTo>
                  <a:lnTo>
                    <a:pt x="1450215" y="3561383"/>
                  </a:lnTo>
                  <a:lnTo>
                    <a:pt x="1431906" y="3535983"/>
                  </a:lnTo>
                  <a:lnTo>
                    <a:pt x="1520837" y="3535983"/>
                  </a:lnTo>
                  <a:lnTo>
                    <a:pt x="1532706" y="3561383"/>
                  </a:lnTo>
                  <a:lnTo>
                    <a:pt x="1534156" y="3599483"/>
                  </a:lnTo>
                  <a:close/>
                </a:path>
                <a:path w="5528944" h="9429115">
                  <a:moveTo>
                    <a:pt x="1774534" y="3561383"/>
                  </a:moveTo>
                  <a:lnTo>
                    <a:pt x="1628561" y="3561383"/>
                  </a:lnTo>
                  <a:lnTo>
                    <a:pt x="1626367" y="3535983"/>
                  </a:lnTo>
                  <a:lnTo>
                    <a:pt x="1767780" y="3535983"/>
                  </a:lnTo>
                  <a:lnTo>
                    <a:pt x="1774534" y="3561383"/>
                  </a:lnTo>
                  <a:close/>
                </a:path>
                <a:path w="5528944" h="9429115">
                  <a:moveTo>
                    <a:pt x="2235884" y="3561383"/>
                  </a:moveTo>
                  <a:lnTo>
                    <a:pt x="1850932" y="3561383"/>
                  </a:lnTo>
                  <a:lnTo>
                    <a:pt x="1860100" y="3535983"/>
                  </a:lnTo>
                  <a:lnTo>
                    <a:pt x="2239821" y="3535983"/>
                  </a:lnTo>
                  <a:lnTo>
                    <a:pt x="2235884" y="3561383"/>
                  </a:lnTo>
                  <a:close/>
                </a:path>
                <a:path w="5528944" h="9429115">
                  <a:moveTo>
                    <a:pt x="2495624" y="3561383"/>
                  </a:moveTo>
                  <a:lnTo>
                    <a:pt x="2369838" y="3561383"/>
                  </a:lnTo>
                  <a:lnTo>
                    <a:pt x="2372261" y="3535983"/>
                  </a:lnTo>
                  <a:lnTo>
                    <a:pt x="2492156" y="3535983"/>
                  </a:lnTo>
                  <a:lnTo>
                    <a:pt x="2495624" y="3561383"/>
                  </a:lnTo>
                  <a:close/>
                </a:path>
                <a:path w="5528944" h="9429115">
                  <a:moveTo>
                    <a:pt x="2787628" y="3599483"/>
                  </a:moveTo>
                  <a:lnTo>
                    <a:pt x="2707289" y="3599483"/>
                  </a:lnTo>
                  <a:lnTo>
                    <a:pt x="2679787" y="3561383"/>
                  </a:lnTo>
                  <a:lnTo>
                    <a:pt x="2589128" y="3561383"/>
                  </a:lnTo>
                  <a:lnTo>
                    <a:pt x="2605229" y="3535983"/>
                  </a:lnTo>
                  <a:lnTo>
                    <a:pt x="2790739" y="3535983"/>
                  </a:lnTo>
                  <a:lnTo>
                    <a:pt x="2787628" y="3599483"/>
                  </a:lnTo>
                  <a:close/>
                </a:path>
                <a:path w="5528944" h="9429115">
                  <a:moveTo>
                    <a:pt x="2984297" y="3599483"/>
                  </a:moveTo>
                  <a:lnTo>
                    <a:pt x="2909216" y="3599483"/>
                  </a:lnTo>
                  <a:lnTo>
                    <a:pt x="2895372" y="3561383"/>
                  </a:lnTo>
                  <a:lnTo>
                    <a:pt x="2885256" y="3535983"/>
                  </a:lnTo>
                  <a:lnTo>
                    <a:pt x="2975106" y="3535983"/>
                  </a:lnTo>
                  <a:lnTo>
                    <a:pt x="2979916" y="3561383"/>
                  </a:lnTo>
                  <a:lnTo>
                    <a:pt x="2988258" y="3561383"/>
                  </a:lnTo>
                  <a:lnTo>
                    <a:pt x="2984297" y="3599483"/>
                  </a:lnTo>
                  <a:close/>
                </a:path>
                <a:path w="5528944" h="9429115">
                  <a:moveTo>
                    <a:pt x="3496363" y="3561383"/>
                  </a:moveTo>
                  <a:lnTo>
                    <a:pt x="3335452" y="3561383"/>
                  </a:lnTo>
                  <a:lnTo>
                    <a:pt x="3346097" y="3535983"/>
                  </a:lnTo>
                  <a:lnTo>
                    <a:pt x="3499564" y="3535983"/>
                  </a:lnTo>
                  <a:lnTo>
                    <a:pt x="3496363" y="3561383"/>
                  </a:lnTo>
                  <a:close/>
                </a:path>
                <a:path w="5528944" h="9429115">
                  <a:moveTo>
                    <a:pt x="4446226" y="3561383"/>
                  </a:moveTo>
                  <a:lnTo>
                    <a:pt x="4401746" y="3561383"/>
                  </a:lnTo>
                  <a:lnTo>
                    <a:pt x="4381783" y="3535983"/>
                  </a:lnTo>
                  <a:lnTo>
                    <a:pt x="4463142" y="3535983"/>
                  </a:lnTo>
                  <a:lnTo>
                    <a:pt x="4446226" y="3561383"/>
                  </a:lnTo>
                  <a:close/>
                </a:path>
                <a:path w="5528944" h="9429115">
                  <a:moveTo>
                    <a:pt x="4696968" y="3561383"/>
                  </a:moveTo>
                  <a:lnTo>
                    <a:pt x="4643874" y="3561383"/>
                  </a:lnTo>
                  <a:lnTo>
                    <a:pt x="4646160" y="3535983"/>
                  </a:lnTo>
                  <a:lnTo>
                    <a:pt x="4696693" y="3535983"/>
                  </a:lnTo>
                  <a:lnTo>
                    <a:pt x="4696968" y="3561383"/>
                  </a:lnTo>
                  <a:close/>
                </a:path>
                <a:path w="5528944" h="9429115">
                  <a:moveTo>
                    <a:pt x="5044451" y="3599483"/>
                  </a:moveTo>
                  <a:lnTo>
                    <a:pt x="4938101" y="3599483"/>
                  </a:lnTo>
                  <a:lnTo>
                    <a:pt x="4892473" y="3535983"/>
                  </a:lnTo>
                  <a:lnTo>
                    <a:pt x="4979742" y="3535983"/>
                  </a:lnTo>
                  <a:lnTo>
                    <a:pt x="4996287" y="3561383"/>
                  </a:lnTo>
                  <a:lnTo>
                    <a:pt x="5028594" y="3561383"/>
                  </a:lnTo>
                  <a:lnTo>
                    <a:pt x="5044451" y="3599483"/>
                  </a:lnTo>
                  <a:close/>
                </a:path>
                <a:path w="5528944" h="9429115">
                  <a:moveTo>
                    <a:pt x="5212947" y="3561383"/>
                  </a:moveTo>
                  <a:lnTo>
                    <a:pt x="5073872" y="3561383"/>
                  </a:lnTo>
                  <a:lnTo>
                    <a:pt x="5065497" y="3535983"/>
                  </a:lnTo>
                  <a:lnTo>
                    <a:pt x="5213243" y="3535983"/>
                  </a:lnTo>
                  <a:lnTo>
                    <a:pt x="5212947" y="3561383"/>
                  </a:lnTo>
                  <a:close/>
                </a:path>
                <a:path w="5528944" h="9429115">
                  <a:moveTo>
                    <a:pt x="5425326" y="3561383"/>
                  </a:moveTo>
                  <a:lnTo>
                    <a:pt x="5384335" y="3561383"/>
                  </a:lnTo>
                  <a:lnTo>
                    <a:pt x="5357262" y="3535983"/>
                  </a:lnTo>
                  <a:lnTo>
                    <a:pt x="5424627" y="3535983"/>
                  </a:lnTo>
                  <a:lnTo>
                    <a:pt x="5425326" y="3561383"/>
                  </a:lnTo>
                  <a:close/>
                </a:path>
                <a:path w="5528944" h="9429115">
                  <a:moveTo>
                    <a:pt x="2057" y="3662983"/>
                  </a:moveTo>
                  <a:lnTo>
                    <a:pt x="0" y="3662983"/>
                  </a:lnTo>
                  <a:lnTo>
                    <a:pt x="0" y="3574083"/>
                  </a:lnTo>
                  <a:lnTo>
                    <a:pt x="4976" y="3561383"/>
                  </a:lnTo>
                  <a:lnTo>
                    <a:pt x="97440" y="3561383"/>
                  </a:lnTo>
                  <a:lnTo>
                    <a:pt x="101481" y="3599483"/>
                  </a:lnTo>
                  <a:lnTo>
                    <a:pt x="107782" y="3599483"/>
                  </a:lnTo>
                  <a:lnTo>
                    <a:pt x="111160" y="3624883"/>
                  </a:lnTo>
                  <a:lnTo>
                    <a:pt x="7196" y="3624883"/>
                  </a:lnTo>
                  <a:lnTo>
                    <a:pt x="2057" y="3662983"/>
                  </a:lnTo>
                  <a:close/>
                </a:path>
                <a:path w="5528944" h="9429115">
                  <a:moveTo>
                    <a:pt x="320104" y="3599483"/>
                  </a:moveTo>
                  <a:lnTo>
                    <a:pt x="265126" y="3599483"/>
                  </a:lnTo>
                  <a:lnTo>
                    <a:pt x="278307" y="3561383"/>
                  </a:lnTo>
                  <a:lnTo>
                    <a:pt x="306020" y="3561383"/>
                  </a:lnTo>
                  <a:lnTo>
                    <a:pt x="320104" y="3599483"/>
                  </a:lnTo>
                  <a:close/>
                </a:path>
                <a:path w="5528944" h="9429115">
                  <a:moveTo>
                    <a:pt x="1370150" y="3599483"/>
                  </a:moveTo>
                  <a:lnTo>
                    <a:pt x="1297951" y="3599483"/>
                  </a:lnTo>
                  <a:lnTo>
                    <a:pt x="1308660" y="3561383"/>
                  </a:lnTo>
                  <a:lnTo>
                    <a:pt x="1368202" y="3561383"/>
                  </a:lnTo>
                  <a:lnTo>
                    <a:pt x="1370150" y="3599483"/>
                  </a:lnTo>
                  <a:close/>
                </a:path>
                <a:path w="5528944" h="9429115">
                  <a:moveTo>
                    <a:pt x="1774324" y="3599483"/>
                  </a:moveTo>
                  <a:lnTo>
                    <a:pt x="1719993" y="3599483"/>
                  </a:lnTo>
                  <a:lnTo>
                    <a:pt x="1703894" y="3561383"/>
                  </a:lnTo>
                  <a:lnTo>
                    <a:pt x="1775814" y="3561383"/>
                  </a:lnTo>
                  <a:lnTo>
                    <a:pt x="1774324" y="3599483"/>
                  </a:lnTo>
                  <a:close/>
                </a:path>
                <a:path w="5528944" h="9429115">
                  <a:moveTo>
                    <a:pt x="1902472" y="3624883"/>
                  </a:moveTo>
                  <a:lnTo>
                    <a:pt x="1823556" y="3624883"/>
                  </a:lnTo>
                  <a:lnTo>
                    <a:pt x="1832338" y="3599483"/>
                  </a:lnTo>
                  <a:lnTo>
                    <a:pt x="1841570" y="3561383"/>
                  </a:lnTo>
                  <a:lnTo>
                    <a:pt x="2072385" y="3561383"/>
                  </a:lnTo>
                  <a:lnTo>
                    <a:pt x="2051563" y="3599483"/>
                  </a:lnTo>
                  <a:lnTo>
                    <a:pt x="1918694" y="3599483"/>
                  </a:lnTo>
                  <a:lnTo>
                    <a:pt x="1902472" y="3624883"/>
                  </a:lnTo>
                  <a:close/>
                </a:path>
                <a:path w="5528944" h="9429115">
                  <a:moveTo>
                    <a:pt x="2487919" y="3599483"/>
                  </a:moveTo>
                  <a:lnTo>
                    <a:pt x="2422499" y="3599483"/>
                  </a:lnTo>
                  <a:lnTo>
                    <a:pt x="2394024" y="3561383"/>
                  </a:lnTo>
                  <a:lnTo>
                    <a:pt x="2493052" y="3561383"/>
                  </a:lnTo>
                  <a:lnTo>
                    <a:pt x="2487919" y="3599483"/>
                  </a:lnTo>
                  <a:close/>
                </a:path>
                <a:path w="5528944" h="9429115">
                  <a:moveTo>
                    <a:pt x="3329884" y="3599483"/>
                  </a:moveTo>
                  <a:lnTo>
                    <a:pt x="3287057" y="3599483"/>
                  </a:lnTo>
                  <a:lnTo>
                    <a:pt x="3250248" y="3561383"/>
                  </a:lnTo>
                  <a:lnTo>
                    <a:pt x="3351335" y="3561383"/>
                  </a:lnTo>
                  <a:lnTo>
                    <a:pt x="3329884" y="3599483"/>
                  </a:lnTo>
                  <a:close/>
                </a:path>
                <a:path w="5528944" h="9429115">
                  <a:moveTo>
                    <a:pt x="3438441" y="3688383"/>
                  </a:moveTo>
                  <a:lnTo>
                    <a:pt x="3313968" y="3688383"/>
                  </a:lnTo>
                  <a:lnTo>
                    <a:pt x="3311538" y="3662983"/>
                  </a:lnTo>
                  <a:lnTo>
                    <a:pt x="3312729" y="3624883"/>
                  </a:lnTo>
                  <a:lnTo>
                    <a:pt x="3377727" y="3599483"/>
                  </a:lnTo>
                  <a:lnTo>
                    <a:pt x="3367085" y="3561383"/>
                  </a:lnTo>
                  <a:lnTo>
                    <a:pt x="3506584" y="3561383"/>
                  </a:lnTo>
                  <a:lnTo>
                    <a:pt x="3519910" y="3599483"/>
                  </a:lnTo>
                  <a:lnTo>
                    <a:pt x="3581720" y="3599483"/>
                  </a:lnTo>
                  <a:lnTo>
                    <a:pt x="3610037" y="3624883"/>
                  </a:lnTo>
                  <a:lnTo>
                    <a:pt x="3427598" y="3624883"/>
                  </a:lnTo>
                  <a:lnTo>
                    <a:pt x="3421900" y="3662983"/>
                  </a:lnTo>
                  <a:lnTo>
                    <a:pt x="3431627" y="3662983"/>
                  </a:lnTo>
                  <a:lnTo>
                    <a:pt x="3438441" y="3688383"/>
                  </a:lnTo>
                  <a:close/>
                </a:path>
                <a:path w="5528944" h="9429115">
                  <a:moveTo>
                    <a:pt x="3732878" y="3599483"/>
                  </a:moveTo>
                  <a:lnTo>
                    <a:pt x="3703358" y="3561383"/>
                  </a:lnTo>
                  <a:lnTo>
                    <a:pt x="3763037" y="3561383"/>
                  </a:lnTo>
                  <a:lnTo>
                    <a:pt x="3732878" y="3599483"/>
                  </a:lnTo>
                  <a:close/>
                </a:path>
                <a:path w="5528944" h="9429115">
                  <a:moveTo>
                    <a:pt x="5157223" y="3599483"/>
                  </a:moveTo>
                  <a:lnTo>
                    <a:pt x="5130874" y="3599483"/>
                  </a:lnTo>
                  <a:lnTo>
                    <a:pt x="5096113" y="3561383"/>
                  </a:lnTo>
                  <a:lnTo>
                    <a:pt x="5178870" y="3561383"/>
                  </a:lnTo>
                  <a:lnTo>
                    <a:pt x="5157223" y="3599483"/>
                  </a:lnTo>
                  <a:close/>
                </a:path>
                <a:path w="5528944" h="9429115">
                  <a:moveTo>
                    <a:pt x="303653" y="3624883"/>
                  </a:moveTo>
                  <a:lnTo>
                    <a:pt x="224686" y="3624883"/>
                  </a:lnTo>
                  <a:lnTo>
                    <a:pt x="234550" y="3599483"/>
                  </a:lnTo>
                  <a:lnTo>
                    <a:pt x="324786" y="3599483"/>
                  </a:lnTo>
                  <a:lnTo>
                    <a:pt x="303653" y="3624883"/>
                  </a:lnTo>
                  <a:close/>
                </a:path>
                <a:path w="5528944" h="9429115">
                  <a:moveTo>
                    <a:pt x="895869" y="3624883"/>
                  </a:moveTo>
                  <a:lnTo>
                    <a:pt x="767235" y="3624883"/>
                  </a:lnTo>
                  <a:lnTo>
                    <a:pt x="795472" y="3599483"/>
                  </a:lnTo>
                  <a:lnTo>
                    <a:pt x="887496" y="3599483"/>
                  </a:lnTo>
                  <a:lnTo>
                    <a:pt x="895869" y="3624883"/>
                  </a:lnTo>
                  <a:close/>
                </a:path>
                <a:path w="5528944" h="9429115">
                  <a:moveTo>
                    <a:pt x="1354972" y="3624883"/>
                  </a:moveTo>
                  <a:lnTo>
                    <a:pt x="1296082" y="3624883"/>
                  </a:lnTo>
                  <a:lnTo>
                    <a:pt x="1292578" y="3599483"/>
                  </a:lnTo>
                  <a:lnTo>
                    <a:pt x="1365517" y="3599483"/>
                  </a:lnTo>
                  <a:lnTo>
                    <a:pt x="1354972" y="3624883"/>
                  </a:lnTo>
                  <a:close/>
                </a:path>
                <a:path w="5528944" h="9429115">
                  <a:moveTo>
                    <a:pt x="2177035" y="3624883"/>
                  </a:moveTo>
                  <a:lnTo>
                    <a:pt x="2136177" y="3624883"/>
                  </a:lnTo>
                  <a:lnTo>
                    <a:pt x="2140806" y="3599483"/>
                  </a:lnTo>
                  <a:lnTo>
                    <a:pt x="2170693" y="3599483"/>
                  </a:lnTo>
                  <a:lnTo>
                    <a:pt x="2177035" y="3624883"/>
                  </a:lnTo>
                  <a:close/>
                </a:path>
                <a:path w="5528944" h="9429115">
                  <a:moveTo>
                    <a:pt x="2861119" y="3624883"/>
                  </a:moveTo>
                  <a:lnTo>
                    <a:pt x="2754884" y="3624883"/>
                  </a:lnTo>
                  <a:lnTo>
                    <a:pt x="2744081" y="3599483"/>
                  </a:lnTo>
                  <a:lnTo>
                    <a:pt x="2848203" y="3599483"/>
                  </a:lnTo>
                  <a:lnTo>
                    <a:pt x="2861119" y="3624883"/>
                  </a:lnTo>
                  <a:close/>
                </a:path>
                <a:path w="5528944" h="9429115">
                  <a:moveTo>
                    <a:pt x="4084132" y="3624883"/>
                  </a:moveTo>
                  <a:lnTo>
                    <a:pt x="4055121" y="3624883"/>
                  </a:lnTo>
                  <a:lnTo>
                    <a:pt x="4061606" y="3599483"/>
                  </a:lnTo>
                  <a:lnTo>
                    <a:pt x="4076689" y="3599483"/>
                  </a:lnTo>
                  <a:lnTo>
                    <a:pt x="4084132" y="3624883"/>
                  </a:lnTo>
                  <a:close/>
                </a:path>
                <a:path w="5528944" h="9429115">
                  <a:moveTo>
                    <a:pt x="4787559" y="3624883"/>
                  </a:moveTo>
                  <a:lnTo>
                    <a:pt x="4737434" y="3624883"/>
                  </a:lnTo>
                  <a:lnTo>
                    <a:pt x="4732568" y="3599483"/>
                  </a:lnTo>
                  <a:lnTo>
                    <a:pt x="4789719" y="3599483"/>
                  </a:lnTo>
                  <a:lnTo>
                    <a:pt x="4787559" y="3624883"/>
                  </a:lnTo>
                  <a:close/>
                </a:path>
                <a:path w="5528944" h="9429115">
                  <a:moveTo>
                    <a:pt x="5044669" y="3624883"/>
                  </a:moveTo>
                  <a:lnTo>
                    <a:pt x="4974163" y="3624883"/>
                  </a:lnTo>
                  <a:lnTo>
                    <a:pt x="4965053" y="3599483"/>
                  </a:lnTo>
                  <a:lnTo>
                    <a:pt x="5049800" y="3599483"/>
                  </a:lnTo>
                  <a:lnTo>
                    <a:pt x="5044669" y="3624883"/>
                  </a:lnTo>
                  <a:close/>
                </a:path>
                <a:path w="5528944" h="9429115">
                  <a:moveTo>
                    <a:pt x="5312689" y="3624883"/>
                  </a:moveTo>
                  <a:lnTo>
                    <a:pt x="5283776" y="3624883"/>
                  </a:lnTo>
                  <a:lnTo>
                    <a:pt x="5284103" y="3599483"/>
                  </a:lnTo>
                  <a:lnTo>
                    <a:pt x="5309316" y="3599483"/>
                  </a:lnTo>
                  <a:lnTo>
                    <a:pt x="5312689" y="3624883"/>
                  </a:lnTo>
                  <a:close/>
                </a:path>
                <a:path w="5528944" h="9429115">
                  <a:moveTo>
                    <a:pt x="5527119" y="3624883"/>
                  </a:moveTo>
                  <a:lnTo>
                    <a:pt x="5494685" y="3624883"/>
                  </a:lnTo>
                  <a:lnTo>
                    <a:pt x="5501678" y="3599483"/>
                  </a:lnTo>
                  <a:lnTo>
                    <a:pt x="5523468" y="3599483"/>
                  </a:lnTo>
                  <a:lnTo>
                    <a:pt x="5527119" y="3624883"/>
                  </a:lnTo>
                  <a:close/>
                </a:path>
                <a:path w="5528944" h="9429115">
                  <a:moveTo>
                    <a:pt x="265845" y="3662983"/>
                  </a:moveTo>
                  <a:lnTo>
                    <a:pt x="85694" y="3662983"/>
                  </a:lnTo>
                  <a:lnTo>
                    <a:pt x="78458" y="3624883"/>
                  </a:lnTo>
                  <a:lnTo>
                    <a:pt x="283994" y="3624883"/>
                  </a:lnTo>
                  <a:lnTo>
                    <a:pt x="265845" y="3662983"/>
                  </a:lnTo>
                  <a:close/>
                </a:path>
                <a:path w="5528944" h="9429115">
                  <a:moveTo>
                    <a:pt x="672119" y="3662983"/>
                  </a:moveTo>
                  <a:lnTo>
                    <a:pt x="653358" y="3662983"/>
                  </a:lnTo>
                  <a:lnTo>
                    <a:pt x="647486" y="3624883"/>
                  </a:lnTo>
                  <a:lnTo>
                    <a:pt x="662480" y="3624883"/>
                  </a:lnTo>
                  <a:lnTo>
                    <a:pt x="672119" y="3662983"/>
                  </a:lnTo>
                  <a:close/>
                </a:path>
                <a:path w="5528944" h="9429115">
                  <a:moveTo>
                    <a:pt x="979033" y="3662983"/>
                  </a:moveTo>
                  <a:lnTo>
                    <a:pt x="945220" y="3662983"/>
                  </a:lnTo>
                  <a:lnTo>
                    <a:pt x="949616" y="3624883"/>
                  </a:lnTo>
                  <a:lnTo>
                    <a:pt x="973075" y="3624883"/>
                  </a:lnTo>
                  <a:lnTo>
                    <a:pt x="979033" y="3662983"/>
                  </a:lnTo>
                  <a:close/>
                </a:path>
                <a:path w="5528944" h="9429115">
                  <a:moveTo>
                    <a:pt x="1873472" y="3662983"/>
                  </a:moveTo>
                  <a:lnTo>
                    <a:pt x="1821023" y="3662983"/>
                  </a:lnTo>
                  <a:lnTo>
                    <a:pt x="1821085" y="3624883"/>
                  </a:lnTo>
                  <a:lnTo>
                    <a:pt x="1889521" y="3624883"/>
                  </a:lnTo>
                  <a:lnTo>
                    <a:pt x="1873472" y="3662983"/>
                  </a:lnTo>
                  <a:close/>
                </a:path>
                <a:path w="5528944" h="9429115">
                  <a:moveTo>
                    <a:pt x="2199006" y="3726483"/>
                  </a:moveTo>
                  <a:lnTo>
                    <a:pt x="2137642" y="3726483"/>
                  </a:lnTo>
                  <a:lnTo>
                    <a:pt x="2135166" y="3662983"/>
                  </a:lnTo>
                  <a:lnTo>
                    <a:pt x="2134092" y="3662983"/>
                  </a:lnTo>
                  <a:lnTo>
                    <a:pt x="2133254" y="3624883"/>
                  </a:lnTo>
                  <a:lnTo>
                    <a:pt x="2194061" y="3624883"/>
                  </a:lnTo>
                  <a:lnTo>
                    <a:pt x="2203665" y="3662983"/>
                  </a:lnTo>
                  <a:lnTo>
                    <a:pt x="2205446" y="3688383"/>
                  </a:lnTo>
                  <a:lnTo>
                    <a:pt x="2199006" y="3726483"/>
                  </a:lnTo>
                  <a:close/>
                </a:path>
                <a:path w="5528944" h="9429115">
                  <a:moveTo>
                    <a:pt x="2865704" y="3662983"/>
                  </a:moveTo>
                  <a:lnTo>
                    <a:pt x="2788970" y="3662983"/>
                  </a:lnTo>
                  <a:lnTo>
                    <a:pt x="2776397" y="3624883"/>
                  </a:lnTo>
                  <a:lnTo>
                    <a:pt x="2870146" y="3624883"/>
                  </a:lnTo>
                  <a:lnTo>
                    <a:pt x="2865704" y="3662983"/>
                  </a:lnTo>
                  <a:close/>
                </a:path>
                <a:path w="5528944" h="9429115">
                  <a:moveTo>
                    <a:pt x="3662249" y="3662983"/>
                  </a:moveTo>
                  <a:lnTo>
                    <a:pt x="3490082" y="3662983"/>
                  </a:lnTo>
                  <a:lnTo>
                    <a:pt x="3469937" y="3624883"/>
                  </a:lnTo>
                  <a:lnTo>
                    <a:pt x="3636535" y="3624883"/>
                  </a:lnTo>
                  <a:lnTo>
                    <a:pt x="3662249" y="3662983"/>
                  </a:lnTo>
                  <a:close/>
                </a:path>
                <a:path w="5528944" h="9429115">
                  <a:moveTo>
                    <a:pt x="3942883" y="3662983"/>
                  </a:moveTo>
                  <a:lnTo>
                    <a:pt x="3798083" y="3662983"/>
                  </a:lnTo>
                  <a:lnTo>
                    <a:pt x="3799072" y="3624883"/>
                  </a:lnTo>
                  <a:lnTo>
                    <a:pt x="3926858" y="3624883"/>
                  </a:lnTo>
                  <a:lnTo>
                    <a:pt x="3942883" y="3662983"/>
                  </a:lnTo>
                  <a:close/>
                </a:path>
                <a:path w="5528944" h="9429115">
                  <a:moveTo>
                    <a:pt x="4094995" y="3662983"/>
                  </a:moveTo>
                  <a:lnTo>
                    <a:pt x="4061527" y="3662983"/>
                  </a:lnTo>
                  <a:lnTo>
                    <a:pt x="4054749" y="3624883"/>
                  </a:lnTo>
                  <a:lnTo>
                    <a:pt x="4098900" y="3624883"/>
                  </a:lnTo>
                  <a:lnTo>
                    <a:pt x="4094995" y="3662983"/>
                  </a:lnTo>
                  <a:close/>
                </a:path>
                <a:path w="5528944" h="9429115">
                  <a:moveTo>
                    <a:pt x="4355666" y="3662983"/>
                  </a:moveTo>
                  <a:lnTo>
                    <a:pt x="4245985" y="3662983"/>
                  </a:lnTo>
                  <a:lnTo>
                    <a:pt x="4240390" y="3624883"/>
                  </a:lnTo>
                  <a:lnTo>
                    <a:pt x="4328307" y="3624883"/>
                  </a:lnTo>
                  <a:lnTo>
                    <a:pt x="4355666" y="3662983"/>
                  </a:lnTo>
                  <a:close/>
                </a:path>
                <a:path w="5528944" h="9429115">
                  <a:moveTo>
                    <a:pt x="4585250" y="3662983"/>
                  </a:moveTo>
                  <a:lnTo>
                    <a:pt x="4552454" y="3662983"/>
                  </a:lnTo>
                  <a:lnTo>
                    <a:pt x="4554283" y="3624883"/>
                  </a:lnTo>
                  <a:lnTo>
                    <a:pt x="4597081" y="3624883"/>
                  </a:lnTo>
                  <a:lnTo>
                    <a:pt x="4585250" y="3662983"/>
                  </a:lnTo>
                  <a:close/>
                </a:path>
                <a:path w="5528944" h="9429115">
                  <a:moveTo>
                    <a:pt x="5015982" y="3662983"/>
                  </a:moveTo>
                  <a:lnTo>
                    <a:pt x="5003346" y="3662983"/>
                  </a:lnTo>
                  <a:lnTo>
                    <a:pt x="4985273" y="3624883"/>
                  </a:lnTo>
                  <a:lnTo>
                    <a:pt x="5022710" y="3624883"/>
                  </a:lnTo>
                  <a:lnTo>
                    <a:pt x="5015982" y="3662983"/>
                  </a:lnTo>
                  <a:close/>
                </a:path>
                <a:path w="5528944" h="9429115">
                  <a:moveTo>
                    <a:pt x="5313475" y="3662983"/>
                  </a:moveTo>
                  <a:lnTo>
                    <a:pt x="5225981" y="3662983"/>
                  </a:lnTo>
                  <a:lnTo>
                    <a:pt x="5231482" y="3624883"/>
                  </a:lnTo>
                  <a:lnTo>
                    <a:pt x="5275164" y="3624883"/>
                  </a:lnTo>
                  <a:lnTo>
                    <a:pt x="5313475" y="3662983"/>
                  </a:lnTo>
                  <a:close/>
                </a:path>
                <a:path w="5528944" h="9429115">
                  <a:moveTo>
                    <a:pt x="5528109" y="3662983"/>
                  </a:moveTo>
                  <a:lnTo>
                    <a:pt x="5476315" y="3662983"/>
                  </a:lnTo>
                  <a:lnTo>
                    <a:pt x="5476045" y="3624883"/>
                  </a:lnTo>
                  <a:lnTo>
                    <a:pt x="5528658" y="3624883"/>
                  </a:lnTo>
                  <a:lnTo>
                    <a:pt x="5528109" y="3662983"/>
                  </a:lnTo>
                  <a:close/>
                </a:path>
                <a:path w="5528944" h="9429115">
                  <a:moveTo>
                    <a:pt x="227183" y="3688383"/>
                  </a:moveTo>
                  <a:lnTo>
                    <a:pt x="119278" y="3688383"/>
                  </a:lnTo>
                  <a:lnTo>
                    <a:pt x="109306" y="3662983"/>
                  </a:lnTo>
                  <a:lnTo>
                    <a:pt x="249243" y="3662983"/>
                  </a:lnTo>
                  <a:lnTo>
                    <a:pt x="227183" y="3688383"/>
                  </a:lnTo>
                  <a:close/>
                </a:path>
                <a:path w="5528944" h="9429115">
                  <a:moveTo>
                    <a:pt x="358482" y="3688383"/>
                  </a:moveTo>
                  <a:lnTo>
                    <a:pt x="326495" y="3688383"/>
                  </a:lnTo>
                  <a:lnTo>
                    <a:pt x="324392" y="3662983"/>
                  </a:lnTo>
                  <a:lnTo>
                    <a:pt x="352938" y="3662983"/>
                  </a:lnTo>
                  <a:lnTo>
                    <a:pt x="358482" y="3688383"/>
                  </a:lnTo>
                  <a:close/>
                </a:path>
                <a:path w="5528944" h="9429115">
                  <a:moveTo>
                    <a:pt x="1149839" y="3688383"/>
                  </a:moveTo>
                  <a:lnTo>
                    <a:pt x="1141512" y="3688383"/>
                  </a:lnTo>
                  <a:lnTo>
                    <a:pt x="1106794" y="3662983"/>
                  </a:lnTo>
                  <a:lnTo>
                    <a:pt x="1156481" y="3662983"/>
                  </a:lnTo>
                  <a:lnTo>
                    <a:pt x="1149839" y="3688383"/>
                  </a:lnTo>
                  <a:close/>
                </a:path>
                <a:path w="5528944" h="9429115">
                  <a:moveTo>
                    <a:pt x="2468818" y="3688383"/>
                  </a:moveTo>
                  <a:lnTo>
                    <a:pt x="2382967" y="3688383"/>
                  </a:lnTo>
                  <a:lnTo>
                    <a:pt x="2384112" y="3662983"/>
                  </a:lnTo>
                  <a:lnTo>
                    <a:pt x="2458215" y="3662983"/>
                  </a:lnTo>
                  <a:lnTo>
                    <a:pt x="2468818" y="3688383"/>
                  </a:lnTo>
                  <a:close/>
                </a:path>
                <a:path w="5528944" h="9429115">
                  <a:moveTo>
                    <a:pt x="2718233" y="3726483"/>
                  </a:moveTo>
                  <a:lnTo>
                    <a:pt x="2663133" y="3726483"/>
                  </a:lnTo>
                  <a:lnTo>
                    <a:pt x="2669977" y="3662983"/>
                  </a:lnTo>
                  <a:lnTo>
                    <a:pt x="2686088" y="3662983"/>
                  </a:lnTo>
                  <a:lnTo>
                    <a:pt x="2705562" y="3688383"/>
                  </a:lnTo>
                  <a:lnTo>
                    <a:pt x="2716315" y="3688383"/>
                  </a:lnTo>
                  <a:lnTo>
                    <a:pt x="2718233" y="3726483"/>
                  </a:lnTo>
                  <a:close/>
                </a:path>
                <a:path w="5528944" h="9429115">
                  <a:moveTo>
                    <a:pt x="3656125" y="3726483"/>
                  </a:moveTo>
                  <a:lnTo>
                    <a:pt x="3580353" y="3726483"/>
                  </a:lnTo>
                  <a:lnTo>
                    <a:pt x="3552389" y="3662983"/>
                  </a:lnTo>
                  <a:lnTo>
                    <a:pt x="3673752" y="3662983"/>
                  </a:lnTo>
                  <a:lnTo>
                    <a:pt x="3676231" y="3688383"/>
                  </a:lnTo>
                  <a:lnTo>
                    <a:pt x="3670187" y="3688383"/>
                  </a:lnTo>
                  <a:lnTo>
                    <a:pt x="3656125" y="3726483"/>
                  </a:lnTo>
                  <a:close/>
                </a:path>
                <a:path w="5528944" h="9429115">
                  <a:moveTo>
                    <a:pt x="3977234" y="3688383"/>
                  </a:moveTo>
                  <a:lnTo>
                    <a:pt x="3826569" y="3688383"/>
                  </a:lnTo>
                  <a:lnTo>
                    <a:pt x="3801773" y="3662983"/>
                  </a:lnTo>
                  <a:lnTo>
                    <a:pt x="3957213" y="3662983"/>
                  </a:lnTo>
                  <a:lnTo>
                    <a:pt x="3977234" y="3688383"/>
                  </a:lnTo>
                  <a:close/>
                </a:path>
                <a:path w="5528944" h="9429115">
                  <a:moveTo>
                    <a:pt x="4393603" y="3688383"/>
                  </a:moveTo>
                  <a:lnTo>
                    <a:pt x="4280085" y="3688383"/>
                  </a:lnTo>
                  <a:lnTo>
                    <a:pt x="4256632" y="3662983"/>
                  </a:lnTo>
                  <a:lnTo>
                    <a:pt x="4389773" y="3662983"/>
                  </a:lnTo>
                  <a:lnTo>
                    <a:pt x="4393603" y="3688383"/>
                  </a:lnTo>
                  <a:close/>
                </a:path>
                <a:path w="5528944" h="9429115">
                  <a:moveTo>
                    <a:pt x="4738966" y="3688383"/>
                  </a:moveTo>
                  <a:lnTo>
                    <a:pt x="4692688" y="3688383"/>
                  </a:lnTo>
                  <a:lnTo>
                    <a:pt x="4714762" y="3662983"/>
                  </a:lnTo>
                  <a:lnTo>
                    <a:pt x="4738966" y="3688383"/>
                  </a:lnTo>
                  <a:close/>
                </a:path>
                <a:path w="5528944" h="9429115">
                  <a:moveTo>
                    <a:pt x="5172271" y="3688383"/>
                  </a:moveTo>
                  <a:lnTo>
                    <a:pt x="5128172" y="3688383"/>
                  </a:lnTo>
                  <a:lnTo>
                    <a:pt x="5154780" y="3662983"/>
                  </a:lnTo>
                  <a:lnTo>
                    <a:pt x="5172271" y="3688383"/>
                  </a:lnTo>
                  <a:close/>
                </a:path>
                <a:path w="5528944" h="9429115">
                  <a:moveTo>
                    <a:pt x="5407584" y="3688383"/>
                  </a:moveTo>
                  <a:lnTo>
                    <a:pt x="5252134" y="3688383"/>
                  </a:lnTo>
                  <a:lnTo>
                    <a:pt x="5243531" y="3662983"/>
                  </a:lnTo>
                  <a:lnTo>
                    <a:pt x="5387556" y="3662983"/>
                  </a:lnTo>
                  <a:lnTo>
                    <a:pt x="5407584" y="3688383"/>
                  </a:lnTo>
                  <a:close/>
                </a:path>
                <a:path w="5528944" h="9429115">
                  <a:moveTo>
                    <a:pt x="5517639" y="3688383"/>
                  </a:moveTo>
                  <a:lnTo>
                    <a:pt x="5509092" y="3688383"/>
                  </a:lnTo>
                  <a:lnTo>
                    <a:pt x="5501398" y="3662983"/>
                  </a:lnTo>
                  <a:lnTo>
                    <a:pt x="5525498" y="3662983"/>
                  </a:lnTo>
                  <a:lnTo>
                    <a:pt x="5517639" y="3688383"/>
                  </a:lnTo>
                  <a:close/>
                </a:path>
                <a:path w="5528944" h="9429115">
                  <a:moveTo>
                    <a:pt x="1377265" y="3726483"/>
                  </a:moveTo>
                  <a:lnTo>
                    <a:pt x="1317874" y="3726483"/>
                  </a:lnTo>
                  <a:lnTo>
                    <a:pt x="1328029" y="3688383"/>
                  </a:lnTo>
                  <a:lnTo>
                    <a:pt x="1384871" y="3688383"/>
                  </a:lnTo>
                  <a:lnTo>
                    <a:pt x="1377265" y="3726483"/>
                  </a:lnTo>
                  <a:close/>
                </a:path>
                <a:path w="5528944" h="9429115">
                  <a:moveTo>
                    <a:pt x="1679279" y="3828083"/>
                  </a:moveTo>
                  <a:lnTo>
                    <a:pt x="1589845" y="3828083"/>
                  </a:lnTo>
                  <a:lnTo>
                    <a:pt x="1569583" y="3789983"/>
                  </a:lnTo>
                  <a:lnTo>
                    <a:pt x="1565588" y="3726483"/>
                  </a:lnTo>
                  <a:lnTo>
                    <a:pt x="1580619" y="3726483"/>
                  </a:lnTo>
                  <a:lnTo>
                    <a:pt x="1611193" y="3688383"/>
                  </a:lnTo>
                  <a:lnTo>
                    <a:pt x="1634341" y="3688383"/>
                  </a:lnTo>
                  <a:lnTo>
                    <a:pt x="1649833" y="3726483"/>
                  </a:lnTo>
                  <a:lnTo>
                    <a:pt x="1657438" y="3764583"/>
                  </a:lnTo>
                  <a:lnTo>
                    <a:pt x="1658814" y="3764583"/>
                  </a:lnTo>
                  <a:lnTo>
                    <a:pt x="1683864" y="3789983"/>
                  </a:lnTo>
                  <a:lnTo>
                    <a:pt x="1679279" y="3828083"/>
                  </a:lnTo>
                  <a:close/>
                </a:path>
                <a:path w="5528944" h="9429115">
                  <a:moveTo>
                    <a:pt x="1972281" y="3726483"/>
                  </a:moveTo>
                  <a:lnTo>
                    <a:pt x="1847699" y="3726483"/>
                  </a:lnTo>
                  <a:lnTo>
                    <a:pt x="1856225" y="3688383"/>
                  </a:lnTo>
                  <a:lnTo>
                    <a:pt x="1954911" y="3688383"/>
                  </a:lnTo>
                  <a:lnTo>
                    <a:pt x="1972281" y="3726483"/>
                  </a:lnTo>
                  <a:close/>
                </a:path>
                <a:path w="5528944" h="9429115">
                  <a:moveTo>
                    <a:pt x="2308571" y="3726483"/>
                  </a:moveTo>
                  <a:lnTo>
                    <a:pt x="2285413" y="3726483"/>
                  </a:lnTo>
                  <a:lnTo>
                    <a:pt x="2293144" y="3688383"/>
                  </a:lnTo>
                  <a:lnTo>
                    <a:pt x="2301457" y="3688383"/>
                  </a:lnTo>
                  <a:lnTo>
                    <a:pt x="2308571" y="3726483"/>
                  </a:lnTo>
                  <a:close/>
                </a:path>
                <a:path w="5528944" h="9429115">
                  <a:moveTo>
                    <a:pt x="2483309" y="3726483"/>
                  </a:moveTo>
                  <a:lnTo>
                    <a:pt x="2403306" y="3726483"/>
                  </a:lnTo>
                  <a:lnTo>
                    <a:pt x="2392374" y="3688383"/>
                  </a:lnTo>
                  <a:lnTo>
                    <a:pt x="2493776" y="3688383"/>
                  </a:lnTo>
                  <a:lnTo>
                    <a:pt x="2483309" y="3726483"/>
                  </a:lnTo>
                  <a:close/>
                </a:path>
                <a:path w="5528944" h="9429115">
                  <a:moveTo>
                    <a:pt x="3028895" y="3726483"/>
                  </a:moveTo>
                  <a:lnTo>
                    <a:pt x="2907574" y="3726483"/>
                  </a:lnTo>
                  <a:lnTo>
                    <a:pt x="2908147" y="3688383"/>
                  </a:lnTo>
                  <a:lnTo>
                    <a:pt x="3002831" y="3688383"/>
                  </a:lnTo>
                  <a:lnTo>
                    <a:pt x="3028895" y="3726483"/>
                  </a:lnTo>
                  <a:close/>
                </a:path>
                <a:path w="5528944" h="9429115">
                  <a:moveTo>
                    <a:pt x="3423241" y="3828083"/>
                  </a:moveTo>
                  <a:lnTo>
                    <a:pt x="3318654" y="3828083"/>
                  </a:lnTo>
                  <a:lnTo>
                    <a:pt x="3293985" y="3789983"/>
                  </a:lnTo>
                  <a:lnTo>
                    <a:pt x="3267768" y="3789983"/>
                  </a:lnTo>
                  <a:lnTo>
                    <a:pt x="3239194" y="3764583"/>
                  </a:lnTo>
                  <a:lnTo>
                    <a:pt x="3186459" y="3764583"/>
                  </a:lnTo>
                  <a:lnTo>
                    <a:pt x="3180851" y="3726483"/>
                  </a:lnTo>
                  <a:lnTo>
                    <a:pt x="3178113" y="3726483"/>
                  </a:lnTo>
                  <a:lnTo>
                    <a:pt x="3178532" y="3688383"/>
                  </a:lnTo>
                  <a:lnTo>
                    <a:pt x="3237545" y="3688383"/>
                  </a:lnTo>
                  <a:lnTo>
                    <a:pt x="3278652" y="3726483"/>
                  </a:lnTo>
                  <a:lnTo>
                    <a:pt x="3323468" y="3764583"/>
                  </a:lnTo>
                  <a:lnTo>
                    <a:pt x="3371746" y="3789983"/>
                  </a:lnTo>
                  <a:lnTo>
                    <a:pt x="3423241" y="3828083"/>
                  </a:lnTo>
                  <a:close/>
                </a:path>
                <a:path w="5528944" h="9429115">
                  <a:moveTo>
                    <a:pt x="3504222" y="3726483"/>
                  </a:moveTo>
                  <a:lnTo>
                    <a:pt x="3349117" y="3726483"/>
                  </a:lnTo>
                  <a:lnTo>
                    <a:pt x="3318984" y="3688383"/>
                  </a:lnTo>
                  <a:lnTo>
                    <a:pt x="3491600" y="3688383"/>
                  </a:lnTo>
                  <a:lnTo>
                    <a:pt x="3504222" y="3726483"/>
                  </a:lnTo>
                  <a:close/>
                </a:path>
                <a:path w="5528944" h="9429115">
                  <a:moveTo>
                    <a:pt x="4022126" y="3726483"/>
                  </a:moveTo>
                  <a:lnTo>
                    <a:pt x="3871664" y="3726483"/>
                  </a:lnTo>
                  <a:lnTo>
                    <a:pt x="3849884" y="3688383"/>
                  </a:lnTo>
                  <a:lnTo>
                    <a:pt x="3998909" y="3688383"/>
                  </a:lnTo>
                  <a:lnTo>
                    <a:pt x="4022126" y="3726483"/>
                  </a:lnTo>
                  <a:close/>
                </a:path>
                <a:path w="5528944" h="9429115">
                  <a:moveTo>
                    <a:pt x="4227915" y="3726483"/>
                  </a:moveTo>
                  <a:lnTo>
                    <a:pt x="4188228" y="3726483"/>
                  </a:lnTo>
                  <a:lnTo>
                    <a:pt x="4194558" y="3688383"/>
                  </a:lnTo>
                  <a:lnTo>
                    <a:pt x="4210681" y="3688383"/>
                  </a:lnTo>
                  <a:lnTo>
                    <a:pt x="4227915" y="3726483"/>
                  </a:lnTo>
                  <a:close/>
                </a:path>
                <a:path w="5528944" h="9429115">
                  <a:moveTo>
                    <a:pt x="4388534" y="3726483"/>
                  </a:moveTo>
                  <a:lnTo>
                    <a:pt x="4351297" y="3726483"/>
                  </a:lnTo>
                  <a:lnTo>
                    <a:pt x="4327384" y="3688383"/>
                  </a:lnTo>
                  <a:lnTo>
                    <a:pt x="4396301" y="3688383"/>
                  </a:lnTo>
                  <a:lnTo>
                    <a:pt x="4388534" y="3726483"/>
                  </a:lnTo>
                  <a:close/>
                </a:path>
                <a:path w="5528944" h="9429115">
                  <a:moveTo>
                    <a:pt x="4727885" y="3726483"/>
                  </a:moveTo>
                  <a:lnTo>
                    <a:pt x="4648678" y="3726483"/>
                  </a:lnTo>
                  <a:lnTo>
                    <a:pt x="4653730" y="3688383"/>
                  </a:lnTo>
                  <a:lnTo>
                    <a:pt x="4738167" y="3688383"/>
                  </a:lnTo>
                  <a:lnTo>
                    <a:pt x="4727885" y="3726483"/>
                  </a:lnTo>
                  <a:close/>
                </a:path>
                <a:path w="5528944" h="9429115">
                  <a:moveTo>
                    <a:pt x="4901674" y="3726483"/>
                  </a:moveTo>
                  <a:lnTo>
                    <a:pt x="4862921" y="3726483"/>
                  </a:lnTo>
                  <a:lnTo>
                    <a:pt x="4864667" y="3688383"/>
                  </a:lnTo>
                  <a:lnTo>
                    <a:pt x="4897801" y="3688383"/>
                  </a:lnTo>
                  <a:lnTo>
                    <a:pt x="4901674" y="3726483"/>
                  </a:lnTo>
                  <a:close/>
                </a:path>
                <a:path w="5528944" h="9429115">
                  <a:moveTo>
                    <a:pt x="5184886" y="3726483"/>
                  </a:moveTo>
                  <a:lnTo>
                    <a:pt x="5140614" y="3726483"/>
                  </a:lnTo>
                  <a:lnTo>
                    <a:pt x="5131148" y="3688383"/>
                  </a:lnTo>
                  <a:lnTo>
                    <a:pt x="5181890" y="3688383"/>
                  </a:lnTo>
                  <a:lnTo>
                    <a:pt x="5184886" y="3726483"/>
                  </a:lnTo>
                  <a:close/>
                </a:path>
                <a:path w="5528944" h="9429115">
                  <a:moveTo>
                    <a:pt x="5396041" y="3726483"/>
                  </a:moveTo>
                  <a:lnTo>
                    <a:pt x="5368453" y="3726483"/>
                  </a:lnTo>
                  <a:lnTo>
                    <a:pt x="5343890" y="3688383"/>
                  </a:lnTo>
                  <a:lnTo>
                    <a:pt x="5402368" y="3688383"/>
                  </a:lnTo>
                  <a:lnTo>
                    <a:pt x="5396041" y="3726483"/>
                  </a:lnTo>
                  <a:close/>
                </a:path>
                <a:path w="5528944" h="9429115">
                  <a:moveTo>
                    <a:pt x="368172" y="3764583"/>
                  </a:moveTo>
                  <a:lnTo>
                    <a:pt x="249650" y="3764583"/>
                  </a:lnTo>
                  <a:lnTo>
                    <a:pt x="263684" y="3726483"/>
                  </a:lnTo>
                  <a:lnTo>
                    <a:pt x="345717" y="3726483"/>
                  </a:lnTo>
                  <a:lnTo>
                    <a:pt x="368172" y="3764583"/>
                  </a:lnTo>
                  <a:close/>
                </a:path>
                <a:path w="5528944" h="9429115">
                  <a:moveTo>
                    <a:pt x="1353655" y="3764583"/>
                  </a:moveTo>
                  <a:lnTo>
                    <a:pt x="1315995" y="3764583"/>
                  </a:lnTo>
                  <a:lnTo>
                    <a:pt x="1314852" y="3726483"/>
                  </a:lnTo>
                  <a:lnTo>
                    <a:pt x="1367863" y="3726483"/>
                  </a:lnTo>
                  <a:lnTo>
                    <a:pt x="1353655" y="3764583"/>
                  </a:lnTo>
                  <a:close/>
                </a:path>
                <a:path w="5528944" h="9429115">
                  <a:moveTo>
                    <a:pt x="1917769" y="3764583"/>
                  </a:moveTo>
                  <a:lnTo>
                    <a:pt x="1846344" y="3764583"/>
                  </a:lnTo>
                  <a:lnTo>
                    <a:pt x="1845951" y="3726483"/>
                  </a:lnTo>
                  <a:lnTo>
                    <a:pt x="1928280" y="3726483"/>
                  </a:lnTo>
                  <a:lnTo>
                    <a:pt x="1917769" y="3764583"/>
                  </a:lnTo>
                  <a:close/>
                </a:path>
                <a:path w="5528944" h="9429115">
                  <a:moveTo>
                    <a:pt x="2027061" y="3764583"/>
                  </a:moveTo>
                  <a:lnTo>
                    <a:pt x="2012282" y="3726483"/>
                  </a:lnTo>
                  <a:lnTo>
                    <a:pt x="2048019" y="3726483"/>
                  </a:lnTo>
                  <a:lnTo>
                    <a:pt x="2027061" y="3764583"/>
                  </a:lnTo>
                  <a:close/>
                </a:path>
                <a:path w="5528944" h="9429115">
                  <a:moveTo>
                    <a:pt x="2329711" y="3764583"/>
                  </a:moveTo>
                  <a:lnTo>
                    <a:pt x="2275282" y="3764583"/>
                  </a:lnTo>
                  <a:lnTo>
                    <a:pt x="2274426" y="3726483"/>
                  </a:lnTo>
                  <a:lnTo>
                    <a:pt x="2327452" y="3726483"/>
                  </a:lnTo>
                  <a:lnTo>
                    <a:pt x="2329711" y="3764583"/>
                  </a:lnTo>
                  <a:close/>
                </a:path>
                <a:path w="5528944" h="9429115">
                  <a:moveTo>
                    <a:pt x="2438896" y="3764583"/>
                  </a:moveTo>
                  <a:lnTo>
                    <a:pt x="2418051" y="3726483"/>
                  </a:lnTo>
                  <a:lnTo>
                    <a:pt x="2454871" y="3726483"/>
                  </a:lnTo>
                  <a:lnTo>
                    <a:pt x="2438896" y="3764583"/>
                  </a:lnTo>
                  <a:close/>
                </a:path>
                <a:path w="5528944" h="9429115">
                  <a:moveTo>
                    <a:pt x="2702635" y="3764583"/>
                  </a:moveTo>
                  <a:lnTo>
                    <a:pt x="2625546" y="3764583"/>
                  </a:lnTo>
                  <a:lnTo>
                    <a:pt x="2621837" y="3726483"/>
                  </a:lnTo>
                  <a:lnTo>
                    <a:pt x="2711202" y="3726483"/>
                  </a:lnTo>
                  <a:lnTo>
                    <a:pt x="2702635" y="3764583"/>
                  </a:lnTo>
                  <a:close/>
                </a:path>
                <a:path w="5528944" h="9429115">
                  <a:moveTo>
                    <a:pt x="3013308" y="3764583"/>
                  </a:moveTo>
                  <a:lnTo>
                    <a:pt x="2962620" y="3764583"/>
                  </a:lnTo>
                  <a:lnTo>
                    <a:pt x="2942022" y="3726483"/>
                  </a:lnTo>
                  <a:lnTo>
                    <a:pt x="3017770" y="3726483"/>
                  </a:lnTo>
                  <a:lnTo>
                    <a:pt x="3013308" y="3764583"/>
                  </a:lnTo>
                  <a:close/>
                </a:path>
                <a:path w="5528944" h="9429115">
                  <a:moveTo>
                    <a:pt x="3533480" y="3764583"/>
                  </a:moveTo>
                  <a:lnTo>
                    <a:pt x="3422565" y="3764583"/>
                  </a:lnTo>
                  <a:lnTo>
                    <a:pt x="3402722" y="3726483"/>
                  </a:lnTo>
                  <a:lnTo>
                    <a:pt x="3527504" y="3726483"/>
                  </a:lnTo>
                  <a:lnTo>
                    <a:pt x="3533480" y="3764583"/>
                  </a:lnTo>
                  <a:close/>
                </a:path>
                <a:path w="5528944" h="9429115">
                  <a:moveTo>
                    <a:pt x="3711167" y="3764583"/>
                  </a:moveTo>
                  <a:lnTo>
                    <a:pt x="3695450" y="3764583"/>
                  </a:lnTo>
                  <a:lnTo>
                    <a:pt x="3695908" y="3726483"/>
                  </a:lnTo>
                  <a:lnTo>
                    <a:pt x="3712903" y="3726483"/>
                  </a:lnTo>
                  <a:lnTo>
                    <a:pt x="3711167" y="3764583"/>
                  </a:lnTo>
                  <a:close/>
                </a:path>
                <a:path w="5528944" h="9429115">
                  <a:moveTo>
                    <a:pt x="4063990" y="3764583"/>
                  </a:moveTo>
                  <a:lnTo>
                    <a:pt x="3912112" y="3764583"/>
                  </a:lnTo>
                  <a:lnTo>
                    <a:pt x="3901248" y="3726483"/>
                  </a:lnTo>
                  <a:lnTo>
                    <a:pt x="4046772" y="3726483"/>
                  </a:lnTo>
                  <a:lnTo>
                    <a:pt x="4063990" y="3764583"/>
                  </a:lnTo>
                  <a:close/>
                </a:path>
                <a:path w="5528944" h="9429115">
                  <a:moveTo>
                    <a:pt x="4706711" y="3764583"/>
                  </a:moveTo>
                  <a:lnTo>
                    <a:pt x="4664923" y="3764583"/>
                  </a:lnTo>
                  <a:lnTo>
                    <a:pt x="4652486" y="3726483"/>
                  </a:lnTo>
                  <a:lnTo>
                    <a:pt x="4717536" y="3726483"/>
                  </a:lnTo>
                  <a:lnTo>
                    <a:pt x="4706711" y="3764583"/>
                  </a:lnTo>
                  <a:close/>
                </a:path>
                <a:path w="5528944" h="9429115">
                  <a:moveTo>
                    <a:pt x="380235" y="3789983"/>
                  </a:moveTo>
                  <a:lnTo>
                    <a:pt x="246190" y="3789983"/>
                  </a:lnTo>
                  <a:lnTo>
                    <a:pt x="243779" y="3764583"/>
                  </a:lnTo>
                  <a:lnTo>
                    <a:pt x="374703" y="3764583"/>
                  </a:lnTo>
                  <a:lnTo>
                    <a:pt x="380235" y="3789983"/>
                  </a:lnTo>
                  <a:close/>
                </a:path>
                <a:path w="5528944" h="9429115">
                  <a:moveTo>
                    <a:pt x="657113" y="3789983"/>
                  </a:moveTo>
                  <a:lnTo>
                    <a:pt x="619559" y="3789983"/>
                  </a:lnTo>
                  <a:lnTo>
                    <a:pt x="639693" y="3764583"/>
                  </a:lnTo>
                  <a:lnTo>
                    <a:pt x="653544" y="3764583"/>
                  </a:lnTo>
                  <a:lnTo>
                    <a:pt x="657113" y="3789983"/>
                  </a:lnTo>
                  <a:close/>
                </a:path>
                <a:path w="5528944" h="9429115">
                  <a:moveTo>
                    <a:pt x="1903451" y="3789983"/>
                  </a:moveTo>
                  <a:lnTo>
                    <a:pt x="1854085" y="3789983"/>
                  </a:lnTo>
                  <a:lnTo>
                    <a:pt x="1850667" y="3764583"/>
                  </a:lnTo>
                  <a:lnTo>
                    <a:pt x="1909554" y="3764583"/>
                  </a:lnTo>
                  <a:lnTo>
                    <a:pt x="1903451" y="3789983"/>
                  </a:lnTo>
                  <a:close/>
                </a:path>
                <a:path w="5528944" h="9429115">
                  <a:moveTo>
                    <a:pt x="2315054" y="3789983"/>
                  </a:moveTo>
                  <a:lnTo>
                    <a:pt x="2294655" y="3789983"/>
                  </a:lnTo>
                  <a:lnTo>
                    <a:pt x="2282173" y="3764583"/>
                  </a:lnTo>
                  <a:lnTo>
                    <a:pt x="2323371" y="3764583"/>
                  </a:lnTo>
                  <a:lnTo>
                    <a:pt x="2315054" y="3789983"/>
                  </a:lnTo>
                  <a:close/>
                </a:path>
                <a:path w="5528944" h="9429115">
                  <a:moveTo>
                    <a:pt x="3525197" y="3789983"/>
                  </a:moveTo>
                  <a:lnTo>
                    <a:pt x="3469898" y="3789983"/>
                  </a:lnTo>
                  <a:lnTo>
                    <a:pt x="3458117" y="3764583"/>
                  </a:lnTo>
                  <a:lnTo>
                    <a:pt x="3532411" y="3764583"/>
                  </a:lnTo>
                  <a:lnTo>
                    <a:pt x="3525197" y="3789983"/>
                  </a:lnTo>
                  <a:close/>
                </a:path>
                <a:path w="5528944" h="9429115">
                  <a:moveTo>
                    <a:pt x="3823482" y="3828083"/>
                  </a:moveTo>
                  <a:lnTo>
                    <a:pt x="3741571" y="3828083"/>
                  </a:lnTo>
                  <a:lnTo>
                    <a:pt x="3737203" y="3789983"/>
                  </a:lnTo>
                  <a:lnTo>
                    <a:pt x="3746171" y="3789983"/>
                  </a:lnTo>
                  <a:lnTo>
                    <a:pt x="3764689" y="3764583"/>
                  </a:lnTo>
                  <a:lnTo>
                    <a:pt x="3846141" y="3764583"/>
                  </a:lnTo>
                  <a:lnTo>
                    <a:pt x="3823482" y="3828083"/>
                  </a:lnTo>
                  <a:close/>
                </a:path>
                <a:path w="5528944" h="9429115">
                  <a:moveTo>
                    <a:pt x="4093433" y="3828083"/>
                  </a:moveTo>
                  <a:lnTo>
                    <a:pt x="4035147" y="3828083"/>
                  </a:lnTo>
                  <a:lnTo>
                    <a:pt x="4013811" y="3789983"/>
                  </a:lnTo>
                  <a:lnTo>
                    <a:pt x="3990253" y="3764583"/>
                  </a:lnTo>
                  <a:lnTo>
                    <a:pt x="4076340" y="3764583"/>
                  </a:lnTo>
                  <a:lnTo>
                    <a:pt x="4085571" y="3789983"/>
                  </a:lnTo>
                  <a:lnTo>
                    <a:pt x="4093433" y="3828083"/>
                  </a:lnTo>
                  <a:close/>
                </a:path>
                <a:path w="5528944" h="9429115">
                  <a:moveTo>
                    <a:pt x="4315274" y="3789983"/>
                  </a:moveTo>
                  <a:lnTo>
                    <a:pt x="4232507" y="3789983"/>
                  </a:lnTo>
                  <a:lnTo>
                    <a:pt x="4248501" y="3764583"/>
                  </a:lnTo>
                  <a:lnTo>
                    <a:pt x="4310295" y="3764583"/>
                  </a:lnTo>
                  <a:lnTo>
                    <a:pt x="4315274" y="3789983"/>
                  </a:lnTo>
                  <a:close/>
                </a:path>
                <a:path w="5528944" h="9429115">
                  <a:moveTo>
                    <a:pt x="4811729" y="3789983"/>
                  </a:moveTo>
                  <a:lnTo>
                    <a:pt x="4744339" y="3789983"/>
                  </a:lnTo>
                  <a:lnTo>
                    <a:pt x="4748973" y="3764583"/>
                  </a:lnTo>
                  <a:lnTo>
                    <a:pt x="4793936" y="3764583"/>
                  </a:lnTo>
                  <a:lnTo>
                    <a:pt x="4811729" y="3789983"/>
                  </a:lnTo>
                  <a:close/>
                </a:path>
                <a:path w="5528944" h="9429115">
                  <a:moveTo>
                    <a:pt x="5311516" y="3853483"/>
                  </a:moveTo>
                  <a:lnTo>
                    <a:pt x="5249729" y="3853483"/>
                  </a:lnTo>
                  <a:lnTo>
                    <a:pt x="5218449" y="3828083"/>
                  </a:lnTo>
                  <a:lnTo>
                    <a:pt x="5218449" y="3764583"/>
                  </a:lnTo>
                  <a:lnTo>
                    <a:pt x="5310233" y="3764583"/>
                  </a:lnTo>
                  <a:lnTo>
                    <a:pt x="5324731" y="3789983"/>
                  </a:lnTo>
                  <a:lnTo>
                    <a:pt x="5335009" y="3789983"/>
                  </a:lnTo>
                  <a:lnTo>
                    <a:pt x="5341043" y="3828083"/>
                  </a:lnTo>
                  <a:lnTo>
                    <a:pt x="5342814" y="3828083"/>
                  </a:lnTo>
                  <a:lnTo>
                    <a:pt x="5311516" y="3853483"/>
                  </a:lnTo>
                  <a:close/>
                </a:path>
                <a:path w="5528944" h="9429115">
                  <a:moveTo>
                    <a:pt x="386584" y="3828083"/>
                  </a:moveTo>
                  <a:lnTo>
                    <a:pt x="281117" y="3828083"/>
                  </a:lnTo>
                  <a:lnTo>
                    <a:pt x="257004" y="3789983"/>
                  </a:lnTo>
                  <a:lnTo>
                    <a:pt x="388540" y="3789983"/>
                  </a:lnTo>
                  <a:lnTo>
                    <a:pt x="386584" y="3828083"/>
                  </a:lnTo>
                  <a:close/>
                </a:path>
                <a:path w="5528944" h="9429115">
                  <a:moveTo>
                    <a:pt x="689609" y="3828083"/>
                  </a:moveTo>
                  <a:lnTo>
                    <a:pt x="571158" y="3828083"/>
                  </a:lnTo>
                  <a:lnTo>
                    <a:pt x="585859" y="3789983"/>
                  </a:lnTo>
                  <a:lnTo>
                    <a:pt x="672433" y="3789983"/>
                  </a:lnTo>
                  <a:lnTo>
                    <a:pt x="689609" y="3828083"/>
                  </a:lnTo>
                  <a:close/>
                </a:path>
                <a:path w="5528944" h="9429115">
                  <a:moveTo>
                    <a:pt x="1890189" y="3828083"/>
                  </a:moveTo>
                  <a:lnTo>
                    <a:pt x="1865849" y="3828083"/>
                  </a:lnTo>
                  <a:lnTo>
                    <a:pt x="1864354" y="3789983"/>
                  </a:lnTo>
                  <a:lnTo>
                    <a:pt x="1894954" y="3789983"/>
                  </a:lnTo>
                  <a:lnTo>
                    <a:pt x="1890189" y="3828083"/>
                  </a:lnTo>
                  <a:close/>
                </a:path>
                <a:path w="5528944" h="9429115">
                  <a:moveTo>
                    <a:pt x="2626655" y="3828083"/>
                  </a:moveTo>
                  <a:lnTo>
                    <a:pt x="2555305" y="3828083"/>
                  </a:lnTo>
                  <a:lnTo>
                    <a:pt x="2552063" y="3789983"/>
                  </a:lnTo>
                  <a:lnTo>
                    <a:pt x="2611757" y="3789983"/>
                  </a:lnTo>
                  <a:lnTo>
                    <a:pt x="2626655" y="3828083"/>
                  </a:lnTo>
                  <a:close/>
                </a:path>
                <a:path w="5528944" h="9429115">
                  <a:moveTo>
                    <a:pt x="3143869" y="3828083"/>
                  </a:moveTo>
                  <a:lnTo>
                    <a:pt x="3117946" y="3828083"/>
                  </a:lnTo>
                  <a:lnTo>
                    <a:pt x="3125524" y="3789983"/>
                  </a:lnTo>
                  <a:lnTo>
                    <a:pt x="3135240" y="3789983"/>
                  </a:lnTo>
                  <a:lnTo>
                    <a:pt x="3143869" y="3828083"/>
                  </a:lnTo>
                  <a:close/>
                </a:path>
                <a:path w="5528944" h="9429115">
                  <a:moveTo>
                    <a:pt x="4240744" y="3853483"/>
                  </a:moveTo>
                  <a:lnTo>
                    <a:pt x="4190940" y="3853483"/>
                  </a:lnTo>
                  <a:lnTo>
                    <a:pt x="4204492" y="3828083"/>
                  </a:lnTo>
                  <a:lnTo>
                    <a:pt x="4218781" y="3789983"/>
                  </a:lnTo>
                  <a:lnTo>
                    <a:pt x="4310663" y="3789983"/>
                  </a:lnTo>
                  <a:lnTo>
                    <a:pt x="4303801" y="3828083"/>
                  </a:lnTo>
                  <a:lnTo>
                    <a:pt x="4258937" y="3828083"/>
                  </a:lnTo>
                  <a:lnTo>
                    <a:pt x="4240744" y="3853483"/>
                  </a:lnTo>
                  <a:close/>
                </a:path>
                <a:path w="5528944" h="9429115">
                  <a:moveTo>
                    <a:pt x="4837527" y="3828083"/>
                  </a:moveTo>
                  <a:lnTo>
                    <a:pt x="4787636" y="3828083"/>
                  </a:lnTo>
                  <a:lnTo>
                    <a:pt x="4766591" y="3789983"/>
                  </a:lnTo>
                  <a:lnTo>
                    <a:pt x="4835755" y="3789983"/>
                  </a:lnTo>
                  <a:lnTo>
                    <a:pt x="4837527" y="3828083"/>
                  </a:lnTo>
                  <a:close/>
                </a:path>
                <a:path w="5528944" h="9429115">
                  <a:moveTo>
                    <a:pt x="5001814" y="3853483"/>
                  </a:moveTo>
                  <a:lnTo>
                    <a:pt x="4952914" y="3853483"/>
                  </a:lnTo>
                  <a:lnTo>
                    <a:pt x="4975130" y="3828083"/>
                  </a:lnTo>
                  <a:lnTo>
                    <a:pt x="4995228" y="3789983"/>
                  </a:lnTo>
                  <a:lnTo>
                    <a:pt x="5064550" y="3789983"/>
                  </a:lnTo>
                  <a:lnTo>
                    <a:pt x="5080463" y="3828083"/>
                  </a:lnTo>
                  <a:lnTo>
                    <a:pt x="5024191" y="3828083"/>
                  </a:lnTo>
                  <a:lnTo>
                    <a:pt x="5001814" y="3853483"/>
                  </a:lnTo>
                  <a:close/>
                </a:path>
                <a:path w="5528944" h="9429115">
                  <a:moveTo>
                    <a:pt x="756122" y="3853483"/>
                  </a:moveTo>
                  <a:lnTo>
                    <a:pt x="558871" y="3853483"/>
                  </a:lnTo>
                  <a:lnTo>
                    <a:pt x="561466" y="3828083"/>
                  </a:lnTo>
                  <a:lnTo>
                    <a:pt x="743164" y="3828083"/>
                  </a:lnTo>
                  <a:lnTo>
                    <a:pt x="756122" y="3853483"/>
                  </a:lnTo>
                  <a:close/>
                </a:path>
                <a:path w="5528944" h="9429115">
                  <a:moveTo>
                    <a:pt x="980732" y="3853483"/>
                  </a:moveTo>
                  <a:lnTo>
                    <a:pt x="859667" y="3853483"/>
                  </a:lnTo>
                  <a:lnTo>
                    <a:pt x="866451" y="3828083"/>
                  </a:lnTo>
                  <a:lnTo>
                    <a:pt x="955999" y="3828083"/>
                  </a:lnTo>
                  <a:lnTo>
                    <a:pt x="980732" y="3853483"/>
                  </a:lnTo>
                  <a:close/>
                </a:path>
                <a:path w="5528944" h="9429115">
                  <a:moveTo>
                    <a:pt x="1128423" y="3853483"/>
                  </a:moveTo>
                  <a:lnTo>
                    <a:pt x="1106178" y="3853483"/>
                  </a:lnTo>
                  <a:lnTo>
                    <a:pt x="1108437" y="3828083"/>
                  </a:lnTo>
                  <a:lnTo>
                    <a:pt x="1119531" y="3828083"/>
                  </a:lnTo>
                  <a:lnTo>
                    <a:pt x="1128423" y="3853483"/>
                  </a:lnTo>
                  <a:close/>
                </a:path>
                <a:path w="5528944" h="9429115">
                  <a:moveTo>
                    <a:pt x="1867497" y="3853483"/>
                  </a:moveTo>
                  <a:lnTo>
                    <a:pt x="1866924" y="3828083"/>
                  </a:lnTo>
                  <a:lnTo>
                    <a:pt x="1876306" y="3828083"/>
                  </a:lnTo>
                  <a:lnTo>
                    <a:pt x="1867497" y="3853483"/>
                  </a:lnTo>
                  <a:close/>
                </a:path>
                <a:path w="5528944" h="9429115">
                  <a:moveTo>
                    <a:pt x="2196944" y="3853483"/>
                  </a:moveTo>
                  <a:lnTo>
                    <a:pt x="2162627" y="3853483"/>
                  </a:lnTo>
                  <a:lnTo>
                    <a:pt x="2160302" y="3828083"/>
                  </a:lnTo>
                  <a:lnTo>
                    <a:pt x="2196612" y="3828083"/>
                  </a:lnTo>
                  <a:lnTo>
                    <a:pt x="2196944" y="3853483"/>
                  </a:lnTo>
                  <a:close/>
                </a:path>
                <a:path w="5528944" h="9429115">
                  <a:moveTo>
                    <a:pt x="3144234" y="3853483"/>
                  </a:moveTo>
                  <a:lnTo>
                    <a:pt x="3117870" y="3853483"/>
                  </a:lnTo>
                  <a:lnTo>
                    <a:pt x="3111361" y="3828083"/>
                  </a:lnTo>
                  <a:lnTo>
                    <a:pt x="3150202" y="3828083"/>
                  </a:lnTo>
                  <a:lnTo>
                    <a:pt x="3144234" y="3853483"/>
                  </a:lnTo>
                  <a:close/>
                </a:path>
                <a:path w="5528944" h="9429115">
                  <a:moveTo>
                    <a:pt x="3403943" y="3853483"/>
                  </a:moveTo>
                  <a:lnTo>
                    <a:pt x="3367574" y="3853483"/>
                  </a:lnTo>
                  <a:lnTo>
                    <a:pt x="3354548" y="3828083"/>
                  </a:lnTo>
                  <a:lnTo>
                    <a:pt x="3409485" y="3828083"/>
                  </a:lnTo>
                  <a:lnTo>
                    <a:pt x="3403943" y="3853483"/>
                  </a:lnTo>
                  <a:close/>
                </a:path>
                <a:path w="5528944" h="9429115">
                  <a:moveTo>
                    <a:pt x="3915067" y="3853483"/>
                  </a:moveTo>
                  <a:lnTo>
                    <a:pt x="3801269" y="3853483"/>
                  </a:lnTo>
                  <a:lnTo>
                    <a:pt x="3776315" y="3828083"/>
                  </a:lnTo>
                  <a:lnTo>
                    <a:pt x="3889386" y="3828083"/>
                  </a:lnTo>
                  <a:lnTo>
                    <a:pt x="3915067" y="3853483"/>
                  </a:lnTo>
                  <a:close/>
                </a:path>
                <a:path w="5528944" h="9429115">
                  <a:moveTo>
                    <a:pt x="4665545" y="3853483"/>
                  </a:moveTo>
                  <a:lnTo>
                    <a:pt x="4606384" y="3853483"/>
                  </a:lnTo>
                  <a:lnTo>
                    <a:pt x="4596295" y="3828083"/>
                  </a:lnTo>
                  <a:lnTo>
                    <a:pt x="4667908" y="3828083"/>
                  </a:lnTo>
                  <a:lnTo>
                    <a:pt x="4665545" y="3853483"/>
                  </a:lnTo>
                  <a:close/>
                </a:path>
                <a:path w="5528944" h="9429115">
                  <a:moveTo>
                    <a:pt x="5126010" y="3853483"/>
                  </a:moveTo>
                  <a:lnTo>
                    <a:pt x="5077052" y="3853483"/>
                  </a:lnTo>
                  <a:lnTo>
                    <a:pt x="5056887" y="3828083"/>
                  </a:lnTo>
                  <a:lnTo>
                    <a:pt x="5124079" y="3828083"/>
                  </a:lnTo>
                  <a:lnTo>
                    <a:pt x="5126010" y="3853483"/>
                  </a:lnTo>
                  <a:close/>
                </a:path>
                <a:path w="5528944" h="9429115">
                  <a:moveTo>
                    <a:pt x="418240" y="3891583"/>
                  </a:moveTo>
                  <a:lnTo>
                    <a:pt x="410577" y="3891583"/>
                  </a:lnTo>
                  <a:lnTo>
                    <a:pt x="405633" y="3853483"/>
                  </a:lnTo>
                  <a:lnTo>
                    <a:pt x="422365" y="3853483"/>
                  </a:lnTo>
                  <a:lnTo>
                    <a:pt x="418240" y="3891583"/>
                  </a:lnTo>
                  <a:close/>
                </a:path>
                <a:path w="5528944" h="9429115">
                  <a:moveTo>
                    <a:pt x="615512" y="3891583"/>
                  </a:moveTo>
                  <a:lnTo>
                    <a:pt x="590184" y="3891583"/>
                  </a:lnTo>
                  <a:lnTo>
                    <a:pt x="574802" y="3853483"/>
                  </a:lnTo>
                  <a:lnTo>
                    <a:pt x="628164" y="3853483"/>
                  </a:lnTo>
                  <a:lnTo>
                    <a:pt x="615512" y="3891583"/>
                  </a:lnTo>
                  <a:close/>
                </a:path>
                <a:path w="5528944" h="9429115">
                  <a:moveTo>
                    <a:pt x="787472" y="3891583"/>
                  </a:moveTo>
                  <a:lnTo>
                    <a:pt x="743853" y="3891583"/>
                  </a:lnTo>
                  <a:lnTo>
                    <a:pt x="710648" y="3853483"/>
                  </a:lnTo>
                  <a:lnTo>
                    <a:pt x="789646" y="3853483"/>
                  </a:lnTo>
                  <a:lnTo>
                    <a:pt x="787472" y="3891583"/>
                  </a:lnTo>
                  <a:close/>
                </a:path>
                <a:path w="5528944" h="9429115">
                  <a:moveTo>
                    <a:pt x="961147" y="3891583"/>
                  </a:moveTo>
                  <a:lnTo>
                    <a:pt x="871852" y="3891583"/>
                  </a:lnTo>
                  <a:lnTo>
                    <a:pt x="856432" y="3853483"/>
                  </a:lnTo>
                  <a:lnTo>
                    <a:pt x="972798" y="3853483"/>
                  </a:lnTo>
                  <a:lnTo>
                    <a:pt x="961147" y="3891583"/>
                  </a:lnTo>
                  <a:close/>
                </a:path>
                <a:path w="5528944" h="9429115">
                  <a:moveTo>
                    <a:pt x="1472331" y="3891583"/>
                  </a:moveTo>
                  <a:lnTo>
                    <a:pt x="1398243" y="3891583"/>
                  </a:lnTo>
                  <a:lnTo>
                    <a:pt x="1403934" y="3853483"/>
                  </a:lnTo>
                  <a:lnTo>
                    <a:pt x="1465966" y="3853483"/>
                  </a:lnTo>
                  <a:lnTo>
                    <a:pt x="1472331" y="3891583"/>
                  </a:lnTo>
                  <a:close/>
                </a:path>
                <a:path w="5528944" h="9429115">
                  <a:moveTo>
                    <a:pt x="2435753" y="3891583"/>
                  </a:moveTo>
                  <a:lnTo>
                    <a:pt x="2388274" y="3891583"/>
                  </a:lnTo>
                  <a:lnTo>
                    <a:pt x="2374912" y="3853483"/>
                  </a:lnTo>
                  <a:lnTo>
                    <a:pt x="2437193" y="3853483"/>
                  </a:lnTo>
                  <a:lnTo>
                    <a:pt x="2435753" y="3891583"/>
                  </a:lnTo>
                  <a:close/>
                </a:path>
                <a:path w="5528944" h="9429115">
                  <a:moveTo>
                    <a:pt x="2701085" y="3891583"/>
                  </a:moveTo>
                  <a:lnTo>
                    <a:pt x="2665557" y="3891583"/>
                  </a:lnTo>
                  <a:lnTo>
                    <a:pt x="2667921" y="3853483"/>
                  </a:lnTo>
                  <a:lnTo>
                    <a:pt x="2700300" y="3853483"/>
                  </a:lnTo>
                  <a:lnTo>
                    <a:pt x="2701085" y="3891583"/>
                  </a:lnTo>
                  <a:close/>
                </a:path>
                <a:path w="5528944" h="9429115">
                  <a:moveTo>
                    <a:pt x="2975192" y="3891583"/>
                  </a:moveTo>
                  <a:lnTo>
                    <a:pt x="2927384" y="3891583"/>
                  </a:lnTo>
                  <a:lnTo>
                    <a:pt x="2930525" y="3853483"/>
                  </a:lnTo>
                  <a:lnTo>
                    <a:pt x="2973686" y="3853483"/>
                  </a:lnTo>
                  <a:lnTo>
                    <a:pt x="2975192" y="3891583"/>
                  </a:lnTo>
                  <a:close/>
                </a:path>
                <a:path w="5528944" h="9429115">
                  <a:moveTo>
                    <a:pt x="3268204" y="3891583"/>
                  </a:moveTo>
                  <a:lnTo>
                    <a:pt x="3189541" y="3891583"/>
                  </a:lnTo>
                  <a:lnTo>
                    <a:pt x="3216953" y="3853483"/>
                  </a:lnTo>
                  <a:lnTo>
                    <a:pt x="3243115" y="3853483"/>
                  </a:lnTo>
                  <a:lnTo>
                    <a:pt x="3268204" y="3891583"/>
                  </a:lnTo>
                  <a:close/>
                </a:path>
                <a:path w="5528944" h="9429115">
                  <a:moveTo>
                    <a:pt x="3957033" y="3891583"/>
                  </a:moveTo>
                  <a:lnTo>
                    <a:pt x="3901841" y="3891583"/>
                  </a:lnTo>
                  <a:lnTo>
                    <a:pt x="3878921" y="3853483"/>
                  </a:lnTo>
                  <a:lnTo>
                    <a:pt x="3939727" y="3853483"/>
                  </a:lnTo>
                  <a:lnTo>
                    <a:pt x="3957033" y="3891583"/>
                  </a:lnTo>
                  <a:close/>
                </a:path>
                <a:path w="5528944" h="9429115">
                  <a:moveTo>
                    <a:pt x="4210495" y="3891583"/>
                  </a:moveTo>
                  <a:lnTo>
                    <a:pt x="4158629" y="3891583"/>
                  </a:lnTo>
                  <a:lnTo>
                    <a:pt x="4176270" y="3853483"/>
                  </a:lnTo>
                  <a:lnTo>
                    <a:pt x="4224723" y="3853483"/>
                  </a:lnTo>
                  <a:lnTo>
                    <a:pt x="4210495" y="3891583"/>
                  </a:lnTo>
                  <a:close/>
                </a:path>
                <a:path w="5528944" h="9429115">
                  <a:moveTo>
                    <a:pt x="4542551" y="3916983"/>
                  </a:moveTo>
                  <a:lnTo>
                    <a:pt x="4415358" y="3916983"/>
                  </a:lnTo>
                  <a:lnTo>
                    <a:pt x="4383584" y="3891583"/>
                  </a:lnTo>
                  <a:lnTo>
                    <a:pt x="4374514" y="3891583"/>
                  </a:lnTo>
                  <a:lnTo>
                    <a:pt x="4373730" y="3853483"/>
                  </a:lnTo>
                  <a:lnTo>
                    <a:pt x="4447888" y="3853483"/>
                  </a:lnTo>
                  <a:lnTo>
                    <a:pt x="4479102" y="3891583"/>
                  </a:lnTo>
                  <a:lnTo>
                    <a:pt x="4542551" y="3916983"/>
                  </a:lnTo>
                  <a:close/>
                </a:path>
                <a:path w="5528944" h="9429115">
                  <a:moveTo>
                    <a:pt x="4948946" y="3916983"/>
                  </a:moveTo>
                  <a:lnTo>
                    <a:pt x="4895251" y="3916983"/>
                  </a:lnTo>
                  <a:lnTo>
                    <a:pt x="4889822" y="3891583"/>
                  </a:lnTo>
                  <a:lnTo>
                    <a:pt x="4882455" y="3891583"/>
                  </a:lnTo>
                  <a:lnTo>
                    <a:pt x="4888742" y="3853483"/>
                  </a:lnTo>
                  <a:lnTo>
                    <a:pt x="4979983" y="3853483"/>
                  </a:lnTo>
                  <a:lnTo>
                    <a:pt x="4948946" y="3916983"/>
                  </a:lnTo>
                  <a:close/>
                </a:path>
                <a:path w="5528944" h="9429115">
                  <a:moveTo>
                    <a:pt x="268909" y="3916983"/>
                  </a:moveTo>
                  <a:lnTo>
                    <a:pt x="247119" y="3916983"/>
                  </a:lnTo>
                  <a:lnTo>
                    <a:pt x="258254" y="3891583"/>
                  </a:lnTo>
                  <a:lnTo>
                    <a:pt x="268909" y="3916983"/>
                  </a:lnTo>
                  <a:close/>
                </a:path>
                <a:path w="5528944" h="9429115">
                  <a:moveTo>
                    <a:pt x="932418" y="3916983"/>
                  </a:moveTo>
                  <a:lnTo>
                    <a:pt x="931926" y="3916983"/>
                  </a:lnTo>
                  <a:lnTo>
                    <a:pt x="903700" y="3891583"/>
                  </a:lnTo>
                  <a:lnTo>
                    <a:pt x="947205" y="3891583"/>
                  </a:lnTo>
                  <a:lnTo>
                    <a:pt x="932418" y="3916983"/>
                  </a:lnTo>
                  <a:close/>
                </a:path>
                <a:path w="5528944" h="9429115">
                  <a:moveTo>
                    <a:pt x="1054002" y="3916983"/>
                  </a:moveTo>
                  <a:lnTo>
                    <a:pt x="1014894" y="3916983"/>
                  </a:lnTo>
                  <a:lnTo>
                    <a:pt x="1022707" y="3891583"/>
                  </a:lnTo>
                  <a:lnTo>
                    <a:pt x="1043522" y="3891583"/>
                  </a:lnTo>
                  <a:lnTo>
                    <a:pt x="1054002" y="3916983"/>
                  </a:lnTo>
                  <a:close/>
                </a:path>
                <a:path w="5528944" h="9429115">
                  <a:moveTo>
                    <a:pt x="1337291" y="3955083"/>
                  </a:moveTo>
                  <a:lnTo>
                    <a:pt x="1260499" y="3955083"/>
                  </a:lnTo>
                  <a:lnTo>
                    <a:pt x="1241981" y="3916983"/>
                  </a:lnTo>
                  <a:lnTo>
                    <a:pt x="1258257" y="3916983"/>
                  </a:lnTo>
                  <a:lnTo>
                    <a:pt x="1276128" y="3891583"/>
                  </a:lnTo>
                  <a:lnTo>
                    <a:pt x="1337708" y="3891583"/>
                  </a:lnTo>
                  <a:lnTo>
                    <a:pt x="1343804" y="3916983"/>
                  </a:lnTo>
                  <a:lnTo>
                    <a:pt x="1337291" y="3955083"/>
                  </a:lnTo>
                  <a:close/>
                </a:path>
                <a:path w="5528944" h="9429115">
                  <a:moveTo>
                    <a:pt x="1499050" y="4056683"/>
                  </a:moveTo>
                  <a:lnTo>
                    <a:pt x="1434346" y="4056683"/>
                  </a:lnTo>
                  <a:lnTo>
                    <a:pt x="1438267" y="3993183"/>
                  </a:lnTo>
                  <a:lnTo>
                    <a:pt x="1434968" y="3955083"/>
                  </a:lnTo>
                  <a:lnTo>
                    <a:pt x="1420607" y="3916983"/>
                  </a:lnTo>
                  <a:lnTo>
                    <a:pt x="1391483" y="3891583"/>
                  </a:lnTo>
                  <a:lnTo>
                    <a:pt x="1494065" y="3891583"/>
                  </a:lnTo>
                  <a:lnTo>
                    <a:pt x="1513636" y="3916983"/>
                  </a:lnTo>
                  <a:lnTo>
                    <a:pt x="1532156" y="3916983"/>
                  </a:lnTo>
                  <a:lnTo>
                    <a:pt x="1550689" y="3955083"/>
                  </a:lnTo>
                  <a:lnTo>
                    <a:pt x="1545091" y="3955083"/>
                  </a:lnTo>
                  <a:lnTo>
                    <a:pt x="1534447" y="3993183"/>
                  </a:lnTo>
                  <a:lnTo>
                    <a:pt x="1511035" y="3993183"/>
                  </a:lnTo>
                  <a:lnTo>
                    <a:pt x="1506237" y="4018583"/>
                  </a:lnTo>
                  <a:lnTo>
                    <a:pt x="1502947" y="4018583"/>
                  </a:lnTo>
                  <a:lnTo>
                    <a:pt x="1499050" y="4056683"/>
                  </a:lnTo>
                  <a:close/>
                </a:path>
                <a:path w="5528944" h="9429115">
                  <a:moveTo>
                    <a:pt x="2036934" y="3916983"/>
                  </a:moveTo>
                  <a:lnTo>
                    <a:pt x="1995911" y="3916983"/>
                  </a:lnTo>
                  <a:lnTo>
                    <a:pt x="2000695" y="3891583"/>
                  </a:lnTo>
                  <a:lnTo>
                    <a:pt x="2027794" y="3891583"/>
                  </a:lnTo>
                  <a:lnTo>
                    <a:pt x="2036934" y="3916983"/>
                  </a:lnTo>
                  <a:close/>
                </a:path>
                <a:path w="5528944" h="9429115">
                  <a:moveTo>
                    <a:pt x="3299047" y="3916983"/>
                  </a:moveTo>
                  <a:lnTo>
                    <a:pt x="3198774" y="3916983"/>
                  </a:lnTo>
                  <a:lnTo>
                    <a:pt x="3187836" y="3891583"/>
                  </a:lnTo>
                  <a:lnTo>
                    <a:pt x="3298363" y="3891583"/>
                  </a:lnTo>
                  <a:lnTo>
                    <a:pt x="3299047" y="3916983"/>
                  </a:lnTo>
                  <a:close/>
                </a:path>
                <a:path w="5528944" h="9429115">
                  <a:moveTo>
                    <a:pt x="4014516" y="3916983"/>
                  </a:moveTo>
                  <a:lnTo>
                    <a:pt x="3954992" y="3916983"/>
                  </a:lnTo>
                  <a:lnTo>
                    <a:pt x="3942936" y="3891583"/>
                  </a:lnTo>
                  <a:lnTo>
                    <a:pt x="4013763" y="3891583"/>
                  </a:lnTo>
                  <a:lnTo>
                    <a:pt x="4014516" y="3916983"/>
                  </a:lnTo>
                  <a:close/>
                </a:path>
                <a:path w="5528944" h="9429115">
                  <a:moveTo>
                    <a:pt x="4180936" y="3916983"/>
                  </a:moveTo>
                  <a:lnTo>
                    <a:pt x="4175576" y="3916983"/>
                  </a:lnTo>
                  <a:lnTo>
                    <a:pt x="4164913" y="3891583"/>
                  </a:lnTo>
                  <a:lnTo>
                    <a:pt x="4189267" y="3891583"/>
                  </a:lnTo>
                  <a:lnTo>
                    <a:pt x="4180936" y="3916983"/>
                  </a:lnTo>
                  <a:close/>
                </a:path>
                <a:path w="5528944" h="9429115">
                  <a:moveTo>
                    <a:pt x="276848" y="3955083"/>
                  </a:moveTo>
                  <a:lnTo>
                    <a:pt x="236441" y="3955083"/>
                  </a:lnTo>
                  <a:lnTo>
                    <a:pt x="231723" y="3916983"/>
                  </a:lnTo>
                  <a:lnTo>
                    <a:pt x="283011" y="3916983"/>
                  </a:lnTo>
                  <a:lnTo>
                    <a:pt x="276848" y="3955083"/>
                  </a:lnTo>
                  <a:close/>
                </a:path>
                <a:path w="5528944" h="9429115">
                  <a:moveTo>
                    <a:pt x="681038" y="3993183"/>
                  </a:moveTo>
                  <a:lnTo>
                    <a:pt x="512067" y="3993183"/>
                  </a:lnTo>
                  <a:lnTo>
                    <a:pt x="506315" y="3955083"/>
                  </a:lnTo>
                  <a:lnTo>
                    <a:pt x="509433" y="3955083"/>
                  </a:lnTo>
                  <a:lnTo>
                    <a:pt x="516168" y="3916983"/>
                  </a:lnTo>
                  <a:lnTo>
                    <a:pt x="601562" y="3916983"/>
                  </a:lnTo>
                  <a:lnTo>
                    <a:pt x="642411" y="3955083"/>
                  </a:lnTo>
                  <a:lnTo>
                    <a:pt x="681038" y="3993183"/>
                  </a:lnTo>
                  <a:close/>
                </a:path>
                <a:path w="5528944" h="9429115">
                  <a:moveTo>
                    <a:pt x="1064591" y="3955083"/>
                  </a:moveTo>
                  <a:lnTo>
                    <a:pt x="1028703" y="3955083"/>
                  </a:lnTo>
                  <a:lnTo>
                    <a:pt x="1018284" y="3916983"/>
                  </a:lnTo>
                  <a:lnTo>
                    <a:pt x="1073509" y="3916983"/>
                  </a:lnTo>
                  <a:lnTo>
                    <a:pt x="1064591" y="3955083"/>
                  </a:lnTo>
                  <a:close/>
                </a:path>
                <a:path w="5528944" h="9429115">
                  <a:moveTo>
                    <a:pt x="2037402" y="3955083"/>
                  </a:moveTo>
                  <a:lnTo>
                    <a:pt x="2012015" y="3955083"/>
                  </a:lnTo>
                  <a:lnTo>
                    <a:pt x="2003059" y="3916983"/>
                  </a:lnTo>
                  <a:lnTo>
                    <a:pt x="2042305" y="3916983"/>
                  </a:lnTo>
                  <a:lnTo>
                    <a:pt x="2037402" y="3955083"/>
                  </a:lnTo>
                  <a:close/>
                </a:path>
                <a:path w="5528944" h="9429115">
                  <a:moveTo>
                    <a:pt x="2824402" y="3955083"/>
                  </a:moveTo>
                  <a:lnTo>
                    <a:pt x="2750464" y="3955083"/>
                  </a:lnTo>
                  <a:lnTo>
                    <a:pt x="2752825" y="3916983"/>
                  </a:lnTo>
                  <a:lnTo>
                    <a:pt x="2812140" y="3916983"/>
                  </a:lnTo>
                  <a:lnTo>
                    <a:pt x="2824402" y="3955083"/>
                  </a:lnTo>
                  <a:close/>
                </a:path>
                <a:path w="5528944" h="9429115">
                  <a:moveTo>
                    <a:pt x="3274014" y="3955083"/>
                  </a:moveTo>
                  <a:lnTo>
                    <a:pt x="3245841" y="3955083"/>
                  </a:lnTo>
                  <a:lnTo>
                    <a:pt x="3231633" y="3916983"/>
                  </a:lnTo>
                  <a:lnTo>
                    <a:pt x="3287595" y="3916983"/>
                  </a:lnTo>
                  <a:lnTo>
                    <a:pt x="3274014" y="3955083"/>
                  </a:lnTo>
                  <a:close/>
                </a:path>
                <a:path w="5528944" h="9429115">
                  <a:moveTo>
                    <a:pt x="4578221" y="3955083"/>
                  </a:moveTo>
                  <a:lnTo>
                    <a:pt x="4479644" y="3955083"/>
                  </a:lnTo>
                  <a:lnTo>
                    <a:pt x="4447312" y="3916983"/>
                  </a:lnTo>
                  <a:lnTo>
                    <a:pt x="4570177" y="3916983"/>
                  </a:lnTo>
                  <a:lnTo>
                    <a:pt x="4578221" y="3955083"/>
                  </a:lnTo>
                  <a:close/>
                </a:path>
                <a:path w="5528944" h="9429115">
                  <a:moveTo>
                    <a:pt x="5022254" y="3955083"/>
                  </a:moveTo>
                  <a:lnTo>
                    <a:pt x="4996021" y="3955083"/>
                  </a:lnTo>
                  <a:lnTo>
                    <a:pt x="5003331" y="3916983"/>
                  </a:lnTo>
                  <a:lnTo>
                    <a:pt x="5011488" y="3916983"/>
                  </a:lnTo>
                  <a:lnTo>
                    <a:pt x="5022254" y="3955083"/>
                  </a:lnTo>
                  <a:close/>
                </a:path>
                <a:path w="5528944" h="9429115">
                  <a:moveTo>
                    <a:pt x="931877" y="3993183"/>
                  </a:moveTo>
                  <a:lnTo>
                    <a:pt x="861532" y="3993183"/>
                  </a:lnTo>
                  <a:lnTo>
                    <a:pt x="868502" y="3955083"/>
                  </a:lnTo>
                  <a:lnTo>
                    <a:pt x="882760" y="3955083"/>
                  </a:lnTo>
                  <a:lnTo>
                    <a:pt x="931877" y="3993183"/>
                  </a:lnTo>
                  <a:close/>
                </a:path>
                <a:path w="5528944" h="9429115">
                  <a:moveTo>
                    <a:pt x="1030471" y="4082083"/>
                  </a:moveTo>
                  <a:lnTo>
                    <a:pt x="974421" y="4082083"/>
                  </a:lnTo>
                  <a:lnTo>
                    <a:pt x="959669" y="4056683"/>
                  </a:lnTo>
                  <a:lnTo>
                    <a:pt x="928373" y="4056683"/>
                  </a:lnTo>
                  <a:lnTo>
                    <a:pt x="912479" y="4018583"/>
                  </a:lnTo>
                  <a:lnTo>
                    <a:pt x="861474" y="4018583"/>
                  </a:lnTo>
                  <a:lnTo>
                    <a:pt x="859855" y="3993183"/>
                  </a:lnTo>
                  <a:lnTo>
                    <a:pt x="931877" y="3993183"/>
                  </a:lnTo>
                  <a:lnTo>
                    <a:pt x="977589" y="3955083"/>
                  </a:lnTo>
                  <a:lnTo>
                    <a:pt x="1030471" y="4082083"/>
                  </a:lnTo>
                  <a:close/>
                </a:path>
                <a:path w="5528944" h="9429115">
                  <a:moveTo>
                    <a:pt x="2056975" y="4082083"/>
                  </a:moveTo>
                  <a:lnTo>
                    <a:pt x="1679359" y="4082083"/>
                  </a:lnTo>
                  <a:lnTo>
                    <a:pt x="1668637" y="4056683"/>
                  </a:lnTo>
                  <a:lnTo>
                    <a:pt x="1706260" y="3993183"/>
                  </a:lnTo>
                  <a:lnTo>
                    <a:pt x="1706260" y="3955083"/>
                  </a:lnTo>
                  <a:lnTo>
                    <a:pt x="1735708" y="3955083"/>
                  </a:lnTo>
                  <a:lnTo>
                    <a:pt x="1742739" y="3993183"/>
                  </a:lnTo>
                  <a:lnTo>
                    <a:pt x="1755067" y="3993183"/>
                  </a:lnTo>
                  <a:lnTo>
                    <a:pt x="1778931" y="4018583"/>
                  </a:lnTo>
                  <a:lnTo>
                    <a:pt x="1791164" y="4018583"/>
                  </a:lnTo>
                  <a:lnTo>
                    <a:pt x="1796513" y="4056683"/>
                  </a:lnTo>
                  <a:lnTo>
                    <a:pt x="2059611" y="4056683"/>
                  </a:lnTo>
                  <a:lnTo>
                    <a:pt x="2056975" y="4082083"/>
                  </a:lnTo>
                  <a:close/>
                </a:path>
                <a:path w="5528944" h="9429115">
                  <a:moveTo>
                    <a:pt x="2409197" y="3993183"/>
                  </a:moveTo>
                  <a:lnTo>
                    <a:pt x="2373046" y="3993183"/>
                  </a:lnTo>
                  <a:lnTo>
                    <a:pt x="2378401" y="3955083"/>
                  </a:lnTo>
                  <a:lnTo>
                    <a:pt x="2404907" y="3955083"/>
                  </a:lnTo>
                  <a:lnTo>
                    <a:pt x="2409197" y="3993183"/>
                  </a:lnTo>
                  <a:close/>
                </a:path>
                <a:path w="5528944" h="9429115">
                  <a:moveTo>
                    <a:pt x="3418624" y="3993183"/>
                  </a:moveTo>
                  <a:lnTo>
                    <a:pt x="3348713" y="3993183"/>
                  </a:lnTo>
                  <a:lnTo>
                    <a:pt x="3361062" y="3955083"/>
                  </a:lnTo>
                  <a:lnTo>
                    <a:pt x="3409445" y="3955083"/>
                  </a:lnTo>
                  <a:lnTo>
                    <a:pt x="3418624" y="3993183"/>
                  </a:lnTo>
                  <a:close/>
                </a:path>
                <a:path w="5528944" h="9429115">
                  <a:moveTo>
                    <a:pt x="3633103" y="3993183"/>
                  </a:moveTo>
                  <a:lnTo>
                    <a:pt x="3561327" y="3993183"/>
                  </a:lnTo>
                  <a:lnTo>
                    <a:pt x="3562273" y="3955083"/>
                  </a:lnTo>
                  <a:lnTo>
                    <a:pt x="3620840" y="3955083"/>
                  </a:lnTo>
                  <a:lnTo>
                    <a:pt x="3633103" y="3993183"/>
                  </a:lnTo>
                  <a:close/>
                </a:path>
                <a:path w="5528944" h="9429115">
                  <a:moveTo>
                    <a:pt x="3840292" y="3993183"/>
                  </a:moveTo>
                  <a:lnTo>
                    <a:pt x="3781736" y="3993183"/>
                  </a:lnTo>
                  <a:lnTo>
                    <a:pt x="3799840" y="3955083"/>
                  </a:lnTo>
                  <a:lnTo>
                    <a:pt x="3834451" y="3955083"/>
                  </a:lnTo>
                  <a:lnTo>
                    <a:pt x="3840292" y="3993183"/>
                  </a:lnTo>
                  <a:close/>
                </a:path>
                <a:path w="5528944" h="9429115">
                  <a:moveTo>
                    <a:pt x="4077485" y="3993183"/>
                  </a:moveTo>
                  <a:lnTo>
                    <a:pt x="4040441" y="3993183"/>
                  </a:lnTo>
                  <a:lnTo>
                    <a:pt x="4039894" y="3955083"/>
                  </a:lnTo>
                  <a:lnTo>
                    <a:pt x="4076349" y="3955083"/>
                  </a:lnTo>
                  <a:lnTo>
                    <a:pt x="4077485" y="3993183"/>
                  </a:lnTo>
                  <a:close/>
                </a:path>
                <a:path w="5528944" h="9429115">
                  <a:moveTo>
                    <a:pt x="4415315" y="4018583"/>
                  </a:moveTo>
                  <a:lnTo>
                    <a:pt x="4346611" y="4018583"/>
                  </a:lnTo>
                  <a:lnTo>
                    <a:pt x="4341336" y="3993183"/>
                  </a:lnTo>
                  <a:lnTo>
                    <a:pt x="4231923" y="3993183"/>
                  </a:lnTo>
                  <a:lnTo>
                    <a:pt x="4259080" y="3955083"/>
                  </a:lnTo>
                  <a:lnTo>
                    <a:pt x="4383806" y="3955083"/>
                  </a:lnTo>
                  <a:lnTo>
                    <a:pt x="4407783" y="3993183"/>
                  </a:lnTo>
                  <a:lnTo>
                    <a:pt x="4415315" y="4018583"/>
                  </a:lnTo>
                  <a:close/>
                </a:path>
                <a:path w="5528944" h="9429115">
                  <a:moveTo>
                    <a:pt x="4557360" y="3993183"/>
                  </a:moveTo>
                  <a:lnTo>
                    <a:pt x="4541967" y="3993183"/>
                  </a:lnTo>
                  <a:lnTo>
                    <a:pt x="4526765" y="3955083"/>
                  </a:lnTo>
                  <a:lnTo>
                    <a:pt x="4572228" y="3955083"/>
                  </a:lnTo>
                  <a:lnTo>
                    <a:pt x="4557360" y="3993183"/>
                  </a:lnTo>
                  <a:close/>
                </a:path>
                <a:path w="5528944" h="9429115">
                  <a:moveTo>
                    <a:pt x="5042860" y="3993183"/>
                  </a:moveTo>
                  <a:lnTo>
                    <a:pt x="4983292" y="3993183"/>
                  </a:lnTo>
                  <a:lnTo>
                    <a:pt x="4981163" y="3955083"/>
                  </a:lnTo>
                  <a:lnTo>
                    <a:pt x="5044279" y="3955083"/>
                  </a:lnTo>
                  <a:lnTo>
                    <a:pt x="5042860" y="3993183"/>
                  </a:lnTo>
                  <a:close/>
                </a:path>
                <a:path w="5528944" h="9429115">
                  <a:moveTo>
                    <a:pt x="35959" y="4018583"/>
                  </a:moveTo>
                  <a:lnTo>
                    <a:pt x="0" y="4018583"/>
                  </a:lnTo>
                  <a:lnTo>
                    <a:pt x="0" y="3993183"/>
                  </a:lnTo>
                  <a:lnTo>
                    <a:pt x="15981" y="3993183"/>
                  </a:lnTo>
                  <a:lnTo>
                    <a:pt x="35959" y="4018583"/>
                  </a:lnTo>
                  <a:close/>
                </a:path>
                <a:path w="5528944" h="9429115">
                  <a:moveTo>
                    <a:pt x="447915" y="4018583"/>
                  </a:moveTo>
                  <a:lnTo>
                    <a:pt x="413167" y="4018583"/>
                  </a:lnTo>
                  <a:lnTo>
                    <a:pt x="416406" y="3993183"/>
                  </a:lnTo>
                  <a:lnTo>
                    <a:pt x="424854" y="3993183"/>
                  </a:lnTo>
                  <a:lnTo>
                    <a:pt x="447915" y="4018583"/>
                  </a:lnTo>
                  <a:close/>
                </a:path>
                <a:path w="5528944" h="9429115">
                  <a:moveTo>
                    <a:pt x="786390" y="4056683"/>
                  </a:moveTo>
                  <a:lnTo>
                    <a:pt x="679221" y="4056683"/>
                  </a:lnTo>
                  <a:lnTo>
                    <a:pt x="652405" y="4018583"/>
                  </a:lnTo>
                  <a:lnTo>
                    <a:pt x="629465" y="4018583"/>
                  </a:lnTo>
                  <a:lnTo>
                    <a:pt x="610026" y="3993183"/>
                  </a:lnTo>
                  <a:lnTo>
                    <a:pt x="717802" y="3993183"/>
                  </a:lnTo>
                  <a:lnTo>
                    <a:pt x="752837" y="4018583"/>
                  </a:lnTo>
                  <a:lnTo>
                    <a:pt x="786390" y="4056683"/>
                  </a:lnTo>
                  <a:close/>
                </a:path>
                <a:path w="5528944" h="9429115">
                  <a:moveTo>
                    <a:pt x="2291944" y="4018583"/>
                  </a:moveTo>
                  <a:lnTo>
                    <a:pt x="2248516" y="4018583"/>
                  </a:lnTo>
                  <a:lnTo>
                    <a:pt x="2257060" y="3993183"/>
                  </a:lnTo>
                  <a:lnTo>
                    <a:pt x="2278806" y="3993183"/>
                  </a:lnTo>
                  <a:lnTo>
                    <a:pt x="2291944" y="4018583"/>
                  </a:lnTo>
                  <a:close/>
                </a:path>
                <a:path w="5528944" h="9429115">
                  <a:moveTo>
                    <a:pt x="2422028" y="4018583"/>
                  </a:moveTo>
                  <a:lnTo>
                    <a:pt x="2369318" y="4018583"/>
                  </a:lnTo>
                  <a:lnTo>
                    <a:pt x="2365220" y="3993183"/>
                  </a:lnTo>
                  <a:lnTo>
                    <a:pt x="2416932" y="3993183"/>
                  </a:lnTo>
                  <a:lnTo>
                    <a:pt x="2422028" y="4018583"/>
                  </a:lnTo>
                  <a:close/>
                </a:path>
                <a:path w="5528944" h="9429115">
                  <a:moveTo>
                    <a:pt x="3143629" y="4018583"/>
                  </a:moveTo>
                  <a:lnTo>
                    <a:pt x="3111134" y="4018583"/>
                  </a:lnTo>
                  <a:lnTo>
                    <a:pt x="3107896" y="3993183"/>
                  </a:lnTo>
                  <a:lnTo>
                    <a:pt x="3150109" y="3993183"/>
                  </a:lnTo>
                  <a:lnTo>
                    <a:pt x="3143629" y="4018583"/>
                  </a:lnTo>
                  <a:close/>
                </a:path>
                <a:path w="5528944" h="9429115">
                  <a:moveTo>
                    <a:pt x="3508098" y="4056683"/>
                  </a:moveTo>
                  <a:lnTo>
                    <a:pt x="3384994" y="4056683"/>
                  </a:lnTo>
                  <a:lnTo>
                    <a:pt x="3387671" y="4018583"/>
                  </a:lnTo>
                  <a:lnTo>
                    <a:pt x="3336074" y="3993183"/>
                  </a:lnTo>
                  <a:lnTo>
                    <a:pt x="3435324" y="3993183"/>
                  </a:lnTo>
                  <a:lnTo>
                    <a:pt x="3457378" y="4018583"/>
                  </a:lnTo>
                  <a:lnTo>
                    <a:pt x="3481375" y="4018583"/>
                  </a:lnTo>
                  <a:lnTo>
                    <a:pt x="3508098" y="4056683"/>
                  </a:lnTo>
                  <a:close/>
                </a:path>
                <a:path w="5528944" h="9429115">
                  <a:moveTo>
                    <a:pt x="3776264" y="4158283"/>
                  </a:moveTo>
                  <a:lnTo>
                    <a:pt x="3733468" y="4158283"/>
                  </a:lnTo>
                  <a:lnTo>
                    <a:pt x="3725447" y="4120183"/>
                  </a:lnTo>
                  <a:lnTo>
                    <a:pt x="3704619" y="4120183"/>
                  </a:lnTo>
                  <a:lnTo>
                    <a:pt x="3677893" y="4082083"/>
                  </a:lnTo>
                  <a:lnTo>
                    <a:pt x="3645650" y="4056683"/>
                  </a:lnTo>
                  <a:lnTo>
                    <a:pt x="3575506" y="3993183"/>
                  </a:lnTo>
                  <a:lnTo>
                    <a:pt x="3653804" y="3993183"/>
                  </a:lnTo>
                  <a:lnTo>
                    <a:pt x="3674216" y="4018583"/>
                  </a:lnTo>
                  <a:lnTo>
                    <a:pt x="3694923" y="4056683"/>
                  </a:lnTo>
                  <a:lnTo>
                    <a:pt x="3715162" y="4056683"/>
                  </a:lnTo>
                  <a:lnTo>
                    <a:pt x="3730359" y="4082083"/>
                  </a:lnTo>
                  <a:lnTo>
                    <a:pt x="3745325" y="4082083"/>
                  </a:lnTo>
                  <a:lnTo>
                    <a:pt x="3775610" y="4120183"/>
                  </a:lnTo>
                  <a:lnTo>
                    <a:pt x="3776264" y="4158283"/>
                  </a:lnTo>
                  <a:close/>
                </a:path>
                <a:path w="5528944" h="9429115">
                  <a:moveTo>
                    <a:pt x="3815488" y="4018583"/>
                  </a:moveTo>
                  <a:lnTo>
                    <a:pt x="3793472" y="4018583"/>
                  </a:lnTo>
                  <a:lnTo>
                    <a:pt x="3782518" y="3993183"/>
                  </a:lnTo>
                  <a:lnTo>
                    <a:pt x="3826331" y="3993183"/>
                  </a:lnTo>
                  <a:lnTo>
                    <a:pt x="3815488" y="4018583"/>
                  </a:lnTo>
                  <a:close/>
                </a:path>
                <a:path w="5528944" h="9429115">
                  <a:moveTo>
                    <a:pt x="4275652" y="4018583"/>
                  </a:moveTo>
                  <a:lnTo>
                    <a:pt x="4151198" y="4018583"/>
                  </a:lnTo>
                  <a:lnTo>
                    <a:pt x="4159925" y="3993183"/>
                  </a:lnTo>
                  <a:lnTo>
                    <a:pt x="4281911" y="3993183"/>
                  </a:lnTo>
                  <a:lnTo>
                    <a:pt x="4275652" y="4018583"/>
                  </a:lnTo>
                  <a:close/>
                </a:path>
                <a:path w="5528944" h="9429115">
                  <a:moveTo>
                    <a:pt x="4735080" y="4018583"/>
                  </a:moveTo>
                  <a:lnTo>
                    <a:pt x="4623475" y="4018583"/>
                  </a:lnTo>
                  <a:lnTo>
                    <a:pt x="4625770" y="3993183"/>
                  </a:lnTo>
                  <a:lnTo>
                    <a:pt x="4734480" y="3993183"/>
                  </a:lnTo>
                  <a:lnTo>
                    <a:pt x="4735080" y="4018583"/>
                  </a:lnTo>
                  <a:close/>
                </a:path>
                <a:path w="5528944" h="9429115">
                  <a:moveTo>
                    <a:pt x="509761" y="4056683"/>
                  </a:moveTo>
                  <a:lnTo>
                    <a:pt x="412739" y="4056683"/>
                  </a:lnTo>
                  <a:lnTo>
                    <a:pt x="404120" y="4018583"/>
                  </a:lnTo>
                  <a:lnTo>
                    <a:pt x="490332" y="4018583"/>
                  </a:lnTo>
                  <a:lnTo>
                    <a:pt x="509761" y="4056683"/>
                  </a:lnTo>
                  <a:close/>
                </a:path>
                <a:path w="5528944" h="9429115">
                  <a:moveTo>
                    <a:pt x="1945397" y="4056683"/>
                  </a:moveTo>
                  <a:lnTo>
                    <a:pt x="1817003" y="4056683"/>
                  </a:lnTo>
                  <a:lnTo>
                    <a:pt x="1840409" y="4018583"/>
                  </a:lnTo>
                  <a:lnTo>
                    <a:pt x="1932788" y="4018583"/>
                  </a:lnTo>
                  <a:lnTo>
                    <a:pt x="1945397" y="4056683"/>
                  </a:lnTo>
                  <a:close/>
                </a:path>
                <a:path w="5528944" h="9429115">
                  <a:moveTo>
                    <a:pt x="2052865" y="4056683"/>
                  </a:moveTo>
                  <a:lnTo>
                    <a:pt x="1945397" y="4056683"/>
                  </a:lnTo>
                  <a:lnTo>
                    <a:pt x="1967964" y="4018583"/>
                  </a:lnTo>
                  <a:lnTo>
                    <a:pt x="2036276" y="4018583"/>
                  </a:lnTo>
                  <a:lnTo>
                    <a:pt x="2052865" y="4056683"/>
                  </a:lnTo>
                  <a:close/>
                </a:path>
                <a:path w="5528944" h="9429115">
                  <a:moveTo>
                    <a:pt x="2301662" y="4056683"/>
                  </a:moveTo>
                  <a:lnTo>
                    <a:pt x="2242897" y="4056683"/>
                  </a:lnTo>
                  <a:lnTo>
                    <a:pt x="2238140" y="4018583"/>
                  </a:lnTo>
                  <a:lnTo>
                    <a:pt x="2303986" y="4018583"/>
                  </a:lnTo>
                  <a:lnTo>
                    <a:pt x="2301662" y="4056683"/>
                  </a:lnTo>
                  <a:close/>
                </a:path>
                <a:path w="5528944" h="9429115">
                  <a:moveTo>
                    <a:pt x="2426807" y="4056683"/>
                  </a:moveTo>
                  <a:lnTo>
                    <a:pt x="2388391" y="4056683"/>
                  </a:lnTo>
                  <a:lnTo>
                    <a:pt x="2377220" y="4018583"/>
                  </a:lnTo>
                  <a:lnTo>
                    <a:pt x="2431598" y="4018583"/>
                  </a:lnTo>
                  <a:lnTo>
                    <a:pt x="2426807" y="4056683"/>
                  </a:lnTo>
                  <a:close/>
                </a:path>
                <a:path w="5528944" h="9429115">
                  <a:moveTo>
                    <a:pt x="2834520" y="4120183"/>
                  </a:moveTo>
                  <a:lnTo>
                    <a:pt x="2778820" y="4120183"/>
                  </a:lnTo>
                  <a:lnTo>
                    <a:pt x="2764394" y="4082083"/>
                  </a:lnTo>
                  <a:lnTo>
                    <a:pt x="2549705" y="4082083"/>
                  </a:lnTo>
                  <a:lnTo>
                    <a:pt x="2561793" y="4056683"/>
                  </a:lnTo>
                  <a:lnTo>
                    <a:pt x="2619479" y="4056683"/>
                  </a:lnTo>
                  <a:lnTo>
                    <a:pt x="2632593" y="4018583"/>
                  </a:lnTo>
                  <a:lnTo>
                    <a:pt x="2708419" y="4018583"/>
                  </a:lnTo>
                  <a:lnTo>
                    <a:pt x="2753890" y="4056683"/>
                  </a:lnTo>
                  <a:lnTo>
                    <a:pt x="2796334" y="4082083"/>
                  </a:lnTo>
                  <a:lnTo>
                    <a:pt x="2834520" y="4120183"/>
                  </a:lnTo>
                  <a:close/>
                </a:path>
                <a:path w="5528944" h="9429115">
                  <a:moveTo>
                    <a:pt x="4249331" y="4056683"/>
                  </a:moveTo>
                  <a:lnTo>
                    <a:pt x="4169217" y="4056683"/>
                  </a:lnTo>
                  <a:lnTo>
                    <a:pt x="4157569" y="4018583"/>
                  </a:lnTo>
                  <a:lnTo>
                    <a:pt x="4260603" y="4018583"/>
                  </a:lnTo>
                  <a:lnTo>
                    <a:pt x="4249331" y="4056683"/>
                  </a:lnTo>
                  <a:close/>
                </a:path>
                <a:path w="5528944" h="9429115">
                  <a:moveTo>
                    <a:pt x="4406416" y="4056683"/>
                  </a:moveTo>
                  <a:lnTo>
                    <a:pt x="4337873" y="4056683"/>
                  </a:lnTo>
                  <a:lnTo>
                    <a:pt x="4344595" y="4018583"/>
                  </a:lnTo>
                  <a:lnTo>
                    <a:pt x="4414654" y="4018583"/>
                  </a:lnTo>
                  <a:lnTo>
                    <a:pt x="4406416" y="4056683"/>
                  </a:lnTo>
                  <a:close/>
                </a:path>
                <a:path w="5528944" h="9429115">
                  <a:moveTo>
                    <a:pt x="4692688" y="4056683"/>
                  </a:moveTo>
                  <a:lnTo>
                    <a:pt x="4637194" y="4056683"/>
                  </a:lnTo>
                  <a:lnTo>
                    <a:pt x="4632835" y="4018583"/>
                  </a:lnTo>
                  <a:lnTo>
                    <a:pt x="4710199" y="4018583"/>
                  </a:lnTo>
                  <a:lnTo>
                    <a:pt x="4692688" y="4056683"/>
                  </a:lnTo>
                  <a:close/>
                </a:path>
                <a:path w="5528944" h="9429115">
                  <a:moveTo>
                    <a:pt x="4912481" y="4056683"/>
                  </a:moveTo>
                  <a:lnTo>
                    <a:pt x="4868209" y="4056683"/>
                  </a:lnTo>
                  <a:lnTo>
                    <a:pt x="4867639" y="4018583"/>
                  </a:lnTo>
                  <a:lnTo>
                    <a:pt x="4910940" y="4018583"/>
                  </a:lnTo>
                  <a:lnTo>
                    <a:pt x="4912481" y="4056683"/>
                  </a:lnTo>
                  <a:close/>
                </a:path>
                <a:path w="5528944" h="9429115">
                  <a:moveTo>
                    <a:pt x="294037" y="4082083"/>
                  </a:moveTo>
                  <a:lnTo>
                    <a:pt x="222755" y="4082083"/>
                  </a:lnTo>
                  <a:lnTo>
                    <a:pt x="223190" y="4056683"/>
                  </a:lnTo>
                  <a:lnTo>
                    <a:pt x="284979" y="4056683"/>
                  </a:lnTo>
                  <a:lnTo>
                    <a:pt x="294037" y="4082083"/>
                  </a:lnTo>
                  <a:close/>
                </a:path>
                <a:path w="5528944" h="9429115">
                  <a:moveTo>
                    <a:pt x="506258" y="4082083"/>
                  </a:moveTo>
                  <a:lnTo>
                    <a:pt x="494012" y="4082083"/>
                  </a:lnTo>
                  <a:lnTo>
                    <a:pt x="477367" y="4056683"/>
                  </a:lnTo>
                  <a:lnTo>
                    <a:pt x="511432" y="4056683"/>
                  </a:lnTo>
                  <a:lnTo>
                    <a:pt x="506258" y="4082083"/>
                  </a:lnTo>
                  <a:close/>
                </a:path>
                <a:path w="5528944" h="9429115">
                  <a:moveTo>
                    <a:pt x="815069" y="4120183"/>
                  </a:moveTo>
                  <a:lnTo>
                    <a:pt x="700622" y="4120183"/>
                  </a:lnTo>
                  <a:lnTo>
                    <a:pt x="708469" y="4082083"/>
                  </a:lnTo>
                  <a:lnTo>
                    <a:pt x="710225" y="4056683"/>
                  </a:lnTo>
                  <a:lnTo>
                    <a:pt x="808481" y="4056683"/>
                  </a:lnTo>
                  <a:lnTo>
                    <a:pt x="817330" y="4082083"/>
                  </a:lnTo>
                  <a:lnTo>
                    <a:pt x="823033" y="4082083"/>
                  </a:lnTo>
                  <a:lnTo>
                    <a:pt x="815069" y="4120183"/>
                  </a:lnTo>
                  <a:close/>
                </a:path>
                <a:path w="5528944" h="9429115">
                  <a:moveTo>
                    <a:pt x="3408951" y="4082083"/>
                  </a:moveTo>
                  <a:lnTo>
                    <a:pt x="3366297" y="4082083"/>
                  </a:lnTo>
                  <a:lnTo>
                    <a:pt x="3374832" y="4056683"/>
                  </a:lnTo>
                  <a:lnTo>
                    <a:pt x="3421309" y="4056683"/>
                  </a:lnTo>
                  <a:lnTo>
                    <a:pt x="3408951" y="4082083"/>
                  </a:lnTo>
                  <a:close/>
                </a:path>
                <a:path w="5528944" h="9429115">
                  <a:moveTo>
                    <a:pt x="3559386" y="4082083"/>
                  </a:moveTo>
                  <a:lnTo>
                    <a:pt x="3474126" y="4082083"/>
                  </a:lnTo>
                  <a:lnTo>
                    <a:pt x="3469706" y="4056683"/>
                  </a:lnTo>
                  <a:lnTo>
                    <a:pt x="3554875" y="4056683"/>
                  </a:lnTo>
                  <a:lnTo>
                    <a:pt x="3559386" y="4082083"/>
                  </a:lnTo>
                  <a:close/>
                </a:path>
                <a:path w="5528944" h="9429115">
                  <a:moveTo>
                    <a:pt x="4349091" y="4120183"/>
                  </a:moveTo>
                  <a:lnTo>
                    <a:pt x="4271419" y="4120183"/>
                  </a:lnTo>
                  <a:lnTo>
                    <a:pt x="4269198" y="4082083"/>
                  </a:lnTo>
                  <a:lnTo>
                    <a:pt x="4287449" y="4082083"/>
                  </a:lnTo>
                  <a:lnTo>
                    <a:pt x="4304717" y="4056683"/>
                  </a:lnTo>
                  <a:lnTo>
                    <a:pt x="4353688" y="4056683"/>
                  </a:lnTo>
                  <a:lnTo>
                    <a:pt x="4347975" y="4082083"/>
                  </a:lnTo>
                  <a:lnTo>
                    <a:pt x="4349091" y="4120183"/>
                  </a:lnTo>
                  <a:close/>
                </a:path>
                <a:path w="5528944" h="9429115">
                  <a:moveTo>
                    <a:pt x="47333" y="4120183"/>
                  </a:moveTo>
                  <a:lnTo>
                    <a:pt x="4103" y="4120183"/>
                  </a:lnTo>
                  <a:lnTo>
                    <a:pt x="1560" y="4082083"/>
                  </a:lnTo>
                  <a:lnTo>
                    <a:pt x="48288" y="4082083"/>
                  </a:lnTo>
                  <a:lnTo>
                    <a:pt x="47333" y="4120183"/>
                  </a:lnTo>
                  <a:close/>
                </a:path>
                <a:path w="5528944" h="9429115">
                  <a:moveTo>
                    <a:pt x="283101" y="4120183"/>
                  </a:moveTo>
                  <a:lnTo>
                    <a:pt x="261170" y="4120183"/>
                  </a:lnTo>
                  <a:lnTo>
                    <a:pt x="247843" y="4082083"/>
                  </a:lnTo>
                  <a:lnTo>
                    <a:pt x="289126" y="4082083"/>
                  </a:lnTo>
                  <a:lnTo>
                    <a:pt x="283101" y="4120183"/>
                  </a:lnTo>
                  <a:close/>
                </a:path>
                <a:path w="5528944" h="9429115">
                  <a:moveTo>
                    <a:pt x="1103169" y="4120183"/>
                  </a:moveTo>
                  <a:lnTo>
                    <a:pt x="1078330" y="4120183"/>
                  </a:lnTo>
                  <a:lnTo>
                    <a:pt x="1087218" y="4082083"/>
                  </a:lnTo>
                  <a:lnTo>
                    <a:pt x="1096070" y="4082083"/>
                  </a:lnTo>
                  <a:lnTo>
                    <a:pt x="1103169" y="4120183"/>
                  </a:lnTo>
                  <a:close/>
                </a:path>
                <a:path w="5528944" h="9429115">
                  <a:moveTo>
                    <a:pt x="1347274" y="4120183"/>
                  </a:moveTo>
                  <a:lnTo>
                    <a:pt x="1295079" y="4120183"/>
                  </a:lnTo>
                  <a:lnTo>
                    <a:pt x="1294334" y="4082083"/>
                  </a:lnTo>
                  <a:lnTo>
                    <a:pt x="1343563" y="4082083"/>
                  </a:lnTo>
                  <a:lnTo>
                    <a:pt x="1347274" y="4120183"/>
                  </a:lnTo>
                  <a:close/>
                </a:path>
                <a:path w="5528944" h="9429115">
                  <a:moveTo>
                    <a:pt x="1876971" y="4120183"/>
                  </a:moveTo>
                  <a:lnTo>
                    <a:pt x="1710199" y="4120183"/>
                  </a:lnTo>
                  <a:lnTo>
                    <a:pt x="1693490" y="4082083"/>
                  </a:lnTo>
                  <a:lnTo>
                    <a:pt x="1895232" y="4082083"/>
                  </a:lnTo>
                  <a:lnTo>
                    <a:pt x="1876971" y="4120183"/>
                  </a:lnTo>
                  <a:close/>
                </a:path>
                <a:path w="5528944" h="9429115">
                  <a:moveTo>
                    <a:pt x="2024345" y="4120183"/>
                  </a:moveTo>
                  <a:lnTo>
                    <a:pt x="1960886" y="4120183"/>
                  </a:lnTo>
                  <a:lnTo>
                    <a:pt x="1948697" y="4082083"/>
                  </a:lnTo>
                  <a:lnTo>
                    <a:pt x="2038218" y="4082083"/>
                  </a:lnTo>
                  <a:lnTo>
                    <a:pt x="2024345" y="4120183"/>
                  </a:lnTo>
                  <a:close/>
                </a:path>
                <a:path w="5528944" h="9429115">
                  <a:moveTo>
                    <a:pt x="2644009" y="4120183"/>
                  </a:moveTo>
                  <a:lnTo>
                    <a:pt x="2501242" y="4120183"/>
                  </a:lnTo>
                  <a:lnTo>
                    <a:pt x="2511467" y="4082083"/>
                  </a:lnTo>
                  <a:lnTo>
                    <a:pt x="2661689" y="4082083"/>
                  </a:lnTo>
                  <a:lnTo>
                    <a:pt x="2644009" y="4120183"/>
                  </a:lnTo>
                  <a:close/>
                </a:path>
                <a:path w="5528944" h="9429115">
                  <a:moveTo>
                    <a:pt x="3224546" y="4120183"/>
                  </a:moveTo>
                  <a:lnTo>
                    <a:pt x="3183515" y="4120183"/>
                  </a:lnTo>
                  <a:lnTo>
                    <a:pt x="3182730" y="4082083"/>
                  </a:lnTo>
                  <a:lnTo>
                    <a:pt x="3233845" y="4082083"/>
                  </a:lnTo>
                  <a:lnTo>
                    <a:pt x="3224546" y="4120183"/>
                  </a:lnTo>
                  <a:close/>
                </a:path>
                <a:path w="5528944" h="9429115">
                  <a:moveTo>
                    <a:pt x="3518724" y="4158283"/>
                  </a:moveTo>
                  <a:lnTo>
                    <a:pt x="3476979" y="4158283"/>
                  </a:lnTo>
                  <a:lnTo>
                    <a:pt x="3455266" y="4120183"/>
                  </a:lnTo>
                  <a:lnTo>
                    <a:pt x="3478220" y="4082083"/>
                  </a:lnTo>
                  <a:lnTo>
                    <a:pt x="3553480" y="4082083"/>
                  </a:lnTo>
                  <a:lnTo>
                    <a:pt x="3544547" y="4120183"/>
                  </a:lnTo>
                  <a:lnTo>
                    <a:pt x="3539977" y="4120183"/>
                  </a:lnTo>
                  <a:lnTo>
                    <a:pt x="3518724" y="4158283"/>
                  </a:lnTo>
                  <a:close/>
                </a:path>
                <a:path w="5528944" h="9429115">
                  <a:moveTo>
                    <a:pt x="4062783" y="4120183"/>
                  </a:moveTo>
                  <a:lnTo>
                    <a:pt x="3991590" y="4120183"/>
                  </a:lnTo>
                  <a:lnTo>
                    <a:pt x="3985603" y="4082083"/>
                  </a:lnTo>
                  <a:lnTo>
                    <a:pt x="4052861" y="4082083"/>
                  </a:lnTo>
                  <a:lnTo>
                    <a:pt x="4062783" y="4120183"/>
                  </a:lnTo>
                  <a:close/>
                </a:path>
                <a:path w="5528944" h="9429115">
                  <a:moveTo>
                    <a:pt x="4590444" y="4120183"/>
                  </a:moveTo>
                  <a:lnTo>
                    <a:pt x="4513113" y="4120183"/>
                  </a:lnTo>
                  <a:lnTo>
                    <a:pt x="4522741" y="4082083"/>
                  </a:lnTo>
                  <a:lnTo>
                    <a:pt x="4574356" y="4082083"/>
                  </a:lnTo>
                  <a:lnTo>
                    <a:pt x="4590444" y="4120183"/>
                  </a:lnTo>
                  <a:close/>
                </a:path>
                <a:path w="5528944" h="9429115">
                  <a:moveTo>
                    <a:pt x="4853506" y="4120183"/>
                  </a:moveTo>
                  <a:lnTo>
                    <a:pt x="4711410" y="4120183"/>
                  </a:lnTo>
                  <a:lnTo>
                    <a:pt x="4733660" y="4082083"/>
                  </a:lnTo>
                  <a:lnTo>
                    <a:pt x="4851974" y="4082083"/>
                  </a:lnTo>
                  <a:lnTo>
                    <a:pt x="4853506" y="4120183"/>
                  </a:lnTo>
                  <a:close/>
                </a:path>
                <a:path w="5528944" h="9429115">
                  <a:moveTo>
                    <a:pt x="5320351" y="4120183"/>
                  </a:moveTo>
                  <a:lnTo>
                    <a:pt x="5261017" y="4120183"/>
                  </a:lnTo>
                  <a:lnTo>
                    <a:pt x="5275032" y="4082083"/>
                  </a:lnTo>
                  <a:lnTo>
                    <a:pt x="5316130" y="4082083"/>
                  </a:lnTo>
                  <a:lnTo>
                    <a:pt x="5320351" y="4120183"/>
                  </a:lnTo>
                  <a:close/>
                </a:path>
                <a:path w="5528944" h="9429115">
                  <a:moveTo>
                    <a:pt x="787570" y="4183683"/>
                  </a:moveTo>
                  <a:lnTo>
                    <a:pt x="529604" y="4183683"/>
                  </a:lnTo>
                  <a:lnTo>
                    <a:pt x="552320" y="4158283"/>
                  </a:lnTo>
                  <a:lnTo>
                    <a:pt x="572647" y="4158283"/>
                  </a:lnTo>
                  <a:lnTo>
                    <a:pt x="591133" y="4120183"/>
                  </a:lnTo>
                  <a:lnTo>
                    <a:pt x="807020" y="4120183"/>
                  </a:lnTo>
                  <a:lnTo>
                    <a:pt x="798111" y="4158283"/>
                  </a:lnTo>
                  <a:lnTo>
                    <a:pt x="787570" y="4183683"/>
                  </a:lnTo>
                  <a:close/>
                </a:path>
                <a:path w="5528944" h="9429115">
                  <a:moveTo>
                    <a:pt x="1810783" y="4158283"/>
                  </a:moveTo>
                  <a:lnTo>
                    <a:pt x="1768775" y="4158283"/>
                  </a:lnTo>
                  <a:lnTo>
                    <a:pt x="1748181" y="4120183"/>
                  </a:lnTo>
                  <a:lnTo>
                    <a:pt x="1837479" y="4120183"/>
                  </a:lnTo>
                  <a:lnTo>
                    <a:pt x="1810783" y="4158283"/>
                  </a:lnTo>
                  <a:close/>
                </a:path>
                <a:path w="5528944" h="9429115">
                  <a:moveTo>
                    <a:pt x="2151953" y="4158283"/>
                  </a:moveTo>
                  <a:lnTo>
                    <a:pt x="2120455" y="4158283"/>
                  </a:lnTo>
                  <a:lnTo>
                    <a:pt x="2135286" y="4120183"/>
                  </a:lnTo>
                  <a:lnTo>
                    <a:pt x="2151953" y="4158283"/>
                  </a:lnTo>
                  <a:close/>
                </a:path>
                <a:path w="5528944" h="9429115">
                  <a:moveTo>
                    <a:pt x="2548293" y="4158283"/>
                  </a:moveTo>
                  <a:lnTo>
                    <a:pt x="2531523" y="4120183"/>
                  </a:lnTo>
                  <a:lnTo>
                    <a:pt x="2565585" y="4120183"/>
                  </a:lnTo>
                  <a:lnTo>
                    <a:pt x="2548293" y="4158283"/>
                  </a:lnTo>
                  <a:close/>
                </a:path>
                <a:path w="5528944" h="9429115">
                  <a:moveTo>
                    <a:pt x="2835174" y="4158283"/>
                  </a:moveTo>
                  <a:lnTo>
                    <a:pt x="2819287" y="4158283"/>
                  </a:lnTo>
                  <a:lnTo>
                    <a:pt x="2805990" y="4120183"/>
                  </a:lnTo>
                  <a:lnTo>
                    <a:pt x="2841602" y="4120183"/>
                  </a:lnTo>
                  <a:lnTo>
                    <a:pt x="2835174" y="4158283"/>
                  </a:lnTo>
                  <a:close/>
                </a:path>
                <a:path w="5528944" h="9429115">
                  <a:moveTo>
                    <a:pt x="3400549" y="4158283"/>
                  </a:moveTo>
                  <a:lnTo>
                    <a:pt x="3366525" y="4158283"/>
                  </a:lnTo>
                  <a:lnTo>
                    <a:pt x="3366789" y="4120183"/>
                  </a:lnTo>
                  <a:lnTo>
                    <a:pt x="3398543" y="4120183"/>
                  </a:lnTo>
                  <a:lnTo>
                    <a:pt x="3400549" y="4158283"/>
                  </a:lnTo>
                  <a:close/>
                </a:path>
                <a:path w="5528944" h="9429115">
                  <a:moveTo>
                    <a:pt x="3896111" y="4158283"/>
                  </a:moveTo>
                  <a:lnTo>
                    <a:pt x="3889824" y="4120183"/>
                  </a:lnTo>
                  <a:lnTo>
                    <a:pt x="3902954" y="4120183"/>
                  </a:lnTo>
                  <a:lnTo>
                    <a:pt x="3896111" y="4158283"/>
                  </a:lnTo>
                  <a:close/>
                </a:path>
                <a:path w="5528944" h="9429115">
                  <a:moveTo>
                    <a:pt x="4059279" y="4158283"/>
                  </a:moveTo>
                  <a:lnTo>
                    <a:pt x="4014332" y="4158283"/>
                  </a:lnTo>
                  <a:lnTo>
                    <a:pt x="4001324" y="4120183"/>
                  </a:lnTo>
                  <a:lnTo>
                    <a:pt x="4063837" y="4120183"/>
                  </a:lnTo>
                  <a:lnTo>
                    <a:pt x="4059279" y="4158283"/>
                  </a:lnTo>
                  <a:close/>
                </a:path>
                <a:path w="5528944" h="9429115">
                  <a:moveTo>
                    <a:pt x="4330767" y="4158283"/>
                  </a:moveTo>
                  <a:lnTo>
                    <a:pt x="4302753" y="4158283"/>
                  </a:lnTo>
                  <a:lnTo>
                    <a:pt x="4290254" y="4120183"/>
                  </a:lnTo>
                  <a:lnTo>
                    <a:pt x="4346776" y="4120183"/>
                  </a:lnTo>
                  <a:lnTo>
                    <a:pt x="4330767" y="4158283"/>
                  </a:lnTo>
                  <a:close/>
                </a:path>
                <a:path w="5528944" h="9429115">
                  <a:moveTo>
                    <a:pt x="4824856" y="4158283"/>
                  </a:moveTo>
                  <a:lnTo>
                    <a:pt x="4539833" y="4158283"/>
                  </a:lnTo>
                  <a:lnTo>
                    <a:pt x="4507622" y="4120183"/>
                  </a:lnTo>
                  <a:lnTo>
                    <a:pt x="4831143" y="4120183"/>
                  </a:lnTo>
                  <a:lnTo>
                    <a:pt x="4824856" y="4158283"/>
                  </a:lnTo>
                  <a:close/>
                </a:path>
                <a:path w="5528944" h="9429115">
                  <a:moveTo>
                    <a:pt x="5100436" y="4158283"/>
                  </a:moveTo>
                  <a:lnTo>
                    <a:pt x="4984620" y="4158283"/>
                  </a:lnTo>
                  <a:lnTo>
                    <a:pt x="5004956" y="4120183"/>
                  </a:lnTo>
                  <a:lnTo>
                    <a:pt x="5078203" y="4120183"/>
                  </a:lnTo>
                  <a:lnTo>
                    <a:pt x="5100436" y="4158283"/>
                  </a:lnTo>
                  <a:close/>
                </a:path>
                <a:path w="5528944" h="9429115">
                  <a:moveTo>
                    <a:pt x="5313541" y="4158283"/>
                  </a:moveTo>
                  <a:lnTo>
                    <a:pt x="5225559" y="4158283"/>
                  </a:lnTo>
                  <a:lnTo>
                    <a:pt x="5244227" y="4120183"/>
                  </a:lnTo>
                  <a:lnTo>
                    <a:pt x="5319340" y="4120183"/>
                  </a:lnTo>
                  <a:lnTo>
                    <a:pt x="5313541" y="4158283"/>
                  </a:lnTo>
                  <a:close/>
                </a:path>
                <a:path w="5528944" h="9429115">
                  <a:moveTo>
                    <a:pt x="219183" y="4183683"/>
                  </a:moveTo>
                  <a:lnTo>
                    <a:pt x="187192" y="4183683"/>
                  </a:lnTo>
                  <a:lnTo>
                    <a:pt x="194626" y="4158283"/>
                  </a:lnTo>
                  <a:lnTo>
                    <a:pt x="213813" y="4158283"/>
                  </a:lnTo>
                  <a:lnTo>
                    <a:pt x="219183" y="4183683"/>
                  </a:lnTo>
                  <a:close/>
                </a:path>
                <a:path w="5528944" h="9429115">
                  <a:moveTo>
                    <a:pt x="450476" y="4183683"/>
                  </a:moveTo>
                  <a:lnTo>
                    <a:pt x="390258" y="4183683"/>
                  </a:lnTo>
                  <a:lnTo>
                    <a:pt x="395515" y="4158283"/>
                  </a:lnTo>
                  <a:lnTo>
                    <a:pt x="446220" y="4158283"/>
                  </a:lnTo>
                  <a:lnTo>
                    <a:pt x="450476" y="4183683"/>
                  </a:lnTo>
                  <a:close/>
                </a:path>
                <a:path w="5528944" h="9429115">
                  <a:moveTo>
                    <a:pt x="951368" y="4183683"/>
                  </a:moveTo>
                  <a:lnTo>
                    <a:pt x="869079" y="4183683"/>
                  </a:lnTo>
                  <a:lnTo>
                    <a:pt x="875719" y="4158283"/>
                  </a:lnTo>
                  <a:lnTo>
                    <a:pt x="942795" y="4158283"/>
                  </a:lnTo>
                  <a:lnTo>
                    <a:pt x="951368" y="4183683"/>
                  </a:lnTo>
                  <a:close/>
                </a:path>
                <a:path w="5528944" h="9429115">
                  <a:moveTo>
                    <a:pt x="1238057" y="4183683"/>
                  </a:moveTo>
                  <a:lnTo>
                    <a:pt x="1170279" y="4183683"/>
                  </a:lnTo>
                  <a:lnTo>
                    <a:pt x="1176326" y="4158283"/>
                  </a:lnTo>
                  <a:lnTo>
                    <a:pt x="1240556" y="4158283"/>
                  </a:lnTo>
                  <a:lnTo>
                    <a:pt x="1238057" y="4183683"/>
                  </a:lnTo>
                  <a:close/>
                </a:path>
                <a:path w="5528944" h="9429115">
                  <a:moveTo>
                    <a:pt x="1476514" y="4183683"/>
                  </a:moveTo>
                  <a:lnTo>
                    <a:pt x="1428416" y="4183683"/>
                  </a:lnTo>
                  <a:lnTo>
                    <a:pt x="1436684" y="4158283"/>
                  </a:lnTo>
                  <a:lnTo>
                    <a:pt x="1464669" y="4158283"/>
                  </a:lnTo>
                  <a:lnTo>
                    <a:pt x="1476514" y="4183683"/>
                  </a:lnTo>
                  <a:close/>
                </a:path>
                <a:path w="5528944" h="9429115">
                  <a:moveTo>
                    <a:pt x="2184927" y="4183683"/>
                  </a:moveTo>
                  <a:lnTo>
                    <a:pt x="2095252" y="4183683"/>
                  </a:lnTo>
                  <a:lnTo>
                    <a:pt x="2107043" y="4158283"/>
                  </a:lnTo>
                  <a:lnTo>
                    <a:pt x="2172589" y="4158283"/>
                  </a:lnTo>
                  <a:lnTo>
                    <a:pt x="2184927" y="4183683"/>
                  </a:lnTo>
                  <a:close/>
                </a:path>
                <a:path w="5528944" h="9429115">
                  <a:moveTo>
                    <a:pt x="3673034" y="4183683"/>
                  </a:moveTo>
                  <a:lnTo>
                    <a:pt x="3607442" y="4183683"/>
                  </a:lnTo>
                  <a:lnTo>
                    <a:pt x="3612605" y="4158283"/>
                  </a:lnTo>
                  <a:lnTo>
                    <a:pt x="3675474" y="4158283"/>
                  </a:lnTo>
                  <a:lnTo>
                    <a:pt x="3673034" y="4183683"/>
                  </a:lnTo>
                  <a:close/>
                </a:path>
                <a:path w="5528944" h="9429115">
                  <a:moveTo>
                    <a:pt x="4737623" y="4183683"/>
                  </a:moveTo>
                  <a:lnTo>
                    <a:pt x="4624096" y="4183683"/>
                  </a:lnTo>
                  <a:lnTo>
                    <a:pt x="4597871" y="4158283"/>
                  </a:lnTo>
                  <a:lnTo>
                    <a:pt x="4756231" y="4158283"/>
                  </a:lnTo>
                  <a:lnTo>
                    <a:pt x="4737623" y="4183683"/>
                  </a:lnTo>
                  <a:close/>
                </a:path>
                <a:path w="5528944" h="9429115">
                  <a:moveTo>
                    <a:pt x="5241381" y="4183683"/>
                  </a:moveTo>
                  <a:lnTo>
                    <a:pt x="4981427" y="4183683"/>
                  </a:lnTo>
                  <a:lnTo>
                    <a:pt x="4968376" y="4158283"/>
                  </a:lnTo>
                  <a:lnTo>
                    <a:pt x="5262327" y="4158283"/>
                  </a:lnTo>
                  <a:lnTo>
                    <a:pt x="5241381" y="4183683"/>
                  </a:lnTo>
                  <a:close/>
                </a:path>
                <a:path w="5528944" h="9429115">
                  <a:moveTo>
                    <a:pt x="5409326" y="4183683"/>
                  </a:moveTo>
                  <a:lnTo>
                    <a:pt x="5375504" y="4183683"/>
                  </a:lnTo>
                  <a:lnTo>
                    <a:pt x="5383594" y="4158283"/>
                  </a:lnTo>
                  <a:lnTo>
                    <a:pt x="5399692" y="4158283"/>
                  </a:lnTo>
                  <a:lnTo>
                    <a:pt x="5409326" y="4183683"/>
                  </a:lnTo>
                  <a:close/>
                </a:path>
                <a:path w="5528944" h="9429115">
                  <a:moveTo>
                    <a:pt x="206530" y="4221783"/>
                  </a:moveTo>
                  <a:lnTo>
                    <a:pt x="191678" y="4221783"/>
                  </a:lnTo>
                  <a:lnTo>
                    <a:pt x="184245" y="4183683"/>
                  </a:lnTo>
                  <a:lnTo>
                    <a:pt x="214956" y="4183683"/>
                  </a:lnTo>
                  <a:lnTo>
                    <a:pt x="206530" y="4221783"/>
                  </a:lnTo>
                  <a:close/>
                </a:path>
                <a:path w="5528944" h="9429115">
                  <a:moveTo>
                    <a:pt x="756874" y="4221783"/>
                  </a:moveTo>
                  <a:lnTo>
                    <a:pt x="693526" y="4221783"/>
                  </a:lnTo>
                  <a:lnTo>
                    <a:pt x="652595" y="4183683"/>
                  </a:lnTo>
                  <a:lnTo>
                    <a:pt x="768847" y="4183683"/>
                  </a:lnTo>
                  <a:lnTo>
                    <a:pt x="756874" y="4221783"/>
                  </a:lnTo>
                  <a:close/>
                </a:path>
                <a:path w="5528944" h="9429115">
                  <a:moveTo>
                    <a:pt x="965644" y="4221783"/>
                  </a:moveTo>
                  <a:lnTo>
                    <a:pt x="886673" y="4221783"/>
                  </a:lnTo>
                  <a:lnTo>
                    <a:pt x="864257" y="4183683"/>
                  </a:lnTo>
                  <a:lnTo>
                    <a:pt x="965636" y="4183683"/>
                  </a:lnTo>
                  <a:lnTo>
                    <a:pt x="965644" y="4221783"/>
                  </a:lnTo>
                  <a:close/>
                </a:path>
                <a:path w="5528944" h="9429115">
                  <a:moveTo>
                    <a:pt x="1340169" y="4221783"/>
                  </a:moveTo>
                  <a:lnTo>
                    <a:pt x="1301906" y="4221783"/>
                  </a:lnTo>
                  <a:lnTo>
                    <a:pt x="1311275" y="4183683"/>
                  </a:lnTo>
                  <a:lnTo>
                    <a:pt x="1332208" y="4183683"/>
                  </a:lnTo>
                  <a:lnTo>
                    <a:pt x="1340169" y="4221783"/>
                  </a:lnTo>
                  <a:close/>
                </a:path>
                <a:path w="5528944" h="9429115">
                  <a:moveTo>
                    <a:pt x="1488306" y="4221783"/>
                  </a:moveTo>
                  <a:lnTo>
                    <a:pt x="1415017" y="4221783"/>
                  </a:lnTo>
                  <a:lnTo>
                    <a:pt x="1422625" y="4183683"/>
                  </a:lnTo>
                  <a:lnTo>
                    <a:pt x="1483985" y="4183683"/>
                  </a:lnTo>
                  <a:lnTo>
                    <a:pt x="1488306" y="4221783"/>
                  </a:lnTo>
                  <a:close/>
                </a:path>
                <a:path w="5528944" h="9429115">
                  <a:moveTo>
                    <a:pt x="1635389" y="4221783"/>
                  </a:moveTo>
                  <a:lnTo>
                    <a:pt x="1588034" y="4221783"/>
                  </a:lnTo>
                  <a:lnTo>
                    <a:pt x="1594703" y="4183683"/>
                  </a:lnTo>
                  <a:lnTo>
                    <a:pt x="1627923" y="4183683"/>
                  </a:lnTo>
                  <a:lnTo>
                    <a:pt x="1635389" y="4221783"/>
                  </a:lnTo>
                  <a:close/>
                </a:path>
                <a:path w="5528944" h="9429115">
                  <a:moveTo>
                    <a:pt x="1760192" y="4221783"/>
                  </a:moveTo>
                  <a:lnTo>
                    <a:pt x="1689692" y="4221783"/>
                  </a:lnTo>
                  <a:lnTo>
                    <a:pt x="1693862" y="4183683"/>
                  </a:lnTo>
                  <a:lnTo>
                    <a:pt x="1745550" y="4183683"/>
                  </a:lnTo>
                  <a:lnTo>
                    <a:pt x="1760192" y="4221783"/>
                  </a:lnTo>
                  <a:close/>
                </a:path>
                <a:path w="5528944" h="9429115">
                  <a:moveTo>
                    <a:pt x="1933871" y="4221783"/>
                  </a:moveTo>
                  <a:lnTo>
                    <a:pt x="1840516" y="4221783"/>
                  </a:lnTo>
                  <a:lnTo>
                    <a:pt x="1844215" y="4183683"/>
                  </a:lnTo>
                  <a:lnTo>
                    <a:pt x="1935868" y="4183683"/>
                  </a:lnTo>
                  <a:lnTo>
                    <a:pt x="1933871" y="4221783"/>
                  </a:lnTo>
                  <a:close/>
                </a:path>
                <a:path w="5528944" h="9429115">
                  <a:moveTo>
                    <a:pt x="2042846" y="4221783"/>
                  </a:moveTo>
                  <a:lnTo>
                    <a:pt x="1986262" y="4221783"/>
                  </a:lnTo>
                  <a:lnTo>
                    <a:pt x="1993364" y="4183683"/>
                  </a:lnTo>
                  <a:lnTo>
                    <a:pt x="2042963" y="4183683"/>
                  </a:lnTo>
                  <a:lnTo>
                    <a:pt x="2042846" y="4221783"/>
                  </a:lnTo>
                  <a:close/>
                </a:path>
                <a:path w="5528944" h="9429115">
                  <a:moveTo>
                    <a:pt x="2308931" y="4247183"/>
                  </a:moveTo>
                  <a:lnTo>
                    <a:pt x="2143013" y="4247183"/>
                  </a:lnTo>
                  <a:lnTo>
                    <a:pt x="2085284" y="4183683"/>
                  </a:lnTo>
                  <a:lnTo>
                    <a:pt x="2271013" y="4183683"/>
                  </a:lnTo>
                  <a:lnTo>
                    <a:pt x="2308931" y="4247183"/>
                  </a:lnTo>
                  <a:close/>
                </a:path>
                <a:path w="5528944" h="9429115">
                  <a:moveTo>
                    <a:pt x="2787401" y="4221783"/>
                  </a:moveTo>
                  <a:lnTo>
                    <a:pt x="2750869" y="4221783"/>
                  </a:lnTo>
                  <a:lnTo>
                    <a:pt x="2743383" y="4183683"/>
                  </a:lnTo>
                  <a:lnTo>
                    <a:pt x="2778595" y="4183683"/>
                  </a:lnTo>
                  <a:lnTo>
                    <a:pt x="2787401" y="4221783"/>
                  </a:lnTo>
                  <a:close/>
                </a:path>
                <a:path w="5528944" h="9429115">
                  <a:moveTo>
                    <a:pt x="3037080" y="4221783"/>
                  </a:moveTo>
                  <a:lnTo>
                    <a:pt x="2930487" y="4221783"/>
                  </a:lnTo>
                  <a:lnTo>
                    <a:pt x="2932592" y="4183683"/>
                  </a:lnTo>
                  <a:lnTo>
                    <a:pt x="3039602" y="4183683"/>
                  </a:lnTo>
                  <a:lnTo>
                    <a:pt x="3037080" y="4221783"/>
                  </a:lnTo>
                  <a:close/>
                </a:path>
                <a:path w="5528944" h="9429115">
                  <a:moveTo>
                    <a:pt x="3236509" y="4221783"/>
                  </a:moveTo>
                  <a:lnTo>
                    <a:pt x="3198448" y="4221783"/>
                  </a:lnTo>
                  <a:lnTo>
                    <a:pt x="3200412" y="4183683"/>
                  </a:lnTo>
                  <a:lnTo>
                    <a:pt x="3226138" y="4183683"/>
                  </a:lnTo>
                  <a:lnTo>
                    <a:pt x="3236509" y="4221783"/>
                  </a:lnTo>
                  <a:close/>
                </a:path>
                <a:path w="5528944" h="9429115">
                  <a:moveTo>
                    <a:pt x="3509630" y="4247183"/>
                  </a:moveTo>
                  <a:lnTo>
                    <a:pt x="3427731" y="4247183"/>
                  </a:lnTo>
                  <a:lnTo>
                    <a:pt x="3422842" y="4221783"/>
                  </a:lnTo>
                  <a:lnTo>
                    <a:pt x="3419545" y="4221783"/>
                  </a:lnTo>
                  <a:lnTo>
                    <a:pt x="3421369" y="4183683"/>
                  </a:lnTo>
                  <a:lnTo>
                    <a:pt x="3563815" y="4183683"/>
                  </a:lnTo>
                  <a:lnTo>
                    <a:pt x="3539771" y="4221783"/>
                  </a:lnTo>
                  <a:lnTo>
                    <a:pt x="3509630" y="4247183"/>
                  </a:lnTo>
                  <a:close/>
                </a:path>
                <a:path w="5528944" h="9429115">
                  <a:moveTo>
                    <a:pt x="3653344" y="4221783"/>
                  </a:moveTo>
                  <a:lnTo>
                    <a:pt x="3615193" y="4221783"/>
                  </a:lnTo>
                  <a:lnTo>
                    <a:pt x="3608487" y="4183683"/>
                  </a:lnTo>
                  <a:lnTo>
                    <a:pt x="3665136" y="4183683"/>
                  </a:lnTo>
                  <a:lnTo>
                    <a:pt x="3653344" y="4221783"/>
                  </a:lnTo>
                  <a:close/>
                </a:path>
                <a:path w="5528944" h="9429115">
                  <a:moveTo>
                    <a:pt x="5214356" y="4221783"/>
                  </a:moveTo>
                  <a:lnTo>
                    <a:pt x="5132600" y="4221783"/>
                  </a:lnTo>
                  <a:lnTo>
                    <a:pt x="5099180" y="4183683"/>
                  </a:lnTo>
                  <a:lnTo>
                    <a:pt x="5216127" y="4183683"/>
                  </a:lnTo>
                  <a:lnTo>
                    <a:pt x="5214356" y="4221783"/>
                  </a:lnTo>
                  <a:close/>
                </a:path>
                <a:path w="5528944" h="9429115">
                  <a:moveTo>
                    <a:pt x="5441901" y="4221783"/>
                  </a:moveTo>
                  <a:lnTo>
                    <a:pt x="5341122" y="4221783"/>
                  </a:lnTo>
                  <a:lnTo>
                    <a:pt x="5343981" y="4183683"/>
                  </a:lnTo>
                  <a:lnTo>
                    <a:pt x="5430424" y="4183683"/>
                  </a:lnTo>
                  <a:lnTo>
                    <a:pt x="5441901" y="4221783"/>
                  </a:lnTo>
                  <a:close/>
                </a:path>
                <a:path w="5528944" h="9429115">
                  <a:moveTo>
                    <a:pt x="106933" y="4247183"/>
                  </a:moveTo>
                  <a:lnTo>
                    <a:pt x="68396" y="4247183"/>
                  </a:lnTo>
                  <a:lnTo>
                    <a:pt x="65445" y="4221783"/>
                  </a:lnTo>
                  <a:lnTo>
                    <a:pt x="103537" y="4221783"/>
                  </a:lnTo>
                  <a:lnTo>
                    <a:pt x="106933" y="4247183"/>
                  </a:lnTo>
                  <a:close/>
                </a:path>
                <a:path w="5528944" h="9429115">
                  <a:moveTo>
                    <a:pt x="1057739" y="4247183"/>
                  </a:moveTo>
                  <a:lnTo>
                    <a:pt x="1031855" y="4247183"/>
                  </a:lnTo>
                  <a:lnTo>
                    <a:pt x="1039320" y="4221783"/>
                  </a:lnTo>
                  <a:lnTo>
                    <a:pt x="1047859" y="4221783"/>
                  </a:lnTo>
                  <a:lnTo>
                    <a:pt x="1057739" y="4247183"/>
                  </a:lnTo>
                  <a:close/>
                </a:path>
                <a:path w="5528944" h="9429115">
                  <a:moveTo>
                    <a:pt x="1344832" y="4247183"/>
                  </a:moveTo>
                  <a:lnTo>
                    <a:pt x="1293949" y="4247183"/>
                  </a:lnTo>
                  <a:lnTo>
                    <a:pt x="1292234" y="4221783"/>
                  </a:lnTo>
                  <a:lnTo>
                    <a:pt x="1347049" y="4221783"/>
                  </a:lnTo>
                  <a:lnTo>
                    <a:pt x="1344832" y="4247183"/>
                  </a:lnTo>
                  <a:close/>
                </a:path>
                <a:path w="5528944" h="9429115">
                  <a:moveTo>
                    <a:pt x="1473783" y="4247183"/>
                  </a:moveTo>
                  <a:lnTo>
                    <a:pt x="1408654" y="4247183"/>
                  </a:lnTo>
                  <a:lnTo>
                    <a:pt x="1408987" y="4221783"/>
                  </a:lnTo>
                  <a:lnTo>
                    <a:pt x="1490702" y="4221783"/>
                  </a:lnTo>
                  <a:lnTo>
                    <a:pt x="1473783" y="4247183"/>
                  </a:lnTo>
                  <a:close/>
                </a:path>
                <a:path w="5528944" h="9429115">
                  <a:moveTo>
                    <a:pt x="1637456" y="4247183"/>
                  </a:moveTo>
                  <a:lnTo>
                    <a:pt x="1573595" y="4247183"/>
                  </a:lnTo>
                  <a:lnTo>
                    <a:pt x="1574513" y="4221783"/>
                  </a:lnTo>
                  <a:lnTo>
                    <a:pt x="1641656" y="4221783"/>
                  </a:lnTo>
                  <a:lnTo>
                    <a:pt x="1637456" y="4247183"/>
                  </a:lnTo>
                  <a:close/>
                </a:path>
                <a:path w="5528944" h="9429115">
                  <a:moveTo>
                    <a:pt x="3258052" y="4247183"/>
                  </a:moveTo>
                  <a:lnTo>
                    <a:pt x="3200965" y="4247183"/>
                  </a:lnTo>
                  <a:lnTo>
                    <a:pt x="3196863" y="4221783"/>
                  </a:lnTo>
                  <a:lnTo>
                    <a:pt x="3259026" y="4221783"/>
                  </a:lnTo>
                  <a:lnTo>
                    <a:pt x="3258052" y="4247183"/>
                  </a:lnTo>
                  <a:close/>
                </a:path>
                <a:path w="5528944" h="9429115">
                  <a:moveTo>
                    <a:pt x="3779178" y="4247183"/>
                  </a:moveTo>
                  <a:lnTo>
                    <a:pt x="3665963" y="4247183"/>
                  </a:lnTo>
                  <a:lnTo>
                    <a:pt x="3674206" y="4221783"/>
                  </a:lnTo>
                  <a:lnTo>
                    <a:pt x="3757929" y="4221783"/>
                  </a:lnTo>
                  <a:lnTo>
                    <a:pt x="3779178" y="4247183"/>
                  </a:lnTo>
                  <a:close/>
                </a:path>
                <a:path w="5528944" h="9429115">
                  <a:moveTo>
                    <a:pt x="3952465" y="4247183"/>
                  </a:moveTo>
                  <a:lnTo>
                    <a:pt x="3916710" y="4247183"/>
                  </a:lnTo>
                  <a:lnTo>
                    <a:pt x="3937630" y="4221783"/>
                  </a:lnTo>
                  <a:lnTo>
                    <a:pt x="3942805" y="4221783"/>
                  </a:lnTo>
                  <a:lnTo>
                    <a:pt x="3952465" y="4247183"/>
                  </a:lnTo>
                  <a:close/>
                </a:path>
                <a:path w="5528944" h="9429115">
                  <a:moveTo>
                    <a:pt x="4660880" y="4310683"/>
                  </a:moveTo>
                  <a:lnTo>
                    <a:pt x="4422017" y="4310683"/>
                  </a:lnTo>
                  <a:lnTo>
                    <a:pt x="4457611" y="4285283"/>
                  </a:lnTo>
                  <a:lnTo>
                    <a:pt x="4489412" y="4285283"/>
                  </a:lnTo>
                  <a:lnTo>
                    <a:pt x="4520323" y="4247183"/>
                  </a:lnTo>
                  <a:lnTo>
                    <a:pt x="4553661" y="4221783"/>
                  </a:lnTo>
                  <a:lnTo>
                    <a:pt x="4660880" y="4310683"/>
                  </a:lnTo>
                  <a:close/>
                </a:path>
                <a:path w="5528944" h="9429115">
                  <a:moveTo>
                    <a:pt x="5207905" y="4247183"/>
                  </a:moveTo>
                  <a:lnTo>
                    <a:pt x="5166450" y="4247183"/>
                  </a:lnTo>
                  <a:lnTo>
                    <a:pt x="5161702" y="4221783"/>
                  </a:lnTo>
                  <a:lnTo>
                    <a:pt x="5210885" y="4221783"/>
                  </a:lnTo>
                  <a:lnTo>
                    <a:pt x="5207905" y="4247183"/>
                  </a:lnTo>
                  <a:close/>
                </a:path>
                <a:path w="5528944" h="9429115">
                  <a:moveTo>
                    <a:pt x="5413903" y="4247183"/>
                  </a:moveTo>
                  <a:lnTo>
                    <a:pt x="5354348" y="4247183"/>
                  </a:lnTo>
                  <a:lnTo>
                    <a:pt x="5345074" y="4221783"/>
                  </a:lnTo>
                  <a:lnTo>
                    <a:pt x="5425331" y="4221783"/>
                  </a:lnTo>
                  <a:lnTo>
                    <a:pt x="5413903" y="4247183"/>
                  </a:lnTo>
                  <a:close/>
                </a:path>
                <a:path w="5528944" h="9429115">
                  <a:moveTo>
                    <a:pt x="842502" y="4285283"/>
                  </a:moveTo>
                  <a:lnTo>
                    <a:pt x="787692" y="4285283"/>
                  </a:lnTo>
                  <a:lnTo>
                    <a:pt x="780104" y="4247183"/>
                  </a:lnTo>
                  <a:lnTo>
                    <a:pt x="836305" y="4247183"/>
                  </a:lnTo>
                  <a:lnTo>
                    <a:pt x="842502" y="4285283"/>
                  </a:lnTo>
                  <a:close/>
                </a:path>
                <a:path w="5528944" h="9429115">
                  <a:moveTo>
                    <a:pt x="1060851" y="4285283"/>
                  </a:moveTo>
                  <a:lnTo>
                    <a:pt x="1032878" y="4285283"/>
                  </a:lnTo>
                  <a:lnTo>
                    <a:pt x="1026259" y="4247183"/>
                  </a:lnTo>
                  <a:lnTo>
                    <a:pt x="1067616" y="4247183"/>
                  </a:lnTo>
                  <a:lnTo>
                    <a:pt x="1060851" y="4285283"/>
                  </a:lnTo>
                  <a:close/>
                </a:path>
                <a:path w="5528944" h="9429115">
                  <a:moveTo>
                    <a:pt x="1613939" y="4285283"/>
                  </a:moveTo>
                  <a:lnTo>
                    <a:pt x="1594175" y="4285283"/>
                  </a:lnTo>
                  <a:lnTo>
                    <a:pt x="1580143" y="4247183"/>
                  </a:lnTo>
                  <a:lnTo>
                    <a:pt x="1628291" y="4247183"/>
                  </a:lnTo>
                  <a:lnTo>
                    <a:pt x="1613939" y="4285283"/>
                  </a:lnTo>
                  <a:close/>
                </a:path>
                <a:path w="5528944" h="9429115">
                  <a:moveTo>
                    <a:pt x="1862864" y="4285283"/>
                  </a:moveTo>
                  <a:lnTo>
                    <a:pt x="1832689" y="4285283"/>
                  </a:lnTo>
                  <a:lnTo>
                    <a:pt x="1834917" y="4247183"/>
                  </a:lnTo>
                  <a:lnTo>
                    <a:pt x="1850511" y="4247183"/>
                  </a:lnTo>
                  <a:lnTo>
                    <a:pt x="1862864" y="4285283"/>
                  </a:lnTo>
                  <a:close/>
                </a:path>
                <a:path w="5528944" h="9429115">
                  <a:moveTo>
                    <a:pt x="2300806" y="4285283"/>
                  </a:moveTo>
                  <a:lnTo>
                    <a:pt x="2175182" y="4285283"/>
                  </a:lnTo>
                  <a:lnTo>
                    <a:pt x="2169831" y="4247183"/>
                  </a:lnTo>
                  <a:lnTo>
                    <a:pt x="2305862" y="4247183"/>
                  </a:lnTo>
                  <a:lnTo>
                    <a:pt x="2300806" y="4285283"/>
                  </a:lnTo>
                  <a:close/>
                </a:path>
                <a:path w="5528944" h="9429115">
                  <a:moveTo>
                    <a:pt x="2589326" y="4285283"/>
                  </a:moveTo>
                  <a:lnTo>
                    <a:pt x="2578193" y="4285283"/>
                  </a:lnTo>
                  <a:lnTo>
                    <a:pt x="2583071" y="4247183"/>
                  </a:lnTo>
                  <a:lnTo>
                    <a:pt x="2589326" y="4285283"/>
                  </a:lnTo>
                  <a:close/>
                </a:path>
                <a:path w="5528944" h="9429115">
                  <a:moveTo>
                    <a:pt x="3799218" y="4285283"/>
                  </a:moveTo>
                  <a:lnTo>
                    <a:pt x="3657042" y="4285283"/>
                  </a:lnTo>
                  <a:lnTo>
                    <a:pt x="3653630" y="4247183"/>
                  </a:lnTo>
                  <a:lnTo>
                    <a:pt x="3801180" y="4247183"/>
                  </a:lnTo>
                  <a:lnTo>
                    <a:pt x="3799218" y="4285283"/>
                  </a:lnTo>
                  <a:close/>
                </a:path>
                <a:path w="5528944" h="9429115">
                  <a:moveTo>
                    <a:pt x="3947053" y="4285283"/>
                  </a:moveTo>
                  <a:lnTo>
                    <a:pt x="3884757" y="4285283"/>
                  </a:lnTo>
                  <a:lnTo>
                    <a:pt x="3899868" y="4247183"/>
                  </a:lnTo>
                  <a:lnTo>
                    <a:pt x="3962550" y="4247183"/>
                  </a:lnTo>
                  <a:lnTo>
                    <a:pt x="3947053" y="4285283"/>
                  </a:lnTo>
                  <a:close/>
                </a:path>
                <a:path w="5528944" h="9429115">
                  <a:moveTo>
                    <a:pt x="4196578" y="4310683"/>
                  </a:moveTo>
                  <a:lnTo>
                    <a:pt x="4001329" y="4310683"/>
                  </a:lnTo>
                  <a:lnTo>
                    <a:pt x="4001318" y="4285283"/>
                  </a:lnTo>
                  <a:lnTo>
                    <a:pt x="4130706" y="4285283"/>
                  </a:lnTo>
                  <a:lnTo>
                    <a:pt x="4152594" y="4247183"/>
                  </a:lnTo>
                  <a:lnTo>
                    <a:pt x="4203258" y="4247183"/>
                  </a:lnTo>
                  <a:lnTo>
                    <a:pt x="4202964" y="4285283"/>
                  </a:lnTo>
                  <a:lnTo>
                    <a:pt x="4196578" y="4310683"/>
                  </a:lnTo>
                  <a:close/>
                </a:path>
                <a:path w="5528944" h="9429115">
                  <a:moveTo>
                    <a:pt x="4340819" y="4285283"/>
                  </a:moveTo>
                  <a:lnTo>
                    <a:pt x="4247023" y="4285283"/>
                  </a:lnTo>
                  <a:lnTo>
                    <a:pt x="4243174" y="4247183"/>
                  </a:lnTo>
                  <a:lnTo>
                    <a:pt x="4324672" y="4247183"/>
                  </a:lnTo>
                  <a:lnTo>
                    <a:pt x="4340819" y="4285283"/>
                  </a:lnTo>
                  <a:close/>
                </a:path>
                <a:path w="5528944" h="9429115">
                  <a:moveTo>
                    <a:pt x="4782213" y="4285283"/>
                  </a:moveTo>
                  <a:lnTo>
                    <a:pt x="4705893" y="4285283"/>
                  </a:lnTo>
                  <a:lnTo>
                    <a:pt x="4705572" y="4247183"/>
                  </a:lnTo>
                  <a:lnTo>
                    <a:pt x="4766455" y="4247183"/>
                  </a:lnTo>
                  <a:lnTo>
                    <a:pt x="4782213" y="4285283"/>
                  </a:lnTo>
                  <a:close/>
                </a:path>
                <a:path w="5528944" h="9429115">
                  <a:moveTo>
                    <a:pt x="4895963" y="4285283"/>
                  </a:moveTo>
                  <a:lnTo>
                    <a:pt x="4865649" y="4285283"/>
                  </a:lnTo>
                  <a:lnTo>
                    <a:pt x="4871157" y="4247183"/>
                  </a:lnTo>
                  <a:lnTo>
                    <a:pt x="4892756" y="4247183"/>
                  </a:lnTo>
                  <a:lnTo>
                    <a:pt x="4895963" y="4285283"/>
                  </a:lnTo>
                  <a:close/>
                </a:path>
                <a:path w="5528944" h="9429115">
                  <a:moveTo>
                    <a:pt x="225713" y="4310683"/>
                  </a:moveTo>
                  <a:lnTo>
                    <a:pt x="207452" y="4310683"/>
                  </a:lnTo>
                  <a:lnTo>
                    <a:pt x="216268" y="4285283"/>
                  </a:lnTo>
                  <a:lnTo>
                    <a:pt x="225713" y="4310683"/>
                  </a:lnTo>
                  <a:close/>
                </a:path>
                <a:path w="5528944" h="9429115">
                  <a:moveTo>
                    <a:pt x="848561" y="4310683"/>
                  </a:moveTo>
                  <a:lnTo>
                    <a:pt x="811126" y="4310683"/>
                  </a:lnTo>
                  <a:lnTo>
                    <a:pt x="798097" y="4285283"/>
                  </a:lnTo>
                  <a:lnTo>
                    <a:pt x="853255" y="4285283"/>
                  </a:lnTo>
                  <a:lnTo>
                    <a:pt x="848561" y="4310683"/>
                  </a:lnTo>
                  <a:close/>
                </a:path>
                <a:path w="5528944" h="9429115">
                  <a:moveTo>
                    <a:pt x="1868379" y="4310683"/>
                  </a:moveTo>
                  <a:lnTo>
                    <a:pt x="1839447" y="4310683"/>
                  </a:lnTo>
                  <a:lnTo>
                    <a:pt x="1830670" y="4285283"/>
                  </a:lnTo>
                  <a:lnTo>
                    <a:pt x="1873719" y="4285283"/>
                  </a:lnTo>
                  <a:lnTo>
                    <a:pt x="1868379" y="4310683"/>
                  </a:lnTo>
                  <a:close/>
                </a:path>
                <a:path w="5528944" h="9429115">
                  <a:moveTo>
                    <a:pt x="2219937" y="4348783"/>
                  </a:moveTo>
                  <a:lnTo>
                    <a:pt x="2143153" y="4348783"/>
                  </a:lnTo>
                  <a:lnTo>
                    <a:pt x="2137903" y="4310683"/>
                  </a:lnTo>
                  <a:lnTo>
                    <a:pt x="2179753" y="4285283"/>
                  </a:lnTo>
                  <a:lnTo>
                    <a:pt x="2248341" y="4285283"/>
                  </a:lnTo>
                  <a:lnTo>
                    <a:pt x="2235022" y="4310683"/>
                  </a:lnTo>
                  <a:lnTo>
                    <a:pt x="2224237" y="4310683"/>
                  </a:lnTo>
                  <a:lnTo>
                    <a:pt x="2219937" y="4348783"/>
                  </a:lnTo>
                  <a:close/>
                </a:path>
                <a:path w="5528944" h="9429115">
                  <a:moveTo>
                    <a:pt x="2595769" y="4310683"/>
                  </a:moveTo>
                  <a:lnTo>
                    <a:pt x="2584164" y="4310683"/>
                  </a:lnTo>
                  <a:lnTo>
                    <a:pt x="2576767" y="4285283"/>
                  </a:lnTo>
                  <a:lnTo>
                    <a:pt x="2600688" y="4285283"/>
                  </a:lnTo>
                  <a:lnTo>
                    <a:pt x="2595769" y="4310683"/>
                  </a:lnTo>
                  <a:close/>
                </a:path>
                <a:path w="5528944" h="9429115">
                  <a:moveTo>
                    <a:pt x="2840986" y="4310683"/>
                  </a:moveTo>
                  <a:lnTo>
                    <a:pt x="2740495" y="4310683"/>
                  </a:lnTo>
                  <a:lnTo>
                    <a:pt x="2758914" y="4285283"/>
                  </a:lnTo>
                  <a:lnTo>
                    <a:pt x="2842313" y="4285283"/>
                  </a:lnTo>
                  <a:lnTo>
                    <a:pt x="2840986" y="4310683"/>
                  </a:lnTo>
                  <a:close/>
                </a:path>
                <a:path w="5528944" h="9429115">
                  <a:moveTo>
                    <a:pt x="3612277" y="4348783"/>
                  </a:moveTo>
                  <a:lnTo>
                    <a:pt x="3564309" y="4348783"/>
                  </a:lnTo>
                  <a:lnTo>
                    <a:pt x="3554584" y="4310683"/>
                  </a:lnTo>
                  <a:lnTo>
                    <a:pt x="3547588" y="4310683"/>
                  </a:lnTo>
                  <a:lnTo>
                    <a:pt x="3545641" y="4285283"/>
                  </a:lnTo>
                  <a:lnTo>
                    <a:pt x="3598123" y="4285283"/>
                  </a:lnTo>
                  <a:lnTo>
                    <a:pt x="3607243" y="4310683"/>
                  </a:lnTo>
                  <a:lnTo>
                    <a:pt x="3612277" y="4348783"/>
                  </a:lnTo>
                  <a:close/>
                </a:path>
                <a:path w="5528944" h="9429115">
                  <a:moveTo>
                    <a:pt x="3913052" y="4310683"/>
                  </a:moveTo>
                  <a:lnTo>
                    <a:pt x="3876969" y="4310683"/>
                  </a:lnTo>
                  <a:lnTo>
                    <a:pt x="3872958" y="4285283"/>
                  </a:lnTo>
                  <a:lnTo>
                    <a:pt x="3929911" y="4285283"/>
                  </a:lnTo>
                  <a:lnTo>
                    <a:pt x="3913052" y="4310683"/>
                  </a:lnTo>
                  <a:close/>
                </a:path>
                <a:path w="5528944" h="9429115">
                  <a:moveTo>
                    <a:pt x="4421355" y="4310683"/>
                  </a:moveTo>
                  <a:lnTo>
                    <a:pt x="4270664" y="4310683"/>
                  </a:lnTo>
                  <a:lnTo>
                    <a:pt x="4261970" y="4285283"/>
                  </a:lnTo>
                  <a:lnTo>
                    <a:pt x="4400249" y="4285283"/>
                  </a:lnTo>
                  <a:lnTo>
                    <a:pt x="4421355" y="4310683"/>
                  </a:lnTo>
                  <a:close/>
                </a:path>
                <a:path w="5528944" h="9429115">
                  <a:moveTo>
                    <a:pt x="4813345" y="4310683"/>
                  </a:moveTo>
                  <a:lnTo>
                    <a:pt x="4764230" y="4310683"/>
                  </a:lnTo>
                  <a:lnTo>
                    <a:pt x="4738095" y="4285283"/>
                  </a:lnTo>
                  <a:lnTo>
                    <a:pt x="4797885" y="4285283"/>
                  </a:lnTo>
                  <a:lnTo>
                    <a:pt x="4813345" y="4310683"/>
                  </a:lnTo>
                  <a:close/>
                </a:path>
                <a:path w="5528944" h="9429115">
                  <a:moveTo>
                    <a:pt x="5106979" y="4310683"/>
                  </a:moveTo>
                  <a:lnTo>
                    <a:pt x="4961357" y="4310683"/>
                  </a:lnTo>
                  <a:lnTo>
                    <a:pt x="4959371" y="4285283"/>
                  </a:lnTo>
                  <a:lnTo>
                    <a:pt x="5081282" y="4285283"/>
                  </a:lnTo>
                  <a:lnTo>
                    <a:pt x="5106979" y="4310683"/>
                  </a:lnTo>
                  <a:close/>
                </a:path>
                <a:path w="5528944" h="9429115">
                  <a:moveTo>
                    <a:pt x="5339045" y="4310683"/>
                  </a:moveTo>
                  <a:lnTo>
                    <a:pt x="5278163" y="4310683"/>
                  </a:lnTo>
                  <a:lnTo>
                    <a:pt x="5290667" y="4285283"/>
                  </a:lnTo>
                  <a:lnTo>
                    <a:pt x="5337935" y="4285283"/>
                  </a:lnTo>
                  <a:lnTo>
                    <a:pt x="5339045" y="4310683"/>
                  </a:lnTo>
                  <a:close/>
                </a:path>
                <a:path w="5528944" h="9429115">
                  <a:moveTo>
                    <a:pt x="120817" y="4348783"/>
                  </a:moveTo>
                  <a:lnTo>
                    <a:pt x="104379" y="4348783"/>
                  </a:lnTo>
                  <a:lnTo>
                    <a:pt x="109315" y="4310683"/>
                  </a:lnTo>
                  <a:lnTo>
                    <a:pt x="116710" y="4310683"/>
                  </a:lnTo>
                  <a:lnTo>
                    <a:pt x="120817" y="4348783"/>
                  </a:lnTo>
                  <a:close/>
                </a:path>
                <a:path w="5528944" h="9429115">
                  <a:moveTo>
                    <a:pt x="252746" y="4348783"/>
                  </a:moveTo>
                  <a:lnTo>
                    <a:pt x="195817" y="4348783"/>
                  </a:lnTo>
                  <a:lnTo>
                    <a:pt x="194412" y="4310683"/>
                  </a:lnTo>
                  <a:lnTo>
                    <a:pt x="251234" y="4310683"/>
                  </a:lnTo>
                  <a:lnTo>
                    <a:pt x="252746" y="4348783"/>
                  </a:lnTo>
                  <a:close/>
                </a:path>
                <a:path w="5528944" h="9429115">
                  <a:moveTo>
                    <a:pt x="907121" y="4348783"/>
                  </a:moveTo>
                  <a:lnTo>
                    <a:pt x="896807" y="4348783"/>
                  </a:lnTo>
                  <a:lnTo>
                    <a:pt x="894355" y="4310683"/>
                  </a:lnTo>
                  <a:lnTo>
                    <a:pt x="908016" y="4310683"/>
                  </a:lnTo>
                  <a:lnTo>
                    <a:pt x="907121" y="4348783"/>
                  </a:lnTo>
                  <a:close/>
                </a:path>
                <a:path w="5528944" h="9429115">
                  <a:moveTo>
                    <a:pt x="4489907" y="4348783"/>
                  </a:moveTo>
                  <a:lnTo>
                    <a:pt x="4366242" y="4348783"/>
                  </a:lnTo>
                  <a:lnTo>
                    <a:pt x="4334891" y="4310683"/>
                  </a:lnTo>
                  <a:lnTo>
                    <a:pt x="4486695" y="4310683"/>
                  </a:lnTo>
                  <a:lnTo>
                    <a:pt x="4489907" y="4348783"/>
                  </a:lnTo>
                  <a:close/>
                </a:path>
                <a:path w="5528944" h="9429115">
                  <a:moveTo>
                    <a:pt x="4682542" y="4348783"/>
                  </a:moveTo>
                  <a:lnTo>
                    <a:pt x="4608018" y="4348783"/>
                  </a:lnTo>
                  <a:lnTo>
                    <a:pt x="4602023" y="4310683"/>
                  </a:lnTo>
                  <a:lnTo>
                    <a:pt x="4675887" y="4310683"/>
                  </a:lnTo>
                  <a:lnTo>
                    <a:pt x="4682542" y="4348783"/>
                  </a:lnTo>
                  <a:close/>
                </a:path>
                <a:path w="5528944" h="9429115">
                  <a:moveTo>
                    <a:pt x="5115171" y="4348783"/>
                  </a:moveTo>
                  <a:lnTo>
                    <a:pt x="5064725" y="4348783"/>
                  </a:lnTo>
                  <a:lnTo>
                    <a:pt x="5037965" y="4310683"/>
                  </a:lnTo>
                  <a:lnTo>
                    <a:pt x="5116562" y="4310683"/>
                  </a:lnTo>
                  <a:lnTo>
                    <a:pt x="5115171" y="4348783"/>
                  </a:lnTo>
                  <a:close/>
                </a:path>
                <a:path w="5528944" h="9429115">
                  <a:moveTo>
                    <a:pt x="5285838" y="4348783"/>
                  </a:moveTo>
                  <a:lnTo>
                    <a:pt x="5275621" y="4348783"/>
                  </a:lnTo>
                  <a:lnTo>
                    <a:pt x="5265254" y="4310683"/>
                  </a:lnTo>
                  <a:lnTo>
                    <a:pt x="5298493" y="4310683"/>
                  </a:lnTo>
                  <a:lnTo>
                    <a:pt x="5285838" y="4348783"/>
                  </a:lnTo>
                  <a:close/>
                </a:path>
                <a:path w="5528944" h="9429115">
                  <a:moveTo>
                    <a:pt x="249078" y="4386883"/>
                  </a:moveTo>
                  <a:lnTo>
                    <a:pt x="200769" y="4386883"/>
                  </a:lnTo>
                  <a:lnTo>
                    <a:pt x="197535" y="4348783"/>
                  </a:lnTo>
                  <a:lnTo>
                    <a:pt x="251882" y="4348783"/>
                  </a:lnTo>
                  <a:lnTo>
                    <a:pt x="249078" y="4386883"/>
                  </a:lnTo>
                  <a:close/>
                </a:path>
                <a:path w="5528944" h="9429115">
                  <a:moveTo>
                    <a:pt x="1741114" y="4386883"/>
                  </a:moveTo>
                  <a:lnTo>
                    <a:pt x="1707976" y="4386883"/>
                  </a:lnTo>
                  <a:lnTo>
                    <a:pt x="1716637" y="4348783"/>
                  </a:lnTo>
                  <a:lnTo>
                    <a:pt x="1734815" y="4348783"/>
                  </a:lnTo>
                  <a:lnTo>
                    <a:pt x="1741114" y="4386883"/>
                  </a:lnTo>
                  <a:close/>
                </a:path>
                <a:path w="5528944" h="9429115">
                  <a:moveTo>
                    <a:pt x="2182962" y="4386883"/>
                  </a:moveTo>
                  <a:lnTo>
                    <a:pt x="2172085" y="4348783"/>
                  </a:lnTo>
                  <a:lnTo>
                    <a:pt x="2194748" y="4348783"/>
                  </a:lnTo>
                  <a:lnTo>
                    <a:pt x="2182962" y="4386883"/>
                  </a:lnTo>
                  <a:close/>
                </a:path>
                <a:path w="5528944" h="9429115">
                  <a:moveTo>
                    <a:pt x="2225956" y="4412283"/>
                  </a:moveTo>
                  <a:lnTo>
                    <a:pt x="2231535" y="4386883"/>
                  </a:lnTo>
                  <a:lnTo>
                    <a:pt x="2240871" y="4348783"/>
                  </a:lnTo>
                  <a:lnTo>
                    <a:pt x="2279357" y="4348783"/>
                  </a:lnTo>
                  <a:lnTo>
                    <a:pt x="2276027" y="4386883"/>
                  </a:lnTo>
                  <a:lnTo>
                    <a:pt x="2258164" y="4386883"/>
                  </a:lnTo>
                  <a:lnTo>
                    <a:pt x="2225956" y="4412283"/>
                  </a:lnTo>
                  <a:close/>
                </a:path>
                <a:path w="5528944" h="9429115">
                  <a:moveTo>
                    <a:pt x="3011941" y="4386883"/>
                  </a:moveTo>
                  <a:lnTo>
                    <a:pt x="2939205" y="4386883"/>
                  </a:lnTo>
                  <a:lnTo>
                    <a:pt x="2944804" y="4348783"/>
                  </a:lnTo>
                  <a:lnTo>
                    <a:pt x="3011048" y="4348783"/>
                  </a:lnTo>
                  <a:lnTo>
                    <a:pt x="3011941" y="4386883"/>
                  </a:lnTo>
                  <a:close/>
                </a:path>
                <a:path w="5528944" h="9429115">
                  <a:moveTo>
                    <a:pt x="3261387" y="4386883"/>
                  </a:moveTo>
                  <a:lnTo>
                    <a:pt x="3203265" y="4386883"/>
                  </a:lnTo>
                  <a:lnTo>
                    <a:pt x="3209744" y="4348783"/>
                  </a:lnTo>
                  <a:lnTo>
                    <a:pt x="3248910" y="4348783"/>
                  </a:lnTo>
                  <a:lnTo>
                    <a:pt x="3261387" y="4386883"/>
                  </a:lnTo>
                  <a:close/>
                </a:path>
                <a:path w="5528944" h="9429115">
                  <a:moveTo>
                    <a:pt x="3760329" y="4386883"/>
                  </a:moveTo>
                  <a:lnTo>
                    <a:pt x="3667321" y="4386883"/>
                  </a:lnTo>
                  <a:lnTo>
                    <a:pt x="3684694" y="4348783"/>
                  </a:lnTo>
                  <a:lnTo>
                    <a:pt x="3750928" y="4348783"/>
                  </a:lnTo>
                  <a:lnTo>
                    <a:pt x="3760329" y="4386883"/>
                  </a:lnTo>
                  <a:close/>
                </a:path>
                <a:path w="5528944" h="9429115">
                  <a:moveTo>
                    <a:pt x="4519607" y="4386883"/>
                  </a:moveTo>
                  <a:lnTo>
                    <a:pt x="4419834" y="4386883"/>
                  </a:lnTo>
                  <a:lnTo>
                    <a:pt x="4394307" y="4348783"/>
                  </a:lnTo>
                  <a:lnTo>
                    <a:pt x="4511717" y="4348783"/>
                  </a:lnTo>
                  <a:lnTo>
                    <a:pt x="4519607" y="4386883"/>
                  </a:lnTo>
                  <a:close/>
                </a:path>
                <a:path w="5528944" h="9429115">
                  <a:moveTo>
                    <a:pt x="4679402" y="4386883"/>
                  </a:moveTo>
                  <a:lnTo>
                    <a:pt x="4580463" y="4386883"/>
                  </a:lnTo>
                  <a:lnTo>
                    <a:pt x="4594534" y="4348783"/>
                  </a:lnTo>
                  <a:lnTo>
                    <a:pt x="4684317" y="4348783"/>
                  </a:lnTo>
                  <a:lnTo>
                    <a:pt x="4679402" y="4386883"/>
                  </a:lnTo>
                  <a:close/>
                </a:path>
                <a:path w="5528944" h="9429115">
                  <a:moveTo>
                    <a:pt x="5447268" y="4386883"/>
                  </a:moveTo>
                  <a:lnTo>
                    <a:pt x="5403392" y="4386883"/>
                  </a:lnTo>
                  <a:lnTo>
                    <a:pt x="5412588" y="4348783"/>
                  </a:lnTo>
                  <a:lnTo>
                    <a:pt x="5441225" y="4348783"/>
                  </a:lnTo>
                  <a:lnTo>
                    <a:pt x="5447268" y="4386883"/>
                  </a:lnTo>
                  <a:close/>
                </a:path>
                <a:path w="5528944" h="9429115">
                  <a:moveTo>
                    <a:pt x="79039" y="4450383"/>
                  </a:moveTo>
                  <a:lnTo>
                    <a:pt x="0" y="4450383"/>
                  </a:lnTo>
                  <a:lnTo>
                    <a:pt x="0" y="4386883"/>
                  </a:lnTo>
                  <a:lnTo>
                    <a:pt x="54337" y="4386883"/>
                  </a:lnTo>
                  <a:lnTo>
                    <a:pt x="88892" y="4412283"/>
                  </a:lnTo>
                  <a:lnTo>
                    <a:pt x="95671" y="4412283"/>
                  </a:lnTo>
                  <a:lnTo>
                    <a:pt x="79039" y="4450383"/>
                  </a:lnTo>
                  <a:close/>
                </a:path>
                <a:path w="5528944" h="9429115">
                  <a:moveTo>
                    <a:pt x="227132" y="4412283"/>
                  </a:moveTo>
                  <a:lnTo>
                    <a:pt x="217997" y="4412283"/>
                  </a:lnTo>
                  <a:lnTo>
                    <a:pt x="206707" y="4386883"/>
                  </a:lnTo>
                  <a:lnTo>
                    <a:pt x="234510" y="4386883"/>
                  </a:lnTo>
                  <a:lnTo>
                    <a:pt x="227132" y="4412283"/>
                  </a:lnTo>
                  <a:close/>
                </a:path>
                <a:path w="5528944" h="9429115">
                  <a:moveTo>
                    <a:pt x="571137" y="4412283"/>
                  </a:moveTo>
                  <a:lnTo>
                    <a:pt x="543991" y="4412283"/>
                  </a:lnTo>
                  <a:lnTo>
                    <a:pt x="550758" y="4386883"/>
                  </a:lnTo>
                  <a:lnTo>
                    <a:pt x="562760" y="4386883"/>
                  </a:lnTo>
                  <a:lnTo>
                    <a:pt x="571137" y="4412283"/>
                  </a:lnTo>
                  <a:close/>
                </a:path>
                <a:path w="5528944" h="9429115">
                  <a:moveTo>
                    <a:pt x="820912" y="4412283"/>
                  </a:moveTo>
                  <a:lnTo>
                    <a:pt x="727679" y="4412283"/>
                  </a:lnTo>
                  <a:lnTo>
                    <a:pt x="752499" y="4386883"/>
                  </a:lnTo>
                  <a:lnTo>
                    <a:pt x="792259" y="4386883"/>
                  </a:lnTo>
                  <a:lnTo>
                    <a:pt x="820912" y="4412283"/>
                  </a:lnTo>
                  <a:close/>
                </a:path>
                <a:path w="5528944" h="9429115">
                  <a:moveTo>
                    <a:pt x="1737777" y="4412283"/>
                  </a:moveTo>
                  <a:lnTo>
                    <a:pt x="1710420" y="4412283"/>
                  </a:lnTo>
                  <a:lnTo>
                    <a:pt x="1702613" y="4386883"/>
                  </a:lnTo>
                  <a:lnTo>
                    <a:pt x="1743415" y="4386883"/>
                  </a:lnTo>
                  <a:lnTo>
                    <a:pt x="1737777" y="4412283"/>
                  </a:lnTo>
                  <a:close/>
                </a:path>
                <a:path w="5528944" h="9429115">
                  <a:moveTo>
                    <a:pt x="2737431" y="4412283"/>
                  </a:moveTo>
                  <a:lnTo>
                    <a:pt x="2718603" y="4412283"/>
                  </a:lnTo>
                  <a:lnTo>
                    <a:pt x="2713986" y="4386883"/>
                  </a:lnTo>
                  <a:lnTo>
                    <a:pt x="2743292" y="4386883"/>
                  </a:lnTo>
                  <a:lnTo>
                    <a:pt x="2737431" y="4412283"/>
                  </a:lnTo>
                  <a:close/>
                </a:path>
                <a:path w="5528944" h="9429115">
                  <a:moveTo>
                    <a:pt x="3282339" y="4412283"/>
                  </a:moveTo>
                  <a:lnTo>
                    <a:pt x="3207681" y="4412283"/>
                  </a:lnTo>
                  <a:lnTo>
                    <a:pt x="3202213" y="4386883"/>
                  </a:lnTo>
                  <a:lnTo>
                    <a:pt x="3283126" y="4386883"/>
                  </a:lnTo>
                  <a:lnTo>
                    <a:pt x="3282339" y="4412283"/>
                  </a:lnTo>
                  <a:close/>
                </a:path>
                <a:path w="5528944" h="9429115">
                  <a:moveTo>
                    <a:pt x="3451107" y="4412283"/>
                  </a:moveTo>
                  <a:lnTo>
                    <a:pt x="3439382" y="4412283"/>
                  </a:lnTo>
                  <a:lnTo>
                    <a:pt x="3433364" y="4386883"/>
                  </a:lnTo>
                  <a:lnTo>
                    <a:pt x="3457493" y="4386883"/>
                  </a:lnTo>
                  <a:lnTo>
                    <a:pt x="3451107" y="4412283"/>
                  </a:lnTo>
                  <a:close/>
                </a:path>
                <a:path w="5528944" h="9429115">
                  <a:moveTo>
                    <a:pt x="3758131" y="4412283"/>
                  </a:moveTo>
                  <a:lnTo>
                    <a:pt x="3679340" y="4412283"/>
                  </a:lnTo>
                  <a:lnTo>
                    <a:pt x="3676105" y="4386883"/>
                  </a:lnTo>
                  <a:lnTo>
                    <a:pt x="3771811" y="4386883"/>
                  </a:lnTo>
                  <a:lnTo>
                    <a:pt x="3758131" y="4412283"/>
                  </a:lnTo>
                  <a:close/>
                </a:path>
                <a:path w="5528944" h="9429115">
                  <a:moveTo>
                    <a:pt x="4279946" y="4412283"/>
                  </a:moveTo>
                  <a:lnTo>
                    <a:pt x="4236027" y="4412283"/>
                  </a:lnTo>
                  <a:lnTo>
                    <a:pt x="4241983" y="4386883"/>
                  </a:lnTo>
                  <a:lnTo>
                    <a:pt x="4273349" y="4386883"/>
                  </a:lnTo>
                  <a:lnTo>
                    <a:pt x="4279946" y="4412283"/>
                  </a:lnTo>
                  <a:close/>
                </a:path>
                <a:path w="5528944" h="9429115">
                  <a:moveTo>
                    <a:pt x="4471479" y="4412283"/>
                  </a:moveTo>
                  <a:lnTo>
                    <a:pt x="4435085" y="4412283"/>
                  </a:lnTo>
                  <a:lnTo>
                    <a:pt x="4426698" y="4386883"/>
                  </a:lnTo>
                  <a:lnTo>
                    <a:pt x="4489024" y="4386883"/>
                  </a:lnTo>
                  <a:lnTo>
                    <a:pt x="4471479" y="4412283"/>
                  </a:lnTo>
                  <a:close/>
                </a:path>
                <a:path w="5528944" h="9429115">
                  <a:moveTo>
                    <a:pt x="4627591" y="4412283"/>
                  </a:moveTo>
                  <a:lnTo>
                    <a:pt x="4596286" y="4412283"/>
                  </a:lnTo>
                  <a:lnTo>
                    <a:pt x="4564729" y="4386883"/>
                  </a:lnTo>
                  <a:lnTo>
                    <a:pt x="4656134" y="4386883"/>
                  </a:lnTo>
                  <a:lnTo>
                    <a:pt x="4627591" y="4412283"/>
                  </a:lnTo>
                  <a:close/>
                </a:path>
                <a:path w="5528944" h="9429115">
                  <a:moveTo>
                    <a:pt x="5436755" y="4412283"/>
                  </a:moveTo>
                  <a:lnTo>
                    <a:pt x="5400219" y="4412283"/>
                  </a:lnTo>
                  <a:lnTo>
                    <a:pt x="5396057" y="4386883"/>
                  </a:lnTo>
                  <a:lnTo>
                    <a:pt x="5441855" y="4386883"/>
                  </a:lnTo>
                  <a:lnTo>
                    <a:pt x="5436755" y="4412283"/>
                  </a:lnTo>
                  <a:close/>
                </a:path>
                <a:path w="5528944" h="9429115">
                  <a:moveTo>
                    <a:pt x="318204" y="4450383"/>
                  </a:moveTo>
                  <a:lnTo>
                    <a:pt x="262799" y="4450383"/>
                  </a:lnTo>
                  <a:lnTo>
                    <a:pt x="259591" y="4412283"/>
                  </a:lnTo>
                  <a:lnTo>
                    <a:pt x="310670" y="4412283"/>
                  </a:lnTo>
                  <a:lnTo>
                    <a:pt x="318204" y="4450383"/>
                  </a:lnTo>
                  <a:close/>
                </a:path>
                <a:path w="5528944" h="9429115">
                  <a:moveTo>
                    <a:pt x="560249" y="4450383"/>
                  </a:moveTo>
                  <a:lnTo>
                    <a:pt x="552445" y="4412283"/>
                  </a:lnTo>
                  <a:lnTo>
                    <a:pt x="568391" y="4412283"/>
                  </a:lnTo>
                  <a:lnTo>
                    <a:pt x="560249" y="4450383"/>
                  </a:lnTo>
                  <a:close/>
                </a:path>
                <a:path w="5528944" h="9429115">
                  <a:moveTo>
                    <a:pt x="909834" y="4450383"/>
                  </a:moveTo>
                  <a:lnTo>
                    <a:pt x="704614" y="4450383"/>
                  </a:lnTo>
                  <a:lnTo>
                    <a:pt x="693955" y="4412283"/>
                  </a:lnTo>
                  <a:lnTo>
                    <a:pt x="913687" y="4412283"/>
                  </a:lnTo>
                  <a:lnTo>
                    <a:pt x="909834" y="4450383"/>
                  </a:lnTo>
                  <a:close/>
                </a:path>
                <a:path w="5528944" h="9429115">
                  <a:moveTo>
                    <a:pt x="1040196" y="4450383"/>
                  </a:moveTo>
                  <a:lnTo>
                    <a:pt x="984988" y="4450383"/>
                  </a:lnTo>
                  <a:lnTo>
                    <a:pt x="984548" y="4412283"/>
                  </a:lnTo>
                  <a:lnTo>
                    <a:pt x="1042980" y="4412283"/>
                  </a:lnTo>
                  <a:lnTo>
                    <a:pt x="1040196" y="4450383"/>
                  </a:lnTo>
                  <a:close/>
                </a:path>
                <a:path w="5528944" h="9429115">
                  <a:moveTo>
                    <a:pt x="1970978" y="4450383"/>
                  </a:moveTo>
                  <a:lnTo>
                    <a:pt x="1954855" y="4450383"/>
                  </a:lnTo>
                  <a:lnTo>
                    <a:pt x="1963407" y="4412283"/>
                  </a:lnTo>
                  <a:lnTo>
                    <a:pt x="1970978" y="4450383"/>
                  </a:lnTo>
                  <a:close/>
                </a:path>
                <a:path w="5528944" h="9429115">
                  <a:moveTo>
                    <a:pt x="2607206" y="4450383"/>
                  </a:moveTo>
                  <a:lnTo>
                    <a:pt x="2526616" y="4450383"/>
                  </a:lnTo>
                  <a:lnTo>
                    <a:pt x="2534277" y="4412283"/>
                  </a:lnTo>
                  <a:lnTo>
                    <a:pt x="2588945" y="4412283"/>
                  </a:lnTo>
                  <a:lnTo>
                    <a:pt x="2607206" y="4450383"/>
                  </a:lnTo>
                  <a:close/>
                </a:path>
                <a:path w="5528944" h="9429115">
                  <a:moveTo>
                    <a:pt x="3878920" y="4450383"/>
                  </a:moveTo>
                  <a:lnTo>
                    <a:pt x="3832421" y="4450383"/>
                  </a:lnTo>
                  <a:lnTo>
                    <a:pt x="3840162" y="4412283"/>
                  </a:lnTo>
                  <a:lnTo>
                    <a:pt x="3869918" y="4412283"/>
                  </a:lnTo>
                  <a:lnTo>
                    <a:pt x="3878920" y="4450383"/>
                  </a:lnTo>
                  <a:close/>
                </a:path>
                <a:path w="5528944" h="9429115">
                  <a:moveTo>
                    <a:pt x="4349825" y="4450383"/>
                  </a:moveTo>
                  <a:lnTo>
                    <a:pt x="4231909" y="4450383"/>
                  </a:lnTo>
                  <a:lnTo>
                    <a:pt x="4231778" y="4412283"/>
                  </a:lnTo>
                  <a:lnTo>
                    <a:pt x="4309516" y="4412283"/>
                  </a:lnTo>
                  <a:lnTo>
                    <a:pt x="4349825" y="4450383"/>
                  </a:lnTo>
                  <a:close/>
                </a:path>
                <a:path w="5528944" h="9429115">
                  <a:moveTo>
                    <a:pt x="5017997" y="4450383"/>
                  </a:moveTo>
                  <a:lnTo>
                    <a:pt x="4982848" y="4450383"/>
                  </a:lnTo>
                  <a:lnTo>
                    <a:pt x="4980590" y="4412283"/>
                  </a:lnTo>
                  <a:lnTo>
                    <a:pt x="5022044" y="4412283"/>
                  </a:lnTo>
                  <a:lnTo>
                    <a:pt x="5017997" y="4450383"/>
                  </a:lnTo>
                  <a:close/>
                </a:path>
                <a:path w="5528944" h="9429115">
                  <a:moveTo>
                    <a:pt x="5507095" y="4450383"/>
                  </a:moveTo>
                  <a:lnTo>
                    <a:pt x="5463373" y="4450383"/>
                  </a:lnTo>
                  <a:lnTo>
                    <a:pt x="5463434" y="4412283"/>
                  </a:lnTo>
                  <a:lnTo>
                    <a:pt x="5514499" y="4412283"/>
                  </a:lnTo>
                  <a:lnTo>
                    <a:pt x="5507095" y="4450383"/>
                  </a:lnTo>
                  <a:close/>
                </a:path>
                <a:path w="5528944" h="9429115">
                  <a:moveTo>
                    <a:pt x="1424577" y="4539283"/>
                  </a:moveTo>
                  <a:lnTo>
                    <a:pt x="1094685" y="4539283"/>
                  </a:lnTo>
                  <a:lnTo>
                    <a:pt x="1085647" y="4513883"/>
                  </a:lnTo>
                  <a:lnTo>
                    <a:pt x="1111548" y="4475783"/>
                  </a:lnTo>
                  <a:lnTo>
                    <a:pt x="1170620" y="4450383"/>
                  </a:lnTo>
                  <a:lnTo>
                    <a:pt x="1200602" y="4450383"/>
                  </a:lnTo>
                  <a:lnTo>
                    <a:pt x="1209357" y="4475783"/>
                  </a:lnTo>
                  <a:lnTo>
                    <a:pt x="1243626" y="4475783"/>
                  </a:lnTo>
                  <a:lnTo>
                    <a:pt x="1279886" y="4513883"/>
                  </a:lnTo>
                  <a:lnTo>
                    <a:pt x="1433857" y="4513883"/>
                  </a:lnTo>
                  <a:lnTo>
                    <a:pt x="1424577" y="4539283"/>
                  </a:lnTo>
                  <a:close/>
                </a:path>
                <a:path w="5528944" h="9429115">
                  <a:moveTo>
                    <a:pt x="2022970" y="4539283"/>
                  </a:moveTo>
                  <a:lnTo>
                    <a:pt x="1954791" y="4539283"/>
                  </a:lnTo>
                  <a:lnTo>
                    <a:pt x="1942000" y="4513883"/>
                  </a:lnTo>
                  <a:lnTo>
                    <a:pt x="1935975" y="4475783"/>
                  </a:lnTo>
                  <a:lnTo>
                    <a:pt x="1937735" y="4450383"/>
                  </a:lnTo>
                  <a:lnTo>
                    <a:pt x="2004505" y="4450383"/>
                  </a:lnTo>
                  <a:lnTo>
                    <a:pt x="2014841" y="4475783"/>
                  </a:lnTo>
                  <a:lnTo>
                    <a:pt x="2021211" y="4513883"/>
                  </a:lnTo>
                  <a:lnTo>
                    <a:pt x="2022970" y="4539283"/>
                  </a:lnTo>
                  <a:close/>
                </a:path>
                <a:path w="5528944" h="9429115">
                  <a:moveTo>
                    <a:pt x="2636218" y="4475783"/>
                  </a:moveTo>
                  <a:lnTo>
                    <a:pt x="2529383" y="4475783"/>
                  </a:lnTo>
                  <a:lnTo>
                    <a:pt x="2523313" y="4450383"/>
                  </a:lnTo>
                  <a:lnTo>
                    <a:pt x="2623379" y="4450383"/>
                  </a:lnTo>
                  <a:lnTo>
                    <a:pt x="2636218" y="4475783"/>
                  </a:lnTo>
                  <a:close/>
                </a:path>
                <a:path w="5528944" h="9429115">
                  <a:moveTo>
                    <a:pt x="3175709" y="4475783"/>
                  </a:moveTo>
                  <a:lnTo>
                    <a:pt x="3026189" y="4475783"/>
                  </a:lnTo>
                  <a:lnTo>
                    <a:pt x="3042409" y="4450383"/>
                  </a:lnTo>
                  <a:lnTo>
                    <a:pt x="3191014" y="4450383"/>
                  </a:lnTo>
                  <a:lnTo>
                    <a:pt x="3175709" y="4475783"/>
                  </a:lnTo>
                  <a:close/>
                </a:path>
                <a:path w="5528944" h="9429115">
                  <a:moveTo>
                    <a:pt x="3376147" y="4475783"/>
                  </a:moveTo>
                  <a:lnTo>
                    <a:pt x="3313775" y="4475783"/>
                  </a:lnTo>
                  <a:lnTo>
                    <a:pt x="3320106" y="4450383"/>
                  </a:lnTo>
                  <a:lnTo>
                    <a:pt x="3379068" y="4450383"/>
                  </a:lnTo>
                  <a:lnTo>
                    <a:pt x="3376147" y="4475783"/>
                  </a:lnTo>
                  <a:close/>
                </a:path>
                <a:path w="5528944" h="9429115">
                  <a:moveTo>
                    <a:pt x="3736610" y="4475783"/>
                  </a:moveTo>
                  <a:lnTo>
                    <a:pt x="3684636" y="4475783"/>
                  </a:lnTo>
                  <a:lnTo>
                    <a:pt x="3700410" y="4450383"/>
                  </a:lnTo>
                  <a:lnTo>
                    <a:pt x="3737900" y="4450383"/>
                  </a:lnTo>
                  <a:lnTo>
                    <a:pt x="3736610" y="4475783"/>
                  </a:lnTo>
                  <a:close/>
                </a:path>
                <a:path w="5528944" h="9429115">
                  <a:moveTo>
                    <a:pt x="4238050" y="4513883"/>
                  </a:moveTo>
                  <a:lnTo>
                    <a:pt x="4051615" y="4513883"/>
                  </a:lnTo>
                  <a:lnTo>
                    <a:pt x="4100045" y="4450383"/>
                  </a:lnTo>
                  <a:lnTo>
                    <a:pt x="4158591" y="4450383"/>
                  </a:lnTo>
                  <a:lnTo>
                    <a:pt x="4165915" y="4475783"/>
                  </a:lnTo>
                  <a:lnTo>
                    <a:pt x="4245257" y="4475783"/>
                  </a:lnTo>
                  <a:lnTo>
                    <a:pt x="4238050" y="4513883"/>
                  </a:lnTo>
                  <a:close/>
                </a:path>
                <a:path w="5528944" h="9429115">
                  <a:moveTo>
                    <a:pt x="4412171" y="4475783"/>
                  </a:moveTo>
                  <a:lnTo>
                    <a:pt x="4211472" y="4475783"/>
                  </a:lnTo>
                  <a:lnTo>
                    <a:pt x="4223279" y="4450383"/>
                  </a:lnTo>
                  <a:lnTo>
                    <a:pt x="4402306" y="4450383"/>
                  </a:lnTo>
                  <a:lnTo>
                    <a:pt x="4412171" y="4475783"/>
                  </a:lnTo>
                  <a:close/>
                </a:path>
                <a:path w="5528944" h="9429115">
                  <a:moveTo>
                    <a:pt x="5487579" y="4475783"/>
                  </a:moveTo>
                  <a:lnTo>
                    <a:pt x="5481424" y="4450383"/>
                  </a:lnTo>
                  <a:lnTo>
                    <a:pt x="5498120" y="4450383"/>
                  </a:lnTo>
                  <a:lnTo>
                    <a:pt x="5487579" y="4475783"/>
                  </a:lnTo>
                  <a:close/>
                </a:path>
                <a:path w="5528944" h="9429115">
                  <a:moveTo>
                    <a:pt x="977850" y="4539283"/>
                  </a:moveTo>
                  <a:lnTo>
                    <a:pt x="805053" y="4539283"/>
                  </a:lnTo>
                  <a:lnTo>
                    <a:pt x="822474" y="4475783"/>
                  </a:lnTo>
                  <a:lnTo>
                    <a:pt x="880551" y="4475783"/>
                  </a:lnTo>
                  <a:lnTo>
                    <a:pt x="916428" y="4513883"/>
                  </a:lnTo>
                  <a:lnTo>
                    <a:pt x="948634" y="4513883"/>
                  </a:lnTo>
                  <a:lnTo>
                    <a:pt x="977850" y="4539283"/>
                  </a:lnTo>
                  <a:close/>
                </a:path>
                <a:path w="5528944" h="9429115">
                  <a:moveTo>
                    <a:pt x="1007026" y="4513883"/>
                  </a:moveTo>
                  <a:lnTo>
                    <a:pt x="989769" y="4513883"/>
                  </a:lnTo>
                  <a:lnTo>
                    <a:pt x="993797" y="4475783"/>
                  </a:lnTo>
                  <a:lnTo>
                    <a:pt x="1002441" y="4475783"/>
                  </a:lnTo>
                  <a:lnTo>
                    <a:pt x="1007026" y="4513883"/>
                  </a:lnTo>
                  <a:close/>
                </a:path>
                <a:path w="5528944" h="9429115">
                  <a:moveTo>
                    <a:pt x="1447501" y="4513883"/>
                  </a:moveTo>
                  <a:lnTo>
                    <a:pt x="1355793" y="4513883"/>
                  </a:lnTo>
                  <a:lnTo>
                    <a:pt x="1371960" y="4475783"/>
                  </a:lnTo>
                  <a:lnTo>
                    <a:pt x="1446300" y="4475783"/>
                  </a:lnTo>
                  <a:lnTo>
                    <a:pt x="1447501" y="4513883"/>
                  </a:lnTo>
                  <a:close/>
                </a:path>
                <a:path w="5528944" h="9429115">
                  <a:moveTo>
                    <a:pt x="1537512" y="4513883"/>
                  </a:moveTo>
                  <a:lnTo>
                    <a:pt x="1499018" y="4513883"/>
                  </a:lnTo>
                  <a:lnTo>
                    <a:pt x="1498527" y="4475783"/>
                  </a:lnTo>
                  <a:lnTo>
                    <a:pt x="1537559" y="4475783"/>
                  </a:lnTo>
                  <a:lnTo>
                    <a:pt x="1537512" y="4513883"/>
                  </a:lnTo>
                  <a:close/>
                </a:path>
                <a:path w="5528944" h="9429115">
                  <a:moveTo>
                    <a:pt x="1904268" y="4513883"/>
                  </a:moveTo>
                  <a:lnTo>
                    <a:pt x="1844923" y="4513883"/>
                  </a:lnTo>
                  <a:lnTo>
                    <a:pt x="1846805" y="4475783"/>
                  </a:lnTo>
                  <a:lnTo>
                    <a:pt x="1896922" y="4475783"/>
                  </a:lnTo>
                  <a:lnTo>
                    <a:pt x="1904268" y="4513883"/>
                  </a:lnTo>
                  <a:close/>
                </a:path>
                <a:path w="5528944" h="9429115">
                  <a:moveTo>
                    <a:pt x="3088928" y="4513883"/>
                  </a:moveTo>
                  <a:lnTo>
                    <a:pt x="3010640" y="4513883"/>
                  </a:lnTo>
                  <a:lnTo>
                    <a:pt x="3014715" y="4475783"/>
                  </a:lnTo>
                  <a:lnTo>
                    <a:pt x="3109114" y="4475783"/>
                  </a:lnTo>
                  <a:lnTo>
                    <a:pt x="3088928" y="4513883"/>
                  </a:lnTo>
                  <a:close/>
                </a:path>
                <a:path w="5528944" h="9429115">
                  <a:moveTo>
                    <a:pt x="3605434" y="4513883"/>
                  </a:moveTo>
                  <a:lnTo>
                    <a:pt x="3554037" y="4513883"/>
                  </a:lnTo>
                  <a:lnTo>
                    <a:pt x="3549916" y="4475783"/>
                  </a:lnTo>
                  <a:lnTo>
                    <a:pt x="3607562" y="4475783"/>
                  </a:lnTo>
                  <a:lnTo>
                    <a:pt x="3605434" y="4513883"/>
                  </a:lnTo>
                  <a:close/>
                </a:path>
                <a:path w="5528944" h="9429115">
                  <a:moveTo>
                    <a:pt x="3716775" y="4513883"/>
                  </a:moveTo>
                  <a:lnTo>
                    <a:pt x="3665128" y="4513883"/>
                  </a:lnTo>
                  <a:lnTo>
                    <a:pt x="3671969" y="4475783"/>
                  </a:lnTo>
                  <a:lnTo>
                    <a:pt x="3728249" y="4475783"/>
                  </a:lnTo>
                  <a:lnTo>
                    <a:pt x="3716775" y="4513883"/>
                  </a:lnTo>
                  <a:close/>
                </a:path>
                <a:path w="5528944" h="9429115">
                  <a:moveTo>
                    <a:pt x="4448569" y="4577383"/>
                  </a:moveTo>
                  <a:lnTo>
                    <a:pt x="4415544" y="4577383"/>
                  </a:lnTo>
                  <a:lnTo>
                    <a:pt x="4398025" y="4513883"/>
                  </a:lnTo>
                  <a:lnTo>
                    <a:pt x="4347137" y="4513883"/>
                  </a:lnTo>
                  <a:lnTo>
                    <a:pt x="4318450" y="4475783"/>
                  </a:lnTo>
                  <a:lnTo>
                    <a:pt x="4426922" y="4475783"/>
                  </a:lnTo>
                  <a:lnTo>
                    <a:pt x="4438621" y="4513883"/>
                  </a:lnTo>
                  <a:lnTo>
                    <a:pt x="4446550" y="4539283"/>
                  </a:lnTo>
                  <a:lnTo>
                    <a:pt x="4449992" y="4539283"/>
                  </a:lnTo>
                  <a:lnTo>
                    <a:pt x="4448569" y="4577383"/>
                  </a:lnTo>
                  <a:close/>
                </a:path>
                <a:path w="5528944" h="9429115">
                  <a:moveTo>
                    <a:pt x="4602189" y="4513883"/>
                  </a:moveTo>
                  <a:lnTo>
                    <a:pt x="4568429" y="4513883"/>
                  </a:lnTo>
                  <a:lnTo>
                    <a:pt x="4573996" y="4475783"/>
                  </a:lnTo>
                  <a:lnTo>
                    <a:pt x="4598092" y="4475783"/>
                  </a:lnTo>
                  <a:lnTo>
                    <a:pt x="4602189" y="4513883"/>
                  </a:lnTo>
                  <a:close/>
                </a:path>
                <a:path w="5528944" h="9429115">
                  <a:moveTo>
                    <a:pt x="4909972" y="4513883"/>
                  </a:moveTo>
                  <a:lnTo>
                    <a:pt x="4873642" y="4513883"/>
                  </a:lnTo>
                  <a:lnTo>
                    <a:pt x="4856846" y="4475783"/>
                  </a:lnTo>
                  <a:lnTo>
                    <a:pt x="4928885" y="4475783"/>
                  </a:lnTo>
                  <a:lnTo>
                    <a:pt x="4909972" y="4513883"/>
                  </a:lnTo>
                  <a:close/>
                </a:path>
                <a:path w="5528944" h="9429115">
                  <a:moveTo>
                    <a:pt x="5446256" y="4513883"/>
                  </a:moveTo>
                  <a:lnTo>
                    <a:pt x="5400227" y="4513883"/>
                  </a:lnTo>
                  <a:lnTo>
                    <a:pt x="5396123" y="4475783"/>
                  </a:lnTo>
                  <a:lnTo>
                    <a:pt x="5442792" y="4475783"/>
                  </a:lnTo>
                  <a:lnTo>
                    <a:pt x="5446256" y="4513883"/>
                  </a:lnTo>
                  <a:close/>
                </a:path>
                <a:path w="5528944" h="9429115">
                  <a:moveTo>
                    <a:pt x="1740414" y="4539283"/>
                  </a:moveTo>
                  <a:lnTo>
                    <a:pt x="1648139" y="4539283"/>
                  </a:lnTo>
                  <a:lnTo>
                    <a:pt x="1642671" y="4513883"/>
                  </a:lnTo>
                  <a:lnTo>
                    <a:pt x="1744278" y="4513883"/>
                  </a:lnTo>
                  <a:lnTo>
                    <a:pt x="1740414" y="4539283"/>
                  </a:lnTo>
                  <a:close/>
                </a:path>
                <a:path w="5528944" h="9429115">
                  <a:moveTo>
                    <a:pt x="1898819" y="4539283"/>
                  </a:moveTo>
                  <a:lnTo>
                    <a:pt x="1869414" y="4539283"/>
                  </a:lnTo>
                  <a:lnTo>
                    <a:pt x="1862655" y="4513883"/>
                  </a:lnTo>
                  <a:lnTo>
                    <a:pt x="1907478" y="4513883"/>
                  </a:lnTo>
                  <a:lnTo>
                    <a:pt x="1898819" y="4539283"/>
                  </a:lnTo>
                  <a:close/>
                </a:path>
                <a:path w="5528944" h="9429115">
                  <a:moveTo>
                    <a:pt x="3040412" y="4539283"/>
                  </a:moveTo>
                  <a:lnTo>
                    <a:pt x="3001191" y="4539283"/>
                  </a:lnTo>
                  <a:lnTo>
                    <a:pt x="3004235" y="4513883"/>
                  </a:lnTo>
                  <a:lnTo>
                    <a:pt x="3053420" y="4513883"/>
                  </a:lnTo>
                  <a:lnTo>
                    <a:pt x="3040412" y="4539283"/>
                  </a:lnTo>
                  <a:close/>
                </a:path>
                <a:path w="5528944" h="9429115">
                  <a:moveTo>
                    <a:pt x="4071263" y="4539283"/>
                  </a:moveTo>
                  <a:lnTo>
                    <a:pt x="4059216" y="4539283"/>
                  </a:lnTo>
                  <a:lnTo>
                    <a:pt x="4054644" y="4513883"/>
                  </a:lnTo>
                  <a:lnTo>
                    <a:pt x="4083246" y="4513883"/>
                  </a:lnTo>
                  <a:lnTo>
                    <a:pt x="4071263" y="4539283"/>
                  </a:lnTo>
                  <a:close/>
                </a:path>
                <a:path w="5528944" h="9429115">
                  <a:moveTo>
                    <a:pt x="4237862" y="4577383"/>
                  </a:moveTo>
                  <a:lnTo>
                    <a:pt x="4187311" y="4577383"/>
                  </a:lnTo>
                  <a:lnTo>
                    <a:pt x="4157251" y="4513883"/>
                  </a:lnTo>
                  <a:lnTo>
                    <a:pt x="4231614" y="4513883"/>
                  </a:lnTo>
                  <a:lnTo>
                    <a:pt x="4251785" y="4539283"/>
                  </a:lnTo>
                  <a:lnTo>
                    <a:pt x="4237862" y="4577383"/>
                  </a:lnTo>
                  <a:close/>
                </a:path>
                <a:path w="5528944" h="9429115">
                  <a:moveTo>
                    <a:pt x="5122441" y="4539283"/>
                  </a:moveTo>
                  <a:lnTo>
                    <a:pt x="5076901" y="4539283"/>
                  </a:lnTo>
                  <a:lnTo>
                    <a:pt x="5074633" y="4513883"/>
                  </a:lnTo>
                  <a:lnTo>
                    <a:pt x="5118945" y="4513883"/>
                  </a:lnTo>
                  <a:lnTo>
                    <a:pt x="5122441" y="4539283"/>
                  </a:lnTo>
                  <a:close/>
                </a:path>
                <a:path w="5528944" h="9429115">
                  <a:moveTo>
                    <a:pt x="88007" y="4577383"/>
                  </a:moveTo>
                  <a:lnTo>
                    <a:pt x="31453" y="4577383"/>
                  </a:lnTo>
                  <a:lnTo>
                    <a:pt x="33454" y="4539283"/>
                  </a:lnTo>
                  <a:lnTo>
                    <a:pt x="75081" y="4539283"/>
                  </a:lnTo>
                  <a:lnTo>
                    <a:pt x="88007" y="4577383"/>
                  </a:lnTo>
                  <a:close/>
                </a:path>
                <a:path w="5528944" h="9429115">
                  <a:moveTo>
                    <a:pt x="233924" y="4577383"/>
                  </a:moveTo>
                  <a:lnTo>
                    <a:pt x="149239" y="4577383"/>
                  </a:lnTo>
                  <a:lnTo>
                    <a:pt x="148317" y="4539283"/>
                  </a:lnTo>
                  <a:lnTo>
                    <a:pt x="214623" y="4539283"/>
                  </a:lnTo>
                  <a:lnTo>
                    <a:pt x="233924" y="4577383"/>
                  </a:lnTo>
                  <a:close/>
                </a:path>
                <a:path w="5528944" h="9429115">
                  <a:moveTo>
                    <a:pt x="833526" y="4577383"/>
                  </a:moveTo>
                  <a:lnTo>
                    <a:pt x="725581" y="4577383"/>
                  </a:lnTo>
                  <a:lnTo>
                    <a:pt x="730598" y="4539283"/>
                  </a:lnTo>
                  <a:lnTo>
                    <a:pt x="838064" y="4539283"/>
                  </a:lnTo>
                  <a:lnTo>
                    <a:pt x="833526" y="4577383"/>
                  </a:lnTo>
                  <a:close/>
                </a:path>
                <a:path w="5528944" h="9429115">
                  <a:moveTo>
                    <a:pt x="983473" y="4577383"/>
                  </a:moveTo>
                  <a:lnTo>
                    <a:pt x="938195" y="4577383"/>
                  </a:lnTo>
                  <a:lnTo>
                    <a:pt x="927516" y="4539283"/>
                  </a:lnTo>
                  <a:lnTo>
                    <a:pt x="983759" y="4539283"/>
                  </a:lnTo>
                  <a:lnTo>
                    <a:pt x="983473" y="4577383"/>
                  </a:lnTo>
                  <a:close/>
                </a:path>
                <a:path w="5528944" h="9429115">
                  <a:moveTo>
                    <a:pt x="1155292" y="4577383"/>
                  </a:moveTo>
                  <a:lnTo>
                    <a:pt x="1123631" y="4577383"/>
                  </a:lnTo>
                  <a:lnTo>
                    <a:pt x="1110356" y="4539283"/>
                  </a:lnTo>
                  <a:lnTo>
                    <a:pt x="1184377" y="4539283"/>
                  </a:lnTo>
                  <a:lnTo>
                    <a:pt x="1155292" y="4577383"/>
                  </a:lnTo>
                  <a:close/>
                </a:path>
                <a:path w="5528944" h="9429115">
                  <a:moveTo>
                    <a:pt x="2998081" y="4577383"/>
                  </a:moveTo>
                  <a:lnTo>
                    <a:pt x="2959769" y="4577383"/>
                  </a:lnTo>
                  <a:lnTo>
                    <a:pt x="2970096" y="4539283"/>
                  </a:lnTo>
                  <a:lnTo>
                    <a:pt x="3012580" y="4539283"/>
                  </a:lnTo>
                  <a:lnTo>
                    <a:pt x="2998081" y="4577383"/>
                  </a:lnTo>
                  <a:close/>
                </a:path>
                <a:path w="5528944" h="9429115">
                  <a:moveTo>
                    <a:pt x="3995498" y="4577383"/>
                  </a:moveTo>
                  <a:lnTo>
                    <a:pt x="3925057" y="4577383"/>
                  </a:lnTo>
                  <a:lnTo>
                    <a:pt x="3949943" y="4539283"/>
                  </a:lnTo>
                  <a:lnTo>
                    <a:pt x="4016316" y="4539283"/>
                  </a:lnTo>
                  <a:lnTo>
                    <a:pt x="3995498" y="4577383"/>
                  </a:lnTo>
                  <a:close/>
                </a:path>
                <a:path w="5528944" h="9429115">
                  <a:moveTo>
                    <a:pt x="4736982" y="4577383"/>
                  </a:moveTo>
                  <a:lnTo>
                    <a:pt x="4657823" y="4577383"/>
                  </a:lnTo>
                  <a:lnTo>
                    <a:pt x="4660344" y="4539283"/>
                  </a:lnTo>
                  <a:lnTo>
                    <a:pt x="4723432" y="4539283"/>
                  </a:lnTo>
                  <a:lnTo>
                    <a:pt x="4736982" y="4577383"/>
                  </a:lnTo>
                  <a:close/>
                </a:path>
                <a:path w="5528944" h="9429115">
                  <a:moveTo>
                    <a:pt x="4956097" y="4577383"/>
                  </a:moveTo>
                  <a:lnTo>
                    <a:pt x="4920961" y="4577383"/>
                  </a:lnTo>
                  <a:lnTo>
                    <a:pt x="4924910" y="4539283"/>
                  </a:lnTo>
                  <a:lnTo>
                    <a:pt x="4963038" y="4539283"/>
                  </a:lnTo>
                  <a:lnTo>
                    <a:pt x="4956097" y="4577383"/>
                  </a:lnTo>
                  <a:close/>
                </a:path>
                <a:path w="5528944" h="9429115">
                  <a:moveTo>
                    <a:pt x="5275013" y="4577383"/>
                  </a:moveTo>
                  <a:lnTo>
                    <a:pt x="5224486" y="4577383"/>
                  </a:lnTo>
                  <a:lnTo>
                    <a:pt x="5232326" y="4539283"/>
                  </a:lnTo>
                  <a:lnTo>
                    <a:pt x="5267402" y="4539283"/>
                  </a:lnTo>
                  <a:lnTo>
                    <a:pt x="5275013" y="4577383"/>
                  </a:lnTo>
                  <a:close/>
                </a:path>
                <a:path w="5528944" h="9429115">
                  <a:moveTo>
                    <a:pt x="246426" y="4615483"/>
                  </a:moveTo>
                  <a:lnTo>
                    <a:pt x="187748" y="4615483"/>
                  </a:lnTo>
                  <a:lnTo>
                    <a:pt x="167259" y="4577383"/>
                  </a:lnTo>
                  <a:lnTo>
                    <a:pt x="245379" y="4577383"/>
                  </a:lnTo>
                  <a:lnTo>
                    <a:pt x="246426" y="4615483"/>
                  </a:lnTo>
                  <a:close/>
                </a:path>
                <a:path w="5528944" h="9429115">
                  <a:moveTo>
                    <a:pt x="645121" y="4615483"/>
                  </a:moveTo>
                  <a:lnTo>
                    <a:pt x="566475" y="4615483"/>
                  </a:lnTo>
                  <a:lnTo>
                    <a:pt x="566826" y="4577383"/>
                  </a:lnTo>
                  <a:lnTo>
                    <a:pt x="624662" y="4577383"/>
                  </a:lnTo>
                  <a:lnTo>
                    <a:pt x="645121" y="4615483"/>
                  </a:lnTo>
                  <a:close/>
                </a:path>
                <a:path w="5528944" h="9429115">
                  <a:moveTo>
                    <a:pt x="845487" y="4615483"/>
                  </a:moveTo>
                  <a:lnTo>
                    <a:pt x="682258" y="4615483"/>
                  </a:lnTo>
                  <a:lnTo>
                    <a:pt x="701612" y="4577383"/>
                  </a:lnTo>
                  <a:lnTo>
                    <a:pt x="838937" y="4577383"/>
                  </a:lnTo>
                  <a:lnTo>
                    <a:pt x="845487" y="4615483"/>
                  </a:lnTo>
                  <a:close/>
                </a:path>
                <a:path w="5528944" h="9429115">
                  <a:moveTo>
                    <a:pt x="1547153" y="4615483"/>
                  </a:moveTo>
                  <a:lnTo>
                    <a:pt x="1523282" y="4615483"/>
                  </a:lnTo>
                  <a:lnTo>
                    <a:pt x="1533368" y="4577383"/>
                  </a:lnTo>
                  <a:lnTo>
                    <a:pt x="1540113" y="4577383"/>
                  </a:lnTo>
                  <a:lnTo>
                    <a:pt x="1547153" y="4615483"/>
                  </a:lnTo>
                  <a:close/>
                </a:path>
                <a:path w="5528944" h="9429115">
                  <a:moveTo>
                    <a:pt x="1869920" y="4615483"/>
                  </a:moveTo>
                  <a:lnTo>
                    <a:pt x="1849355" y="4615483"/>
                  </a:lnTo>
                  <a:lnTo>
                    <a:pt x="1854595" y="4577383"/>
                  </a:lnTo>
                  <a:lnTo>
                    <a:pt x="1866973" y="4577383"/>
                  </a:lnTo>
                  <a:lnTo>
                    <a:pt x="1869920" y="4615483"/>
                  </a:lnTo>
                  <a:close/>
                </a:path>
                <a:path w="5528944" h="9429115">
                  <a:moveTo>
                    <a:pt x="2403138" y="4615483"/>
                  </a:moveTo>
                  <a:lnTo>
                    <a:pt x="2381526" y="4615483"/>
                  </a:lnTo>
                  <a:lnTo>
                    <a:pt x="2382574" y="4577383"/>
                  </a:lnTo>
                  <a:lnTo>
                    <a:pt x="2396524" y="4577383"/>
                  </a:lnTo>
                  <a:lnTo>
                    <a:pt x="2403138" y="4615483"/>
                  </a:lnTo>
                  <a:close/>
                </a:path>
                <a:path w="5528944" h="9429115">
                  <a:moveTo>
                    <a:pt x="3060002" y="4615483"/>
                  </a:moveTo>
                  <a:lnTo>
                    <a:pt x="3026212" y="4615483"/>
                  </a:lnTo>
                  <a:lnTo>
                    <a:pt x="3038587" y="4577383"/>
                  </a:lnTo>
                  <a:lnTo>
                    <a:pt x="3049905" y="4577383"/>
                  </a:lnTo>
                  <a:lnTo>
                    <a:pt x="3060002" y="4615483"/>
                  </a:lnTo>
                  <a:close/>
                </a:path>
                <a:path w="5528944" h="9429115">
                  <a:moveTo>
                    <a:pt x="3780638" y="4615483"/>
                  </a:moveTo>
                  <a:lnTo>
                    <a:pt x="3736840" y="4615483"/>
                  </a:lnTo>
                  <a:lnTo>
                    <a:pt x="3704946" y="4577383"/>
                  </a:lnTo>
                  <a:lnTo>
                    <a:pt x="3798498" y="4577383"/>
                  </a:lnTo>
                  <a:lnTo>
                    <a:pt x="3780638" y="4615483"/>
                  </a:lnTo>
                  <a:close/>
                </a:path>
                <a:path w="5528944" h="9429115">
                  <a:moveTo>
                    <a:pt x="3950068" y="4615483"/>
                  </a:moveTo>
                  <a:lnTo>
                    <a:pt x="3911484" y="4615483"/>
                  </a:lnTo>
                  <a:lnTo>
                    <a:pt x="3906401" y="4577383"/>
                  </a:lnTo>
                  <a:lnTo>
                    <a:pt x="3973302" y="4577383"/>
                  </a:lnTo>
                  <a:lnTo>
                    <a:pt x="3950068" y="4615483"/>
                  </a:lnTo>
                  <a:close/>
                </a:path>
                <a:path w="5528944" h="9429115">
                  <a:moveTo>
                    <a:pt x="4728308" y="4615483"/>
                  </a:moveTo>
                  <a:lnTo>
                    <a:pt x="4675243" y="4615483"/>
                  </a:lnTo>
                  <a:lnTo>
                    <a:pt x="4665846" y="4577383"/>
                  </a:lnTo>
                  <a:lnTo>
                    <a:pt x="4748460" y="4577383"/>
                  </a:lnTo>
                  <a:lnTo>
                    <a:pt x="4728308" y="4615483"/>
                  </a:lnTo>
                  <a:close/>
                </a:path>
                <a:path w="5528944" h="9429115">
                  <a:moveTo>
                    <a:pt x="5260760" y="4615483"/>
                  </a:moveTo>
                  <a:lnTo>
                    <a:pt x="5227634" y="4615483"/>
                  </a:lnTo>
                  <a:lnTo>
                    <a:pt x="5221547" y="4577383"/>
                  </a:lnTo>
                  <a:lnTo>
                    <a:pt x="5267747" y="4577383"/>
                  </a:lnTo>
                  <a:lnTo>
                    <a:pt x="5260760" y="4615483"/>
                  </a:lnTo>
                  <a:close/>
                </a:path>
                <a:path w="5528944" h="9429115">
                  <a:moveTo>
                    <a:pt x="163169" y="4640883"/>
                  </a:moveTo>
                  <a:lnTo>
                    <a:pt x="92416" y="4640883"/>
                  </a:lnTo>
                  <a:lnTo>
                    <a:pt x="107558" y="4615483"/>
                  </a:lnTo>
                  <a:lnTo>
                    <a:pt x="146418" y="4615483"/>
                  </a:lnTo>
                  <a:lnTo>
                    <a:pt x="163169" y="4640883"/>
                  </a:lnTo>
                  <a:close/>
                </a:path>
                <a:path w="5528944" h="9429115">
                  <a:moveTo>
                    <a:pt x="465098" y="4678983"/>
                  </a:moveTo>
                  <a:lnTo>
                    <a:pt x="373563" y="4678983"/>
                  </a:lnTo>
                  <a:lnTo>
                    <a:pt x="387505" y="4640883"/>
                  </a:lnTo>
                  <a:lnTo>
                    <a:pt x="416963" y="4615483"/>
                  </a:lnTo>
                  <a:lnTo>
                    <a:pt x="465098" y="4678983"/>
                  </a:lnTo>
                  <a:close/>
                </a:path>
                <a:path w="5528944" h="9429115">
                  <a:moveTo>
                    <a:pt x="947790" y="4640883"/>
                  </a:moveTo>
                  <a:lnTo>
                    <a:pt x="541719" y="4640883"/>
                  </a:lnTo>
                  <a:lnTo>
                    <a:pt x="551542" y="4615483"/>
                  </a:lnTo>
                  <a:lnTo>
                    <a:pt x="931433" y="4615483"/>
                  </a:lnTo>
                  <a:lnTo>
                    <a:pt x="947790" y="4640883"/>
                  </a:lnTo>
                  <a:close/>
                </a:path>
                <a:path w="5528944" h="9429115">
                  <a:moveTo>
                    <a:pt x="1074874" y="4640883"/>
                  </a:moveTo>
                  <a:lnTo>
                    <a:pt x="1036729" y="4640883"/>
                  </a:lnTo>
                  <a:lnTo>
                    <a:pt x="1043372" y="4615483"/>
                  </a:lnTo>
                  <a:lnTo>
                    <a:pt x="1063163" y="4615483"/>
                  </a:lnTo>
                  <a:lnTo>
                    <a:pt x="1074874" y="4640883"/>
                  </a:lnTo>
                  <a:close/>
                </a:path>
                <a:path w="5528944" h="9429115">
                  <a:moveTo>
                    <a:pt x="3125707" y="4640883"/>
                  </a:moveTo>
                  <a:lnTo>
                    <a:pt x="3023594" y="4640883"/>
                  </a:lnTo>
                  <a:lnTo>
                    <a:pt x="3019988" y="4615483"/>
                  </a:lnTo>
                  <a:lnTo>
                    <a:pt x="3103041" y="4615483"/>
                  </a:lnTo>
                  <a:lnTo>
                    <a:pt x="3125707" y="4640883"/>
                  </a:lnTo>
                  <a:close/>
                </a:path>
                <a:path w="5528944" h="9429115">
                  <a:moveTo>
                    <a:pt x="3375473" y="4640883"/>
                  </a:moveTo>
                  <a:lnTo>
                    <a:pt x="3305991" y="4640883"/>
                  </a:lnTo>
                  <a:lnTo>
                    <a:pt x="3304377" y="4615483"/>
                  </a:lnTo>
                  <a:lnTo>
                    <a:pt x="3387385" y="4615483"/>
                  </a:lnTo>
                  <a:lnTo>
                    <a:pt x="3375473" y="4640883"/>
                  </a:lnTo>
                  <a:close/>
                </a:path>
                <a:path w="5528944" h="9429115">
                  <a:moveTo>
                    <a:pt x="3615629" y="4640883"/>
                  </a:moveTo>
                  <a:lnTo>
                    <a:pt x="3554473" y="4640883"/>
                  </a:lnTo>
                  <a:lnTo>
                    <a:pt x="3553893" y="4615483"/>
                  </a:lnTo>
                  <a:lnTo>
                    <a:pt x="3597448" y="4615483"/>
                  </a:lnTo>
                  <a:lnTo>
                    <a:pt x="3615629" y="4640883"/>
                  </a:lnTo>
                  <a:close/>
                </a:path>
                <a:path w="5528944" h="9429115">
                  <a:moveTo>
                    <a:pt x="204951" y="4678983"/>
                  </a:moveTo>
                  <a:lnTo>
                    <a:pt x="89088" y="4678983"/>
                  </a:lnTo>
                  <a:lnTo>
                    <a:pt x="85875" y="4640883"/>
                  </a:lnTo>
                  <a:lnTo>
                    <a:pt x="202219" y="4640883"/>
                  </a:lnTo>
                  <a:lnTo>
                    <a:pt x="204951" y="4678983"/>
                  </a:lnTo>
                  <a:close/>
                </a:path>
                <a:path w="5528944" h="9429115">
                  <a:moveTo>
                    <a:pt x="732320" y="4678983"/>
                  </a:moveTo>
                  <a:lnTo>
                    <a:pt x="545192" y="4678983"/>
                  </a:lnTo>
                  <a:lnTo>
                    <a:pt x="539005" y="4640883"/>
                  </a:lnTo>
                  <a:lnTo>
                    <a:pt x="731474" y="4640883"/>
                  </a:lnTo>
                  <a:lnTo>
                    <a:pt x="732320" y="4678983"/>
                  </a:lnTo>
                  <a:close/>
                </a:path>
                <a:path w="5528944" h="9429115">
                  <a:moveTo>
                    <a:pt x="1060139" y="4704383"/>
                  </a:moveTo>
                  <a:lnTo>
                    <a:pt x="815898" y="4704383"/>
                  </a:lnTo>
                  <a:lnTo>
                    <a:pt x="797226" y="4678983"/>
                  </a:lnTo>
                  <a:lnTo>
                    <a:pt x="776372" y="4678983"/>
                  </a:lnTo>
                  <a:lnTo>
                    <a:pt x="765347" y="4640883"/>
                  </a:lnTo>
                  <a:lnTo>
                    <a:pt x="1090394" y="4640883"/>
                  </a:lnTo>
                  <a:lnTo>
                    <a:pt x="1059090" y="4678983"/>
                  </a:lnTo>
                  <a:lnTo>
                    <a:pt x="1060139" y="4704383"/>
                  </a:lnTo>
                  <a:close/>
                </a:path>
                <a:path w="5528944" h="9429115">
                  <a:moveTo>
                    <a:pt x="2647710" y="4678983"/>
                  </a:moveTo>
                  <a:lnTo>
                    <a:pt x="2584794" y="4678983"/>
                  </a:lnTo>
                  <a:lnTo>
                    <a:pt x="2566044" y="4640883"/>
                  </a:lnTo>
                  <a:lnTo>
                    <a:pt x="2646690" y="4640883"/>
                  </a:lnTo>
                  <a:lnTo>
                    <a:pt x="2647710" y="4678983"/>
                  </a:lnTo>
                  <a:close/>
                </a:path>
                <a:path w="5528944" h="9429115">
                  <a:moveTo>
                    <a:pt x="3213908" y="4678983"/>
                  </a:moveTo>
                  <a:lnTo>
                    <a:pt x="3063976" y="4678983"/>
                  </a:lnTo>
                  <a:lnTo>
                    <a:pt x="3050653" y="4640883"/>
                  </a:lnTo>
                  <a:lnTo>
                    <a:pt x="3192742" y="4640883"/>
                  </a:lnTo>
                  <a:lnTo>
                    <a:pt x="3213908" y="4678983"/>
                  </a:lnTo>
                  <a:close/>
                </a:path>
                <a:path w="5528944" h="9429115">
                  <a:moveTo>
                    <a:pt x="3614100" y="4678983"/>
                  </a:moveTo>
                  <a:lnTo>
                    <a:pt x="3582774" y="4678983"/>
                  </a:lnTo>
                  <a:lnTo>
                    <a:pt x="3570921" y="4640883"/>
                  </a:lnTo>
                  <a:lnTo>
                    <a:pt x="3624064" y="4640883"/>
                  </a:lnTo>
                  <a:lnTo>
                    <a:pt x="3614100" y="4678983"/>
                  </a:lnTo>
                  <a:close/>
                </a:path>
                <a:path w="5528944" h="9429115">
                  <a:moveTo>
                    <a:pt x="3928580" y="4678983"/>
                  </a:moveTo>
                  <a:lnTo>
                    <a:pt x="3816147" y="4678983"/>
                  </a:lnTo>
                  <a:lnTo>
                    <a:pt x="3815201" y="4640883"/>
                  </a:lnTo>
                  <a:lnTo>
                    <a:pt x="3920244" y="4640883"/>
                  </a:lnTo>
                  <a:lnTo>
                    <a:pt x="3928580" y="4678983"/>
                  </a:lnTo>
                  <a:close/>
                </a:path>
                <a:path w="5528944" h="9429115">
                  <a:moveTo>
                    <a:pt x="174022" y="4704383"/>
                  </a:moveTo>
                  <a:lnTo>
                    <a:pt x="121061" y="4704383"/>
                  </a:lnTo>
                  <a:lnTo>
                    <a:pt x="98485" y="4678983"/>
                  </a:lnTo>
                  <a:lnTo>
                    <a:pt x="198292" y="4678983"/>
                  </a:lnTo>
                  <a:lnTo>
                    <a:pt x="174022" y="4704383"/>
                  </a:lnTo>
                  <a:close/>
                </a:path>
                <a:path w="5528944" h="9429115">
                  <a:moveTo>
                    <a:pt x="745816" y="4742483"/>
                  </a:moveTo>
                  <a:lnTo>
                    <a:pt x="737106" y="4704383"/>
                  </a:lnTo>
                  <a:lnTo>
                    <a:pt x="696076" y="4704383"/>
                  </a:lnTo>
                  <a:lnTo>
                    <a:pt x="667364" y="4678983"/>
                  </a:lnTo>
                  <a:lnTo>
                    <a:pt x="741825" y="4678983"/>
                  </a:lnTo>
                  <a:lnTo>
                    <a:pt x="749741" y="4704383"/>
                  </a:lnTo>
                  <a:lnTo>
                    <a:pt x="745816" y="4742483"/>
                  </a:lnTo>
                  <a:close/>
                </a:path>
                <a:path w="5528944" h="9429115">
                  <a:moveTo>
                    <a:pt x="1165388" y="4704383"/>
                  </a:moveTo>
                  <a:lnTo>
                    <a:pt x="1130802" y="4704383"/>
                  </a:lnTo>
                  <a:lnTo>
                    <a:pt x="1134383" y="4678983"/>
                  </a:lnTo>
                  <a:lnTo>
                    <a:pt x="1161893" y="4678983"/>
                  </a:lnTo>
                  <a:lnTo>
                    <a:pt x="1165388" y="4704383"/>
                  </a:lnTo>
                  <a:close/>
                </a:path>
                <a:path w="5528944" h="9429115">
                  <a:moveTo>
                    <a:pt x="1590647" y="4742483"/>
                  </a:moveTo>
                  <a:lnTo>
                    <a:pt x="1366238" y="4742483"/>
                  </a:lnTo>
                  <a:lnTo>
                    <a:pt x="1372961" y="4704383"/>
                  </a:lnTo>
                  <a:lnTo>
                    <a:pt x="1397182" y="4704383"/>
                  </a:lnTo>
                  <a:lnTo>
                    <a:pt x="1408094" y="4678983"/>
                  </a:lnTo>
                  <a:lnTo>
                    <a:pt x="1544469" y="4678983"/>
                  </a:lnTo>
                  <a:lnTo>
                    <a:pt x="1566257" y="4704383"/>
                  </a:lnTo>
                  <a:lnTo>
                    <a:pt x="1590647" y="4742483"/>
                  </a:lnTo>
                  <a:close/>
                </a:path>
                <a:path w="5528944" h="9429115">
                  <a:moveTo>
                    <a:pt x="1683504" y="4704383"/>
                  </a:moveTo>
                  <a:lnTo>
                    <a:pt x="1642671" y="4704383"/>
                  </a:lnTo>
                  <a:lnTo>
                    <a:pt x="1645638" y="4678983"/>
                  </a:lnTo>
                  <a:lnTo>
                    <a:pt x="1680748" y="4678983"/>
                  </a:lnTo>
                  <a:lnTo>
                    <a:pt x="1683504" y="4704383"/>
                  </a:lnTo>
                  <a:close/>
                </a:path>
                <a:path w="5528944" h="9429115">
                  <a:moveTo>
                    <a:pt x="3005351" y="4704383"/>
                  </a:moveTo>
                  <a:lnTo>
                    <a:pt x="2971656" y="4704383"/>
                  </a:lnTo>
                  <a:lnTo>
                    <a:pt x="2981751" y="4678983"/>
                  </a:lnTo>
                  <a:lnTo>
                    <a:pt x="2998000" y="4678983"/>
                  </a:lnTo>
                  <a:lnTo>
                    <a:pt x="3005351" y="4704383"/>
                  </a:lnTo>
                  <a:close/>
                </a:path>
                <a:path w="5528944" h="9429115">
                  <a:moveTo>
                    <a:pt x="3243145" y="4704383"/>
                  </a:moveTo>
                  <a:lnTo>
                    <a:pt x="3153521" y="4704383"/>
                  </a:lnTo>
                  <a:lnTo>
                    <a:pt x="3136108" y="4678983"/>
                  </a:lnTo>
                  <a:lnTo>
                    <a:pt x="3243079" y="4678983"/>
                  </a:lnTo>
                  <a:lnTo>
                    <a:pt x="3243145" y="4704383"/>
                  </a:lnTo>
                  <a:close/>
                </a:path>
                <a:path w="5528944" h="9429115">
                  <a:moveTo>
                    <a:pt x="3773508" y="4704383"/>
                  </a:moveTo>
                  <a:lnTo>
                    <a:pt x="3732167" y="4704383"/>
                  </a:lnTo>
                  <a:lnTo>
                    <a:pt x="3743061" y="4678983"/>
                  </a:lnTo>
                  <a:lnTo>
                    <a:pt x="3764345" y="4678983"/>
                  </a:lnTo>
                  <a:lnTo>
                    <a:pt x="3773508" y="4704383"/>
                  </a:lnTo>
                  <a:close/>
                </a:path>
                <a:path w="5528944" h="9429115">
                  <a:moveTo>
                    <a:pt x="3952169" y="4704383"/>
                  </a:moveTo>
                  <a:lnTo>
                    <a:pt x="3916056" y="4678983"/>
                  </a:lnTo>
                  <a:lnTo>
                    <a:pt x="3936538" y="4678983"/>
                  </a:lnTo>
                  <a:lnTo>
                    <a:pt x="3952169" y="4704383"/>
                  </a:lnTo>
                  <a:close/>
                </a:path>
                <a:path w="5528944" h="9429115">
                  <a:moveTo>
                    <a:pt x="4003743" y="4704383"/>
                  </a:moveTo>
                  <a:lnTo>
                    <a:pt x="3953643" y="4704383"/>
                  </a:lnTo>
                  <a:lnTo>
                    <a:pt x="3986618" y="4678983"/>
                  </a:lnTo>
                  <a:lnTo>
                    <a:pt x="4001712" y="4678983"/>
                  </a:lnTo>
                  <a:lnTo>
                    <a:pt x="4003743" y="4704383"/>
                  </a:lnTo>
                  <a:close/>
                </a:path>
                <a:path w="5528944" h="9429115">
                  <a:moveTo>
                    <a:pt x="4204176" y="4742483"/>
                  </a:moveTo>
                  <a:lnTo>
                    <a:pt x="4144973" y="4704383"/>
                  </a:lnTo>
                  <a:lnTo>
                    <a:pt x="4155647" y="4704383"/>
                  </a:lnTo>
                  <a:lnTo>
                    <a:pt x="4172131" y="4678983"/>
                  </a:lnTo>
                  <a:lnTo>
                    <a:pt x="4184025" y="4678983"/>
                  </a:lnTo>
                  <a:lnTo>
                    <a:pt x="4193862" y="4704383"/>
                  </a:lnTo>
                  <a:lnTo>
                    <a:pt x="4204176" y="4742483"/>
                  </a:lnTo>
                  <a:close/>
                </a:path>
                <a:path w="5528944" h="9429115">
                  <a:moveTo>
                    <a:pt x="530326" y="4742483"/>
                  </a:moveTo>
                  <a:lnTo>
                    <a:pt x="516670" y="4742483"/>
                  </a:lnTo>
                  <a:lnTo>
                    <a:pt x="514116" y="4704383"/>
                  </a:lnTo>
                  <a:lnTo>
                    <a:pt x="535368" y="4704383"/>
                  </a:lnTo>
                  <a:lnTo>
                    <a:pt x="530326" y="4742483"/>
                  </a:lnTo>
                  <a:close/>
                </a:path>
                <a:path w="5528944" h="9429115">
                  <a:moveTo>
                    <a:pt x="912815" y="4742483"/>
                  </a:moveTo>
                  <a:lnTo>
                    <a:pt x="870902" y="4742483"/>
                  </a:lnTo>
                  <a:lnTo>
                    <a:pt x="852543" y="4704383"/>
                  </a:lnTo>
                  <a:lnTo>
                    <a:pt x="938716" y="4704383"/>
                  </a:lnTo>
                  <a:lnTo>
                    <a:pt x="912815" y="4742483"/>
                  </a:lnTo>
                  <a:close/>
                </a:path>
                <a:path w="5528944" h="9429115">
                  <a:moveTo>
                    <a:pt x="1071757" y="4742483"/>
                  </a:moveTo>
                  <a:lnTo>
                    <a:pt x="971764" y="4742483"/>
                  </a:lnTo>
                  <a:lnTo>
                    <a:pt x="956324" y="4704383"/>
                  </a:lnTo>
                  <a:lnTo>
                    <a:pt x="1068443" y="4704383"/>
                  </a:lnTo>
                  <a:lnTo>
                    <a:pt x="1071757" y="4742483"/>
                  </a:lnTo>
                  <a:close/>
                </a:path>
                <a:path w="5528944" h="9429115">
                  <a:moveTo>
                    <a:pt x="2344492" y="4780583"/>
                  </a:moveTo>
                  <a:lnTo>
                    <a:pt x="2293312" y="4780583"/>
                  </a:lnTo>
                  <a:lnTo>
                    <a:pt x="2293291" y="4742483"/>
                  </a:lnTo>
                  <a:lnTo>
                    <a:pt x="2298032" y="4704383"/>
                  </a:lnTo>
                  <a:lnTo>
                    <a:pt x="2341596" y="4704383"/>
                  </a:lnTo>
                  <a:lnTo>
                    <a:pt x="2346461" y="4742483"/>
                  </a:lnTo>
                  <a:lnTo>
                    <a:pt x="2347010" y="4742483"/>
                  </a:lnTo>
                  <a:lnTo>
                    <a:pt x="2344492" y="4780583"/>
                  </a:lnTo>
                  <a:close/>
                </a:path>
                <a:path w="5528944" h="9429115">
                  <a:moveTo>
                    <a:pt x="3761201" y="4780583"/>
                  </a:moveTo>
                  <a:lnTo>
                    <a:pt x="3712555" y="4780583"/>
                  </a:lnTo>
                  <a:lnTo>
                    <a:pt x="3710107" y="4742483"/>
                  </a:lnTo>
                  <a:lnTo>
                    <a:pt x="3715719" y="4742483"/>
                  </a:lnTo>
                  <a:lnTo>
                    <a:pt x="3719503" y="4704383"/>
                  </a:lnTo>
                  <a:lnTo>
                    <a:pt x="3778752" y="4704383"/>
                  </a:lnTo>
                  <a:lnTo>
                    <a:pt x="3771371" y="4742483"/>
                  </a:lnTo>
                  <a:lnTo>
                    <a:pt x="3761201" y="4780583"/>
                  </a:lnTo>
                  <a:close/>
                </a:path>
                <a:path w="5528944" h="9429115">
                  <a:moveTo>
                    <a:pt x="4009718" y="4742483"/>
                  </a:moveTo>
                  <a:lnTo>
                    <a:pt x="3969990" y="4742483"/>
                  </a:lnTo>
                  <a:lnTo>
                    <a:pt x="3962370" y="4704383"/>
                  </a:lnTo>
                  <a:lnTo>
                    <a:pt x="4014745" y="4704383"/>
                  </a:lnTo>
                  <a:lnTo>
                    <a:pt x="4009718" y="4742483"/>
                  </a:lnTo>
                  <a:close/>
                </a:path>
                <a:path w="5528944" h="9429115">
                  <a:moveTo>
                    <a:pt x="4455329" y="4742483"/>
                  </a:moveTo>
                  <a:lnTo>
                    <a:pt x="4446881" y="4704383"/>
                  </a:lnTo>
                  <a:lnTo>
                    <a:pt x="4460109" y="4704383"/>
                  </a:lnTo>
                  <a:lnTo>
                    <a:pt x="4455329" y="4742483"/>
                  </a:lnTo>
                  <a:close/>
                </a:path>
                <a:path w="5528944" h="9429115">
                  <a:moveTo>
                    <a:pt x="4541771" y="4742483"/>
                  </a:moveTo>
                  <a:lnTo>
                    <a:pt x="4501368" y="4742483"/>
                  </a:lnTo>
                  <a:lnTo>
                    <a:pt x="4502470" y="4704383"/>
                  </a:lnTo>
                  <a:lnTo>
                    <a:pt x="4542300" y="4704383"/>
                  </a:lnTo>
                  <a:lnTo>
                    <a:pt x="4541771" y="4742483"/>
                  </a:lnTo>
                  <a:close/>
                </a:path>
                <a:path w="5528944" h="9429115">
                  <a:moveTo>
                    <a:pt x="5283353" y="4742483"/>
                  </a:moveTo>
                  <a:lnTo>
                    <a:pt x="5254892" y="4742483"/>
                  </a:lnTo>
                  <a:lnTo>
                    <a:pt x="5267337" y="4704383"/>
                  </a:lnTo>
                  <a:lnTo>
                    <a:pt x="5275568" y="4704383"/>
                  </a:lnTo>
                  <a:lnTo>
                    <a:pt x="5283353" y="4742483"/>
                  </a:lnTo>
                  <a:close/>
                </a:path>
                <a:path w="5528944" h="9429115">
                  <a:moveTo>
                    <a:pt x="708163" y="4844083"/>
                  </a:moveTo>
                  <a:lnTo>
                    <a:pt x="614601" y="4844083"/>
                  </a:lnTo>
                  <a:lnTo>
                    <a:pt x="628266" y="4805983"/>
                  </a:lnTo>
                  <a:lnTo>
                    <a:pt x="658751" y="4805983"/>
                  </a:lnTo>
                  <a:lnTo>
                    <a:pt x="663037" y="4780583"/>
                  </a:lnTo>
                  <a:lnTo>
                    <a:pt x="665764" y="4780583"/>
                  </a:lnTo>
                  <a:lnTo>
                    <a:pt x="669164" y="4742483"/>
                  </a:lnTo>
                  <a:lnTo>
                    <a:pt x="732165" y="4742483"/>
                  </a:lnTo>
                  <a:lnTo>
                    <a:pt x="741546" y="4780583"/>
                  </a:lnTo>
                  <a:lnTo>
                    <a:pt x="750208" y="4805983"/>
                  </a:lnTo>
                  <a:lnTo>
                    <a:pt x="708163" y="4844083"/>
                  </a:lnTo>
                  <a:close/>
                </a:path>
                <a:path w="5528944" h="9429115">
                  <a:moveTo>
                    <a:pt x="864586" y="4869483"/>
                  </a:moveTo>
                  <a:lnTo>
                    <a:pt x="803026" y="4869483"/>
                  </a:lnTo>
                  <a:lnTo>
                    <a:pt x="797917" y="4844083"/>
                  </a:lnTo>
                  <a:lnTo>
                    <a:pt x="808691" y="4742483"/>
                  </a:lnTo>
                  <a:lnTo>
                    <a:pt x="843400" y="4742483"/>
                  </a:lnTo>
                  <a:lnTo>
                    <a:pt x="854300" y="4780583"/>
                  </a:lnTo>
                  <a:lnTo>
                    <a:pt x="864414" y="4780583"/>
                  </a:lnTo>
                  <a:lnTo>
                    <a:pt x="873754" y="4805983"/>
                  </a:lnTo>
                  <a:lnTo>
                    <a:pt x="882334" y="4805983"/>
                  </a:lnTo>
                  <a:lnTo>
                    <a:pt x="885284" y="4844083"/>
                  </a:lnTo>
                  <a:lnTo>
                    <a:pt x="875321" y="4844083"/>
                  </a:lnTo>
                  <a:lnTo>
                    <a:pt x="864586" y="4869483"/>
                  </a:lnTo>
                  <a:close/>
                </a:path>
                <a:path w="5528944" h="9429115">
                  <a:moveTo>
                    <a:pt x="1073347" y="4780583"/>
                  </a:moveTo>
                  <a:lnTo>
                    <a:pt x="1011164" y="4780583"/>
                  </a:lnTo>
                  <a:lnTo>
                    <a:pt x="1004607" y="4742483"/>
                  </a:lnTo>
                  <a:lnTo>
                    <a:pt x="1075612" y="4742483"/>
                  </a:lnTo>
                  <a:lnTo>
                    <a:pt x="1073347" y="4780583"/>
                  </a:lnTo>
                  <a:close/>
                </a:path>
                <a:path w="5528944" h="9429115">
                  <a:moveTo>
                    <a:pt x="1392499" y="4780583"/>
                  </a:moveTo>
                  <a:lnTo>
                    <a:pt x="1316461" y="4780583"/>
                  </a:lnTo>
                  <a:lnTo>
                    <a:pt x="1296262" y="4742483"/>
                  </a:lnTo>
                  <a:lnTo>
                    <a:pt x="1436778" y="4742483"/>
                  </a:lnTo>
                  <a:lnTo>
                    <a:pt x="1392499" y="4780583"/>
                  </a:lnTo>
                  <a:close/>
                </a:path>
                <a:path w="5528944" h="9429115">
                  <a:moveTo>
                    <a:pt x="1648019" y="4780583"/>
                  </a:moveTo>
                  <a:lnTo>
                    <a:pt x="1491803" y="4780583"/>
                  </a:lnTo>
                  <a:lnTo>
                    <a:pt x="1503013" y="4742483"/>
                  </a:lnTo>
                  <a:lnTo>
                    <a:pt x="1640117" y="4742483"/>
                  </a:lnTo>
                  <a:lnTo>
                    <a:pt x="1648019" y="4780583"/>
                  </a:lnTo>
                  <a:close/>
                </a:path>
                <a:path w="5528944" h="9429115">
                  <a:moveTo>
                    <a:pt x="2171108" y="4805983"/>
                  </a:moveTo>
                  <a:lnTo>
                    <a:pt x="2084555" y="4805983"/>
                  </a:lnTo>
                  <a:lnTo>
                    <a:pt x="2104557" y="4780583"/>
                  </a:lnTo>
                  <a:lnTo>
                    <a:pt x="2130079" y="4742483"/>
                  </a:lnTo>
                  <a:lnTo>
                    <a:pt x="2145339" y="4780583"/>
                  </a:lnTo>
                  <a:lnTo>
                    <a:pt x="2165940" y="4780583"/>
                  </a:lnTo>
                  <a:lnTo>
                    <a:pt x="2171108" y="4805983"/>
                  </a:lnTo>
                  <a:close/>
                </a:path>
                <a:path w="5528944" h="9429115">
                  <a:moveTo>
                    <a:pt x="4759169" y="4780583"/>
                  </a:moveTo>
                  <a:lnTo>
                    <a:pt x="4706187" y="4780583"/>
                  </a:lnTo>
                  <a:lnTo>
                    <a:pt x="4703830" y="4742483"/>
                  </a:lnTo>
                  <a:lnTo>
                    <a:pt x="4747694" y="4742483"/>
                  </a:lnTo>
                  <a:lnTo>
                    <a:pt x="4759169" y="4780583"/>
                  </a:lnTo>
                  <a:close/>
                </a:path>
                <a:path w="5528944" h="9429115">
                  <a:moveTo>
                    <a:pt x="5118053" y="4805983"/>
                  </a:moveTo>
                  <a:lnTo>
                    <a:pt x="5057217" y="4805983"/>
                  </a:lnTo>
                  <a:lnTo>
                    <a:pt x="5032466" y="4780583"/>
                  </a:lnTo>
                  <a:lnTo>
                    <a:pt x="5013367" y="4742483"/>
                  </a:lnTo>
                  <a:lnTo>
                    <a:pt x="5064711" y="4742483"/>
                  </a:lnTo>
                  <a:lnTo>
                    <a:pt x="5089169" y="4780583"/>
                  </a:lnTo>
                  <a:lnTo>
                    <a:pt x="5118053" y="4805983"/>
                  </a:lnTo>
                  <a:close/>
                </a:path>
                <a:path w="5528944" h="9429115">
                  <a:moveTo>
                    <a:pt x="5283185" y="4780583"/>
                  </a:moveTo>
                  <a:lnTo>
                    <a:pt x="5230662" y="4780583"/>
                  </a:lnTo>
                  <a:lnTo>
                    <a:pt x="5236144" y="4742483"/>
                  </a:lnTo>
                  <a:lnTo>
                    <a:pt x="5288490" y="4742483"/>
                  </a:lnTo>
                  <a:lnTo>
                    <a:pt x="5283185" y="4780583"/>
                  </a:lnTo>
                  <a:close/>
                </a:path>
                <a:path w="5528944" h="9429115">
                  <a:moveTo>
                    <a:pt x="1155950" y="4805983"/>
                  </a:moveTo>
                  <a:lnTo>
                    <a:pt x="1132876" y="4805983"/>
                  </a:lnTo>
                  <a:lnTo>
                    <a:pt x="1140589" y="4780583"/>
                  </a:lnTo>
                  <a:lnTo>
                    <a:pt x="1148320" y="4780583"/>
                  </a:lnTo>
                  <a:lnTo>
                    <a:pt x="1155950" y="4805983"/>
                  </a:lnTo>
                  <a:close/>
                </a:path>
                <a:path w="5528944" h="9429115">
                  <a:moveTo>
                    <a:pt x="1676537" y="4805983"/>
                  </a:moveTo>
                  <a:lnTo>
                    <a:pt x="1479568" y="4805983"/>
                  </a:lnTo>
                  <a:lnTo>
                    <a:pt x="1476062" y="4780583"/>
                  </a:lnTo>
                  <a:lnTo>
                    <a:pt x="1676450" y="4780583"/>
                  </a:lnTo>
                  <a:lnTo>
                    <a:pt x="1676537" y="4805983"/>
                  </a:lnTo>
                  <a:close/>
                </a:path>
                <a:path w="5528944" h="9429115">
                  <a:moveTo>
                    <a:pt x="1822637" y="4805983"/>
                  </a:moveTo>
                  <a:lnTo>
                    <a:pt x="1777154" y="4805983"/>
                  </a:lnTo>
                  <a:lnTo>
                    <a:pt x="1777949" y="4780583"/>
                  </a:lnTo>
                  <a:lnTo>
                    <a:pt x="1820346" y="4780583"/>
                  </a:lnTo>
                  <a:lnTo>
                    <a:pt x="1822637" y="4805983"/>
                  </a:lnTo>
                  <a:close/>
                </a:path>
                <a:path w="5528944" h="9429115">
                  <a:moveTo>
                    <a:pt x="1938881" y="4805983"/>
                  </a:moveTo>
                  <a:lnTo>
                    <a:pt x="1883425" y="4805983"/>
                  </a:lnTo>
                  <a:lnTo>
                    <a:pt x="1879580" y="4780583"/>
                  </a:lnTo>
                  <a:lnTo>
                    <a:pt x="1925660" y="4780583"/>
                  </a:lnTo>
                  <a:lnTo>
                    <a:pt x="1938881" y="4805983"/>
                  </a:lnTo>
                  <a:close/>
                </a:path>
                <a:path w="5528944" h="9429115">
                  <a:moveTo>
                    <a:pt x="2084555" y="4805983"/>
                  </a:moveTo>
                  <a:lnTo>
                    <a:pt x="2029830" y="4805983"/>
                  </a:lnTo>
                  <a:lnTo>
                    <a:pt x="2019728" y="4780583"/>
                  </a:lnTo>
                  <a:lnTo>
                    <a:pt x="2059727" y="4780583"/>
                  </a:lnTo>
                  <a:lnTo>
                    <a:pt x="2084555" y="4805983"/>
                  </a:lnTo>
                  <a:close/>
                </a:path>
                <a:path w="5528944" h="9429115">
                  <a:moveTo>
                    <a:pt x="3386403" y="4805983"/>
                  </a:moveTo>
                  <a:lnTo>
                    <a:pt x="3301987" y="4805983"/>
                  </a:lnTo>
                  <a:lnTo>
                    <a:pt x="3304738" y="4780583"/>
                  </a:lnTo>
                  <a:lnTo>
                    <a:pt x="3369830" y="4780583"/>
                  </a:lnTo>
                  <a:lnTo>
                    <a:pt x="3386403" y="4805983"/>
                  </a:lnTo>
                  <a:close/>
                </a:path>
                <a:path w="5528944" h="9429115">
                  <a:moveTo>
                    <a:pt x="3879300" y="4805983"/>
                  </a:moveTo>
                  <a:lnTo>
                    <a:pt x="3840866" y="4805983"/>
                  </a:lnTo>
                  <a:lnTo>
                    <a:pt x="3855791" y="4780583"/>
                  </a:lnTo>
                  <a:lnTo>
                    <a:pt x="3871978" y="4780583"/>
                  </a:lnTo>
                  <a:lnTo>
                    <a:pt x="3879300" y="4805983"/>
                  </a:lnTo>
                  <a:close/>
                </a:path>
                <a:path w="5528944" h="9429115">
                  <a:moveTo>
                    <a:pt x="1241611" y="4869483"/>
                  </a:moveTo>
                  <a:lnTo>
                    <a:pt x="1168983" y="4869483"/>
                  </a:lnTo>
                  <a:lnTo>
                    <a:pt x="1152533" y="4844083"/>
                  </a:lnTo>
                  <a:lnTo>
                    <a:pt x="1137956" y="4844083"/>
                  </a:lnTo>
                  <a:lnTo>
                    <a:pt x="1127972" y="4805983"/>
                  </a:lnTo>
                  <a:lnTo>
                    <a:pt x="1202906" y="4805983"/>
                  </a:lnTo>
                  <a:lnTo>
                    <a:pt x="1223833" y="4844083"/>
                  </a:lnTo>
                  <a:lnTo>
                    <a:pt x="1241611" y="4869483"/>
                  </a:lnTo>
                  <a:close/>
                </a:path>
                <a:path w="5528944" h="9429115">
                  <a:moveTo>
                    <a:pt x="1323948" y="4844083"/>
                  </a:moveTo>
                  <a:lnTo>
                    <a:pt x="1276320" y="4844083"/>
                  </a:lnTo>
                  <a:lnTo>
                    <a:pt x="1273733" y="4805983"/>
                  </a:lnTo>
                  <a:lnTo>
                    <a:pt x="1315427" y="4805983"/>
                  </a:lnTo>
                  <a:lnTo>
                    <a:pt x="1323948" y="4844083"/>
                  </a:lnTo>
                  <a:close/>
                </a:path>
                <a:path w="5528944" h="9429115">
                  <a:moveTo>
                    <a:pt x="1422690" y="4844083"/>
                  </a:moveTo>
                  <a:lnTo>
                    <a:pt x="1418335" y="4805983"/>
                  </a:lnTo>
                  <a:lnTo>
                    <a:pt x="1428453" y="4805983"/>
                  </a:lnTo>
                  <a:lnTo>
                    <a:pt x="1422690" y="4844083"/>
                  </a:lnTo>
                  <a:close/>
                </a:path>
                <a:path w="5528944" h="9429115">
                  <a:moveTo>
                    <a:pt x="1544862" y="4907583"/>
                  </a:moveTo>
                  <a:lnTo>
                    <a:pt x="1503635" y="4907583"/>
                  </a:lnTo>
                  <a:lnTo>
                    <a:pt x="1489621" y="4869483"/>
                  </a:lnTo>
                  <a:lnTo>
                    <a:pt x="1467393" y="4869483"/>
                  </a:lnTo>
                  <a:lnTo>
                    <a:pt x="1467452" y="4844083"/>
                  </a:lnTo>
                  <a:lnTo>
                    <a:pt x="1517421" y="4805983"/>
                  </a:lnTo>
                  <a:lnTo>
                    <a:pt x="1658749" y="4805983"/>
                  </a:lnTo>
                  <a:lnTo>
                    <a:pt x="1627876" y="4844083"/>
                  </a:lnTo>
                  <a:lnTo>
                    <a:pt x="1598711" y="4844083"/>
                  </a:lnTo>
                  <a:lnTo>
                    <a:pt x="1571093" y="4869483"/>
                  </a:lnTo>
                  <a:lnTo>
                    <a:pt x="1544862" y="4907583"/>
                  </a:lnTo>
                  <a:close/>
                </a:path>
                <a:path w="5528944" h="9429115">
                  <a:moveTo>
                    <a:pt x="2127680" y="4844083"/>
                  </a:moveTo>
                  <a:lnTo>
                    <a:pt x="2060545" y="4844083"/>
                  </a:lnTo>
                  <a:lnTo>
                    <a:pt x="2044008" y="4805983"/>
                  </a:lnTo>
                  <a:lnTo>
                    <a:pt x="2149599" y="4805983"/>
                  </a:lnTo>
                  <a:lnTo>
                    <a:pt x="2127680" y="4844083"/>
                  </a:lnTo>
                  <a:close/>
                </a:path>
                <a:path w="5528944" h="9429115">
                  <a:moveTo>
                    <a:pt x="3905377" y="4844083"/>
                  </a:moveTo>
                  <a:lnTo>
                    <a:pt x="3811359" y="4844083"/>
                  </a:lnTo>
                  <a:lnTo>
                    <a:pt x="3812223" y="4805983"/>
                  </a:lnTo>
                  <a:lnTo>
                    <a:pt x="3904267" y="4805983"/>
                  </a:lnTo>
                  <a:lnTo>
                    <a:pt x="3905377" y="4844083"/>
                  </a:lnTo>
                  <a:close/>
                </a:path>
                <a:path w="5528944" h="9429115">
                  <a:moveTo>
                    <a:pt x="4675637" y="4844083"/>
                  </a:moveTo>
                  <a:lnTo>
                    <a:pt x="4583646" y="4844083"/>
                  </a:lnTo>
                  <a:lnTo>
                    <a:pt x="4584110" y="4805983"/>
                  </a:lnTo>
                  <a:lnTo>
                    <a:pt x="4672071" y="4805983"/>
                  </a:lnTo>
                  <a:lnTo>
                    <a:pt x="4675637" y="4844083"/>
                  </a:lnTo>
                  <a:close/>
                </a:path>
                <a:path w="5528944" h="9429115">
                  <a:moveTo>
                    <a:pt x="5192280" y="4844083"/>
                  </a:moveTo>
                  <a:lnTo>
                    <a:pt x="5119363" y="4844083"/>
                  </a:lnTo>
                  <a:lnTo>
                    <a:pt x="5086542" y="4805983"/>
                  </a:lnTo>
                  <a:lnTo>
                    <a:pt x="5182691" y="4805983"/>
                  </a:lnTo>
                  <a:lnTo>
                    <a:pt x="5192280" y="4844083"/>
                  </a:lnTo>
                  <a:close/>
                </a:path>
                <a:path w="5528944" h="9429115">
                  <a:moveTo>
                    <a:pt x="5361241" y="4844083"/>
                  </a:moveTo>
                  <a:lnTo>
                    <a:pt x="5340784" y="4844083"/>
                  </a:lnTo>
                  <a:lnTo>
                    <a:pt x="5342061" y="4805983"/>
                  </a:lnTo>
                  <a:lnTo>
                    <a:pt x="5355178" y="4805983"/>
                  </a:lnTo>
                  <a:lnTo>
                    <a:pt x="5361241" y="4844083"/>
                  </a:lnTo>
                  <a:close/>
                </a:path>
                <a:path w="5528944" h="9429115">
                  <a:moveTo>
                    <a:pt x="634913" y="4907583"/>
                  </a:moveTo>
                  <a:lnTo>
                    <a:pt x="600641" y="4907583"/>
                  </a:lnTo>
                  <a:lnTo>
                    <a:pt x="592371" y="4869483"/>
                  </a:lnTo>
                  <a:lnTo>
                    <a:pt x="602299" y="4844083"/>
                  </a:lnTo>
                  <a:lnTo>
                    <a:pt x="716800" y="4844083"/>
                  </a:lnTo>
                  <a:lnTo>
                    <a:pt x="720993" y="4869483"/>
                  </a:lnTo>
                  <a:lnTo>
                    <a:pt x="642445" y="4869483"/>
                  </a:lnTo>
                  <a:lnTo>
                    <a:pt x="634913" y="4907583"/>
                  </a:lnTo>
                  <a:close/>
                </a:path>
                <a:path w="5528944" h="9429115">
                  <a:moveTo>
                    <a:pt x="1991332" y="4869483"/>
                  </a:moveTo>
                  <a:lnTo>
                    <a:pt x="1929582" y="4869483"/>
                  </a:lnTo>
                  <a:lnTo>
                    <a:pt x="1931480" y="4844083"/>
                  </a:lnTo>
                  <a:lnTo>
                    <a:pt x="1988260" y="4844083"/>
                  </a:lnTo>
                  <a:lnTo>
                    <a:pt x="1991332" y="4869483"/>
                  </a:lnTo>
                  <a:close/>
                </a:path>
                <a:path w="5528944" h="9429115">
                  <a:moveTo>
                    <a:pt x="3258567" y="4869483"/>
                  </a:moveTo>
                  <a:lnTo>
                    <a:pt x="3196032" y="4869483"/>
                  </a:lnTo>
                  <a:lnTo>
                    <a:pt x="3200865" y="4844083"/>
                  </a:lnTo>
                  <a:lnTo>
                    <a:pt x="3248079" y="4844083"/>
                  </a:lnTo>
                  <a:lnTo>
                    <a:pt x="3258567" y="4869483"/>
                  </a:lnTo>
                  <a:close/>
                </a:path>
                <a:path w="5528944" h="9429115">
                  <a:moveTo>
                    <a:pt x="3481446" y="4869483"/>
                  </a:moveTo>
                  <a:lnTo>
                    <a:pt x="3447567" y="4869483"/>
                  </a:lnTo>
                  <a:lnTo>
                    <a:pt x="3459782" y="4844083"/>
                  </a:lnTo>
                  <a:lnTo>
                    <a:pt x="3473996" y="4844083"/>
                  </a:lnTo>
                  <a:lnTo>
                    <a:pt x="3481446" y="4869483"/>
                  </a:lnTo>
                  <a:close/>
                </a:path>
                <a:path w="5528944" h="9429115">
                  <a:moveTo>
                    <a:pt x="4668518" y="4869483"/>
                  </a:moveTo>
                  <a:lnTo>
                    <a:pt x="4621481" y="4869483"/>
                  </a:lnTo>
                  <a:lnTo>
                    <a:pt x="4604213" y="4844083"/>
                  </a:lnTo>
                  <a:lnTo>
                    <a:pt x="4674245" y="4844083"/>
                  </a:lnTo>
                  <a:lnTo>
                    <a:pt x="4668518" y="4869483"/>
                  </a:lnTo>
                  <a:close/>
                </a:path>
                <a:path w="5528944" h="9429115">
                  <a:moveTo>
                    <a:pt x="5222978" y="4869483"/>
                  </a:moveTo>
                  <a:lnTo>
                    <a:pt x="5141111" y="4869483"/>
                  </a:lnTo>
                  <a:lnTo>
                    <a:pt x="5134209" y="4844083"/>
                  </a:lnTo>
                  <a:lnTo>
                    <a:pt x="5217270" y="4844083"/>
                  </a:lnTo>
                  <a:lnTo>
                    <a:pt x="5222978" y="4869483"/>
                  </a:lnTo>
                  <a:close/>
                </a:path>
                <a:path w="5528944" h="9429115">
                  <a:moveTo>
                    <a:pt x="728826" y="4907583"/>
                  </a:moveTo>
                  <a:lnTo>
                    <a:pt x="708155" y="4869483"/>
                  </a:lnTo>
                  <a:lnTo>
                    <a:pt x="732206" y="4869483"/>
                  </a:lnTo>
                  <a:lnTo>
                    <a:pt x="728826" y="4907583"/>
                  </a:lnTo>
                  <a:close/>
                </a:path>
                <a:path w="5528944" h="9429115">
                  <a:moveTo>
                    <a:pt x="873202" y="4907583"/>
                  </a:moveTo>
                  <a:lnTo>
                    <a:pt x="838944" y="4907583"/>
                  </a:lnTo>
                  <a:lnTo>
                    <a:pt x="847068" y="4869483"/>
                  </a:lnTo>
                  <a:lnTo>
                    <a:pt x="865111" y="4869483"/>
                  </a:lnTo>
                  <a:lnTo>
                    <a:pt x="873202" y="4907583"/>
                  </a:lnTo>
                  <a:close/>
                </a:path>
                <a:path w="5528944" h="9429115">
                  <a:moveTo>
                    <a:pt x="1807058" y="4907583"/>
                  </a:moveTo>
                  <a:lnTo>
                    <a:pt x="1761038" y="4907583"/>
                  </a:lnTo>
                  <a:lnTo>
                    <a:pt x="1766741" y="4869483"/>
                  </a:lnTo>
                  <a:lnTo>
                    <a:pt x="1802613" y="4869483"/>
                  </a:lnTo>
                  <a:lnTo>
                    <a:pt x="1807058" y="4907583"/>
                  </a:lnTo>
                  <a:close/>
                </a:path>
                <a:path w="5528944" h="9429115">
                  <a:moveTo>
                    <a:pt x="1973164" y="4907583"/>
                  </a:moveTo>
                  <a:lnTo>
                    <a:pt x="1947336" y="4907583"/>
                  </a:lnTo>
                  <a:lnTo>
                    <a:pt x="1939339" y="4869483"/>
                  </a:lnTo>
                  <a:lnTo>
                    <a:pt x="1981862" y="4869483"/>
                  </a:lnTo>
                  <a:lnTo>
                    <a:pt x="1973164" y="4907583"/>
                  </a:lnTo>
                  <a:close/>
                </a:path>
                <a:path w="5528944" h="9429115">
                  <a:moveTo>
                    <a:pt x="3254572" y="4907583"/>
                  </a:moveTo>
                  <a:lnTo>
                    <a:pt x="3220645" y="4907583"/>
                  </a:lnTo>
                  <a:lnTo>
                    <a:pt x="3208579" y="4869483"/>
                  </a:lnTo>
                  <a:lnTo>
                    <a:pt x="3259157" y="4869483"/>
                  </a:lnTo>
                  <a:lnTo>
                    <a:pt x="3254572" y="4907583"/>
                  </a:lnTo>
                  <a:close/>
                </a:path>
                <a:path w="5528944" h="9429115">
                  <a:moveTo>
                    <a:pt x="3483628" y="4907583"/>
                  </a:moveTo>
                  <a:lnTo>
                    <a:pt x="3430001" y="4907583"/>
                  </a:lnTo>
                  <a:lnTo>
                    <a:pt x="3430740" y="4869483"/>
                  </a:lnTo>
                  <a:lnTo>
                    <a:pt x="3492072" y="4869483"/>
                  </a:lnTo>
                  <a:lnTo>
                    <a:pt x="3483628" y="4907583"/>
                  </a:lnTo>
                  <a:close/>
                </a:path>
                <a:path w="5528944" h="9429115">
                  <a:moveTo>
                    <a:pt x="3788478" y="4907583"/>
                  </a:moveTo>
                  <a:lnTo>
                    <a:pt x="3718785" y="4907583"/>
                  </a:lnTo>
                  <a:lnTo>
                    <a:pt x="3698495" y="4869483"/>
                  </a:lnTo>
                  <a:lnTo>
                    <a:pt x="3783714" y="4869483"/>
                  </a:lnTo>
                  <a:lnTo>
                    <a:pt x="3788478" y="4907583"/>
                  </a:lnTo>
                  <a:close/>
                </a:path>
                <a:path w="5528944" h="9429115">
                  <a:moveTo>
                    <a:pt x="4740468" y="4907583"/>
                  </a:moveTo>
                  <a:lnTo>
                    <a:pt x="4702422" y="4907583"/>
                  </a:lnTo>
                  <a:lnTo>
                    <a:pt x="4711509" y="4869483"/>
                  </a:lnTo>
                  <a:lnTo>
                    <a:pt x="4736000" y="4869483"/>
                  </a:lnTo>
                  <a:lnTo>
                    <a:pt x="4740468" y="4907583"/>
                  </a:lnTo>
                  <a:close/>
                </a:path>
                <a:path w="5528944" h="9429115">
                  <a:moveTo>
                    <a:pt x="5030951" y="4907583"/>
                  </a:moveTo>
                  <a:lnTo>
                    <a:pt x="4943162" y="4907583"/>
                  </a:lnTo>
                  <a:lnTo>
                    <a:pt x="4956084" y="4869483"/>
                  </a:lnTo>
                  <a:lnTo>
                    <a:pt x="5027873" y="4869483"/>
                  </a:lnTo>
                  <a:lnTo>
                    <a:pt x="5030951" y="4907583"/>
                  </a:lnTo>
                  <a:close/>
                </a:path>
                <a:path w="5528944" h="9429115">
                  <a:moveTo>
                    <a:pt x="5290029" y="4932983"/>
                  </a:moveTo>
                  <a:lnTo>
                    <a:pt x="5253878" y="4932983"/>
                  </a:lnTo>
                  <a:lnTo>
                    <a:pt x="5263088" y="4907583"/>
                  </a:lnTo>
                  <a:lnTo>
                    <a:pt x="5268282" y="4869483"/>
                  </a:lnTo>
                  <a:lnTo>
                    <a:pt x="5316197" y="4869483"/>
                  </a:lnTo>
                  <a:lnTo>
                    <a:pt x="5307887" y="4907583"/>
                  </a:lnTo>
                  <a:lnTo>
                    <a:pt x="5297802" y="4907583"/>
                  </a:lnTo>
                  <a:lnTo>
                    <a:pt x="5290029" y="4932983"/>
                  </a:lnTo>
                  <a:close/>
                </a:path>
                <a:path w="5528944" h="9429115">
                  <a:moveTo>
                    <a:pt x="422791" y="4932983"/>
                  </a:moveTo>
                  <a:lnTo>
                    <a:pt x="406353" y="4932983"/>
                  </a:lnTo>
                  <a:lnTo>
                    <a:pt x="399083" y="4907583"/>
                  </a:lnTo>
                  <a:lnTo>
                    <a:pt x="431337" y="4907583"/>
                  </a:lnTo>
                  <a:lnTo>
                    <a:pt x="422791" y="4932983"/>
                  </a:lnTo>
                  <a:close/>
                </a:path>
                <a:path w="5528944" h="9429115">
                  <a:moveTo>
                    <a:pt x="556685" y="4932983"/>
                  </a:moveTo>
                  <a:lnTo>
                    <a:pt x="530752" y="4932983"/>
                  </a:lnTo>
                  <a:lnTo>
                    <a:pt x="528656" y="4907583"/>
                  </a:lnTo>
                  <a:lnTo>
                    <a:pt x="555244" y="4907583"/>
                  </a:lnTo>
                  <a:lnTo>
                    <a:pt x="556685" y="4932983"/>
                  </a:lnTo>
                  <a:close/>
                </a:path>
                <a:path w="5528944" h="9429115">
                  <a:moveTo>
                    <a:pt x="866513" y="4932983"/>
                  </a:moveTo>
                  <a:lnTo>
                    <a:pt x="851264" y="4932983"/>
                  </a:lnTo>
                  <a:lnTo>
                    <a:pt x="844088" y="4907583"/>
                  </a:lnTo>
                  <a:lnTo>
                    <a:pt x="872806" y="4907583"/>
                  </a:lnTo>
                  <a:lnTo>
                    <a:pt x="866513" y="4932983"/>
                  </a:lnTo>
                  <a:close/>
                </a:path>
                <a:path w="5528944" h="9429115">
                  <a:moveTo>
                    <a:pt x="1391124" y="4932983"/>
                  </a:moveTo>
                  <a:lnTo>
                    <a:pt x="1339141" y="4932983"/>
                  </a:lnTo>
                  <a:lnTo>
                    <a:pt x="1334574" y="4907583"/>
                  </a:lnTo>
                  <a:lnTo>
                    <a:pt x="1383365" y="4907583"/>
                  </a:lnTo>
                  <a:lnTo>
                    <a:pt x="1391124" y="4932983"/>
                  </a:lnTo>
                  <a:close/>
                </a:path>
                <a:path w="5528944" h="9429115">
                  <a:moveTo>
                    <a:pt x="1783652" y="4932983"/>
                  </a:moveTo>
                  <a:lnTo>
                    <a:pt x="1773658" y="4932983"/>
                  </a:lnTo>
                  <a:lnTo>
                    <a:pt x="1765175" y="4907583"/>
                  </a:lnTo>
                  <a:lnTo>
                    <a:pt x="1794738" y="4907583"/>
                  </a:lnTo>
                  <a:lnTo>
                    <a:pt x="1783652" y="4932983"/>
                  </a:lnTo>
                  <a:close/>
                </a:path>
                <a:path w="5528944" h="9429115">
                  <a:moveTo>
                    <a:pt x="1991568" y="4932983"/>
                  </a:moveTo>
                  <a:lnTo>
                    <a:pt x="1968838" y="4932983"/>
                  </a:lnTo>
                  <a:lnTo>
                    <a:pt x="1970071" y="4907583"/>
                  </a:lnTo>
                  <a:lnTo>
                    <a:pt x="1987649" y="4907583"/>
                  </a:lnTo>
                  <a:lnTo>
                    <a:pt x="1991568" y="4932983"/>
                  </a:lnTo>
                  <a:close/>
                </a:path>
                <a:path w="5528944" h="9429115">
                  <a:moveTo>
                    <a:pt x="4501674" y="4932983"/>
                  </a:moveTo>
                  <a:lnTo>
                    <a:pt x="4467837" y="4932983"/>
                  </a:lnTo>
                  <a:lnTo>
                    <a:pt x="4465709" y="4907583"/>
                  </a:lnTo>
                  <a:lnTo>
                    <a:pt x="4504216" y="4907583"/>
                  </a:lnTo>
                  <a:lnTo>
                    <a:pt x="4501674" y="4932983"/>
                  </a:lnTo>
                  <a:close/>
                </a:path>
                <a:path w="5528944" h="9429115">
                  <a:moveTo>
                    <a:pt x="4651733" y="5009183"/>
                  </a:moveTo>
                  <a:lnTo>
                    <a:pt x="4582281" y="5009183"/>
                  </a:lnTo>
                  <a:lnTo>
                    <a:pt x="4575523" y="4971083"/>
                  </a:lnTo>
                  <a:lnTo>
                    <a:pt x="4571831" y="4971083"/>
                  </a:lnTo>
                  <a:lnTo>
                    <a:pt x="4575601" y="4932983"/>
                  </a:lnTo>
                  <a:lnTo>
                    <a:pt x="4634321" y="4932983"/>
                  </a:lnTo>
                  <a:lnTo>
                    <a:pt x="4663939" y="4907583"/>
                  </a:lnTo>
                  <a:lnTo>
                    <a:pt x="4707146" y="4907583"/>
                  </a:lnTo>
                  <a:lnTo>
                    <a:pt x="4685763" y="4932983"/>
                  </a:lnTo>
                  <a:lnTo>
                    <a:pt x="4670138" y="4971083"/>
                  </a:lnTo>
                  <a:lnTo>
                    <a:pt x="4651733" y="5009183"/>
                  </a:lnTo>
                  <a:close/>
                </a:path>
                <a:path w="5528944" h="9429115">
                  <a:moveTo>
                    <a:pt x="5011705" y="4932983"/>
                  </a:moveTo>
                  <a:lnTo>
                    <a:pt x="4953542" y="4932983"/>
                  </a:lnTo>
                  <a:lnTo>
                    <a:pt x="4947417" y="4907583"/>
                  </a:lnTo>
                  <a:lnTo>
                    <a:pt x="5027906" y="4907583"/>
                  </a:lnTo>
                  <a:lnTo>
                    <a:pt x="5011705" y="4932983"/>
                  </a:lnTo>
                  <a:close/>
                </a:path>
                <a:path w="5528944" h="9429115">
                  <a:moveTo>
                    <a:pt x="2144029" y="4971083"/>
                  </a:moveTo>
                  <a:lnTo>
                    <a:pt x="2098021" y="4971083"/>
                  </a:lnTo>
                  <a:lnTo>
                    <a:pt x="2095958" y="4932983"/>
                  </a:lnTo>
                  <a:lnTo>
                    <a:pt x="2136365" y="4932983"/>
                  </a:lnTo>
                  <a:lnTo>
                    <a:pt x="2144029" y="4971083"/>
                  </a:lnTo>
                  <a:close/>
                </a:path>
                <a:path w="5528944" h="9429115">
                  <a:moveTo>
                    <a:pt x="2300713" y="4971083"/>
                  </a:moveTo>
                  <a:lnTo>
                    <a:pt x="2278368" y="4971083"/>
                  </a:lnTo>
                  <a:lnTo>
                    <a:pt x="2282772" y="4932983"/>
                  </a:lnTo>
                  <a:lnTo>
                    <a:pt x="2295146" y="4932983"/>
                  </a:lnTo>
                  <a:lnTo>
                    <a:pt x="2300713" y="4971083"/>
                  </a:lnTo>
                  <a:close/>
                </a:path>
                <a:path w="5528944" h="9429115">
                  <a:moveTo>
                    <a:pt x="2425429" y="4971083"/>
                  </a:moveTo>
                  <a:lnTo>
                    <a:pt x="2385717" y="4971083"/>
                  </a:lnTo>
                  <a:lnTo>
                    <a:pt x="2393356" y="4932983"/>
                  </a:lnTo>
                  <a:lnTo>
                    <a:pt x="2428974" y="4932983"/>
                  </a:lnTo>
                  <a:lnTo>
                    <a:pt x="2425429" y="4971083"/>
                  </a:lnTo>
                  <a:close/>
                </a:path>
                <a:path w="5528944" h="9429115">
                  <a:moveTo>
                    <a:pt x="2577345" y="5009183"/>
                  </a:moveTo>
                  <a:lnTo>
                    <a:pt x="2543680" y="5009183"/>
                  </a:lnTo>
                  <a:lnTo>
                    <a:pt x="2553616" y="4971083"/>
                  </a:lnTo>
                  <a:lnTo>
                    <a:pt x="2562021" y="4932983"/>
                  </a:lnTo>
                  <a:lnTo>
                    <a:pt x="2588939" y="4932983"/>
                  </a:lnTo>
                  <a:lnTo>
                    <a:pt x="2583842" y="4971083"/>
                  </a:lnTo>
                  <a:lnTo>
                    <a:pt x="2577345" y="5009183"/>
                  </a:lnTo>
                  <a:close/>
                </a:path>
                <a:path w="5528944" h="9429115">
                  <a:moveTo>
                    <a:pt x="2817591" y="5034583"/>
                  </a:moveTo>
                  <a:lnTo>
                    <a:pt x="2763738" y="5034583"/>
                  </a:lnTo>
                  <a:lnTo>
                    <a:pt x="2758343" y="5009183"/>
                  </a:lnTo>
                  <a:lnTo>
                    <a:pt x="2755899" y="5009183"/>
                  </a:lnTo>
                  <a:lnTo>
                    <a:pt x="2775948" y="4971083"/>
                  </a:lnTo>
                  <a:lnTo>
                    <a:pt x="2801824" y="4932983"/>
                  </a:lnTo>
                  <a:lnTo>
                    <a:pt x="2886551" y="4932983"/>
                  </a:lnTo>
                  <a:lnTo>
                    <a:pt x="2891693" y="4971083"/>
                  </a:lnTo>
                  <a:lnTo>
                    <a:pt x="2895392" y="4971083"/>
                  </a:lnTo>
                  <a:lnTo>
                    <a:pt x="2840119" y="5009183"/>
                  </a:lnTo>
                  <a:lnTo>
                    <a:pt x="2817591" y="5034583"/>
                  </a:lnTo>
                  <a:close/>
                </a:path>
                <a:path w="5528944" h="9429115">
                  <a:moveTo>
                    <a:pt x="3126092" y="4971083"/>
                  </a:moveTo>
                  <a:lnTo>
                    <a:pt x="3067226" y="4971083"/>
                  </a:lnTo>
                  <a:lnTo>
                    <a:pt x="3071887" y="4932983"/>
                  </a:lnTo>
                  <a:lnTo>
                    <a:pt x="3112023" y="4932983"/>
                  </a:lnTo>
                  <a:lnTo>
                    <a:pt x="3126092" y="4971083"/>
                  </a:lnTo>
                  <a:close/>
                </a:path>
                <a:path w="5528944" h="9429115">
                  <a:moveTo>
                    <a:pt x="3868634" y="4971083"/>
                  </a:moveTo>
                  <a:lnTo>
                    <a:pt x="3825943" y="4971083"/>
                  </a:lnTo>
                  <a:lnTo>
                    <a:pt x="3805374" y="4932983"/>
                  </a:lnTo>
                  <a:lnTo>
                    <a:pt x="3850202" y="4932983"/>
                  </a:lnTo>
                  <a:lnTo>
                    <a:pt x="3868634" y="4971083"/>
                  </a:lnTo>
                  <a:close/>
                </a:path>
                <a:path w="5528944" h="9429115">
                  <a:moveTo>
                    <a:pt x="938216" y="5009183"/>
                  </a:moveTo>
                  <a:lnTo>
                    <a:pt x="862583" y="5009183"/>
                  </a:lnTo>
                  <a:lnTo>
                    <a:pt x="855384" y="4971083"/>
                  </a:lnTo>
                  <a:lnTo>
                    <a:pt x="942289" y="4971083"/>
                  </a:lnTo>
                  <a:lnTo>
                    <a:pt x="938216" y="5009183"/>
                  </a:lnTo>
                  <a:close/>
                </a:path>
                <a:path w="5528944" h="9429115">
                  <a:moveTo>
                    <a:pt x="1444864" y="5009183"/>
                  </a:moveTo>
                  <a:lnTo>
                    <a:pt x="1419219" y="5009183"/>
                  </a:lnTo>
                  <a:lnTo>
                    <a:pt x="1426390" y="4971083"/>
                  </a:lnTo>
                  <a:lnTo>
                    <a:pt x="1429632" y="4971083"/>
                  </a:lnTo>
                  <a:lnTo>
                    <a:pt x="1444864" y="5009183"/>
                  </a:lnTo>
                  <a:close/>
                </a:path>
                <a:path w="5528944" h="9429115">
                  <a:moveTo>
                    <a:pt x="1726747" y="5009183"/>
                  </a:moveTo>
                  <a:lnTo>
                    <a:pt x="1678476" y="5009183"/>
                  </a:lnTo>
                  <a:lnTo>
                    <a:pt x="1687932" y="4971083"/>
                  </a:lnTo>
                  <a:lnTo>
                    <a:pt x="1719183" y="4971083"/>
                  </a:lnTo>
                  <a:lnTo>
                    <a:pt x="1726747" y="5009183"/>
                  </a:lnTo>
                  <a:close/>
                </a:path>
                <a:path w="5528944" h="9429115">
                  <a:moveTo>
                    <a:pt x="1955831" y="5034583"/>
                  </a:moveTo>
                  <a:lnTo>
                    <a:pt x="1881370" y="5034583"/>
                  </a:lnTo>
                  <a:lnTo>
                    <a:pt x="1892908" y="5009183"/>
                  </a:lnTo>
                  <a:lnTo>
                    <a:pt x="1916615" y="4971083"/>
                  </a:lnTo>
                  <a:lnTo>
                    <a:pt x="1948651" y="4971083"/>
                  </a:lnTo>
                  <a:lnTo>
                    <a:pt x="1955953" y="5009183"/>
                  </a:lnTo>
                  <a:lnTo>
                    <a:pt x="1963276" y="5009183"/>
                  </a:lnTo>
                  <a:lnTo>
                    <a:pt x="1955831" y="5034583"/>
                  </a:lnTo>
                  <a:close/>
                </a:path>
                <a:path w="5528944" h="9429115">
                  <a:moveTo>
                    <a:pt x="3143238" y="5009183"/>
                  </a:moveTo>
                  <a:lnTo>
                    <a:pt x="3104371" y="5009183"/>
                  </a:lnTo>
                  <a:lnTo>
                    <a:pt x="3096942" y="4971083"/>
                  </a:lnTo>
                  <a:lnTo>
                    <a:pt x="3136693" y="4971083"/>
                  </a:lnTo>
                  <a:lnTo>
                    <a:pt x="3143238" y="5009183"/>
                  </a:lnTo>
                  <a:close/>
                </a:path>
                <a:path w="5528944" h="9429115">
                  <a:moveTo>
                    <a:pt x="4175744" y="5009183"/>
                  </a:moveTo>
                  <a:lnTo>
                    <a:pt x="4006350" y="5009183"/>
                  </a:lnTo>
                  <a:lnTo>
                    <a:pt x="4028496" y="4971083"/>
                  </a:lnTo>
                  <a:lnTo>
                    <a:pt x="4162718" y="4971083"/>
                  </a:lnTo>
                  <a:lnTo>
                    <a:pt x="4175744" y="5009183"/>
                  </a:lnTo>
                  <a:close/>
                </a:path>
                <a:path w="5528944" h="9429115">
                  <a:moveTo>
                    <a:pt x="1489162" y="5034583"/>
                  </a:moveTo>
                  <a:lnTo>
                    <a:pt x="1435084" y="5034583"/>
                  </a:lnTo>
                  <a:lnTo>
                    <a:pt x="1421488" y="5009183"/>
                  </a:lnTo>
                  <a:lnTo>
                    <a:pt x="1474703" y="5009183"/>
                  </a:lnTo>
                  <a:lnTo>
                    <a:pt x="1489162" y="5034583"/>
                  </a:lnTo>
                  <a:close/>
                </a:path>
                <a:path w="5528944" h="9429115">
                  <a:moveTo>
                    <a:pt x="1733898" y="5034583"/>
                  </a:moveTo>
                  <a:lnTo>
                    <a:pt x="1688611" y="5034583"/>
                  </a:lnTo>
                  <a:lnTo>
                    <a:pt x="1679678" y="5009183"/>
                  </a:lnTo>
                  <a:lnTo>
                    <a:pt x="1735830" y="5009183"/>
                  </a:lnTo>
                  <a:lnTo>
                    <a:pt x="1733898" y="5034583"/>
                  </a:lnTo>
                  <a:close/>
                </a:path>
                <a:path w="5528944" h="9429115">
                  <a:moveTo>
                    <a:pt x="4055455" y="5072683"/>
                  </a:moveTo>
                  <a:lnTo>
                    <a:pt x="3883344" y="5072683"/>
                  </a:lnTo>
                  <a:lnTo>
                    <a:pt x="3910211" y="5034583"/>
                  </a:lnTo>
                  <a:lnTo>
                    <a:pt x="3961142" y="5034583"/>
                  </a:lnTo>
                  <a:lnTo>
                    <a:pt x="3984064" y="5009183"/>
                  </a:lnTo>
                  <a:lnTo>
                    <a:pt x="4066712" y="5009183"/>
                  </a:lnTo>
                  <a:lnTo>
                    <a:pt x="4063837" y="5034583"/>
                  </a:lnTo>
                  <a:lnTo>
                    <a:pt x="4055455" y="5072683"/>
                  </a:lnTo>
                  <a:close/>
                </a:path>
                <a:path w="5528944" h="9429115">
                  <a:moveTo>
                    <a:pt x="4172379" y="5034583"/>
                  </a:moveTo>
                  <a:lnTo>
                    <a:pt x="4124826" y="5009183"/>
                  </a:lnTo>
                  <a:lnTo>
                    <a:pt x="4179032" y="5009183"/>
                  </a:lnTo>
                  <a:lnTo>
                    <a:pt x="4172379" y="5034583"/>
                  </a:lnTo>
                  <a:close/>
                </a:path>
                <a:path w="5528944" h="9429115">
                  <a:moveTo>
                    <a:pt x="297699" y="5072683"/>
                  </a:moveTo>
                  <a:lnTo>
                    <a:pt x="271870" y="5072683"/>
                  </a:lnTo>
                  <a:lnTo>
                    <a:pt x="268039" y="5034583"/>
                  </a:lnTo>
                  <a:lnTo>
                    <a:pt x="294349" y="5034583"/>
                  </a:lnTo>
                  <a:lnTo>
                    <a:pt x="297699" y="5072683"/>
                  </a:lnTo>
                  <a:close/>
                </a:path>
                <a:path w="5528944" h="9429115">
                  <a:moveTo>
                    <a:pt x="1498626" y="5072683"/>
                  </a:moveTo>
                  <a:lnTo>
                    <a:pt x="1464211" y="5072683"/>
                  </a:lnTo>
                  <a:lnTo>
                    <a:pt x="1449417" y="5034583"/>
                  </a:lnTo>
                  <a:lnTo>
                    <a:pt x="1501485" y="5034583"/>
                  </a:lnTo>
                  <a:lnTo>
                    <a:pt x="1498626" y="5072683"/>
                  </a:lnTo>
                  <a:close/>
                </a:path>
                <a:path w="5528944" h="9429115">
                  <a:moveTo>
                    <a:pt x="1907050" y="5072683"/>
                  </a:moveTo>
                  <a:lnTo>
                    <a:pt x="1865697" y="5072683"/>
                  </a:lnTo>
                  <a:lnTo>
                    <a:pt x="1864289" y="5034583"/>
                  </a:lnTo>
                  <a:lnTo>
                    <a:pt x="1914597" y="5034583"/>
                  </a:lnTo>
                  <a:lnTo>
                    <a:pt x="1907050" y="5072683"/>
                  </a:lnTo>
                  <a:close/>
                </a:path>
                <a:path w="5528944" h="9429115">
                  <a:moveTo>
                    <a:pt x="2164101" y="5072683"/>
                  </a:moveTo>
                  <a:lnTo>
                    <a:pt x="2116391" y="5072683"/>
                  </a:lnTo>
                  <a:lnTo>
                    <a:pt x="2117275" y="5034583"/>
                  </a:lnTo>
                  <a:lnTo>
                    <a:pt x="2164101" y="5072683"/>
                  </a:lnTo>
                  <a:close/>
                </a:path>
                <a:path w="5528944" h="9429115">
                  <a:moveTo>
                    <a:pt x="2317710" y="5072683"/>
                  </a:moveTo>
                  <a:lnTo>
                    <a:pt x="2255754" y="5072683"/>
                  </a:lnTo>
                  <a:lnTo>
                    <a:pt x="2258125" y="5034583"/>
                  </a:lnTo>
                  <a:lnTo>
                    <a:pt x="2306332" y="5034583"/>
                  </a:lnTo>
                  <a:lnTo>
                    <a:pt x="2317710" y="5072683"/>
                  </a:lnTo>
                  <a:close/>
                </a:path>
                <a:path w="5528944" h="9429115">
                  <a:moveTo>
                    <a:pt x="2746506" y="5072683"/>
                  </a:moveTo>
                  <a:lnTo>
                    <a:pt x="2706586" y="5072683"/>
                  </a:lnTo>
                  <a:lnTo>
                    <a:pt x="2715324" y="5034583"/>
                  </a:lnTo>
                  <a:lnTo>
                    <a:pt x="2740725" y="5034583"/>
                  </a:lnTo>
                  <a:lnTo>
                    <a:pt x="2746506" y="5072683"/>
                  </a:lnTo>
                  <a:close/>
                </a:path>
                <a:path w="5528944" h="9429115">
                  <a:moveTo>
                    <a:pt x="2797285" y="5072683"/>
                  </a:moveTo>
                  <a:lnTo>
                    <a:pt x="2788401" y="5034583"/>
                  </a:lnTo>
                  <a:lnTo>
                    <a:pt x="2806997" y="5034583"/>
                  </a:lnTo>
                  <a:lnTo>
                    <a:pt x="2797285" y="5072683"/>
                  </a:lnTo>
                  <a:close/>
                </a:path>
                <a:path w="5528944" h="9429115">
                  <a:moveTo>
                    <a:pt x="3458896" y="5136183"/>
                  </a:moveTo>
                  <a:lnTo>
                    <a:pt x="3386796" y="5136183"/>
                  </a:lnTo>
                  <a:lnTo>
                    <a:pt x="3409519" y="5098083"/>
                  </a:lnTo>
                  <a:lnTo>
                    <a:pt x="3427760" y="5072683"/>
                  </a:lnTo>
                  <a:lnTo>
                    <a:pt x="3445681" y="5072683"/>
                  </a:lnTo>
                  <a:lnTo>
                    <a:pt x="3467446" y="5034583"/>
                  </a:lnTo>
                  <a:lnTo>
                    <a:pt x="3482730" y="5034583"/>
                  </a:lnTo>
                  <a:lnTo>
                    <a:pt x="3484981" y="5072683"/>
                  </a:lnTo>
                  <a:lnTo>
                    <a:pt x="3476703" y="5098083"/>
                  </a:lnTo>
                  <a:lnTo>
                    <a:pt x="3458896" y="5136183"/>
                  </a:lnTo>
                  <a:close/>
                </a:path>
                <a:path w="5528944" h="9429115">
                  <a:moveTo>
                    <a:pt x="3800853" y="5072683"/>
                  </a:moveTo>
                  <a:lnTo>
                    <a:pt x="3683171" y="5072683"/>
                  </a:lnTo>
                  <a:lnTo>
                    <a:pt x="3689326" y="5034583"/>
                  </a:lnTo>
                  <a:lnTo>
                    <a:pt x="3778208" y="5034583"/>
                  </a:lnTo>
                  <a:lnTo>
                    <a:pt x="3800853" y="5072683"/>
                  </a:lnTo>
                  <a:close/>
                </a:path>
                <a:path w="5528944" h="9429115">
                  <a:moveTo>
                    <a:pt x="4526403" y="5072683"/>
                  </a:moveTo>
                  <a:lnTo>
                    <a:pt x="4458635" y="5072683"/>
                  </a:lnTo>
                  <a:lnTo>
                    <a:pt x="4465152" y="5034583"/>
                  </a:lnTo>
                  <a:lnTo>
                    <a:pt x="4526403" y="5072683"/>
                  </a:lnTo>
                  <a:close/>
                </a:path>
                <a:path w="5528944" h="9429115">
                  <a:moveTo>
                    <a:pt x="4970242" y="5072683"/>
                  </a:moveTo>
                  <a:lnTo>
                    <a:pt x="4945683" y="5072683"/>
                  </a:lnTo>
                  <a:lnTo>
                    <a:pt x="4953870" y="5034583"/>
                  </a:lnTo>
                  <a:lnTo>
                    <a:pt x="4964086" y="5034583"/>
                  </a:lnTo>
                  <a:lnTo>
                    <a:pt x="4970242" y="5072683"/>
                  </a:lnTo>
                  <a:close/>
                </a:path>
                <a:path w="5528944" h="9429115">
                  <a:moveTo>
                    <a:pt x="5281376" y="5072683"/>
                  </a:moveTo>
                  <a:lnTo>
                    <a:pt x="5232713" y="5072683"/>
                  </a:lnTo>
                  <a:lnTo>
                    <a:pt x="5240938" y="5034583"/>
                  </a:lnTo>
                  <a:lnTo>
                    <a:pt x="5275687" y="5034583"/>
                  </a:lnTo>
                  <a:lnTo>
                    <a:pt x="5281376" y="5072683"/>
                  </a:lnTo>
                  <a:close/>
                </a:path>
                <a:path w="5528944" h="9429115">
                  <a:moveTo>
                    <a:pt x="854108" y="5098083"/>
                  </a:moveTo>
                  <a:lnTo>
                    <a:pt x="794306" y="5098083"/>
                  </a:lnTo>
                  <a:lnTo>
                    <a:pt x="794086" y="5072683"/>
                  </a:lnTo>
                  <a:lnTo>
                    <a:pt x="839116" y="5072683"/>
                  </a:lnTo>
                  <a:lnTo>
                    <a:pt x="854108" y="5098083"/>
                  </a:lnTo>
                  <a:close/>
                </a:path>
                <a:path w="5528944" h="9429115">
                  <a:moveTo>
                    <a:pt x="1591203" y="5098083"/>
                  </a:moveTo>
                  <a:lnTo>
                    <a:pt x="1544906" y="5098083"/>
                  </a:lnTo>
                  <a:lnTo>
                    <a:pt x="1544792" y="5072683"/>
                  </a:lnTo>
                  <a:lnTo>
                    <a:pt x="1579321" y="5072683"/>
                  </a:lnTo>
                  <a:lnTo>
                    <a:pt x="1591203" y="5098083"/>
                  </a:lnTo>
                  <a:close/>
                </a:path>
                <a:path w="5528944" h="9429115">
                  <a:moveTo>
                    <a:pt x="2330907" y="5098083"/>
                  </a:moveTo>
                  <a:lnTo>
                    <a:pt x="2275458" y="5098083"/>
                  </a:lnTo>
                  <a:lnTo>
                    <a:pt x="2265059" y="5072683"/>
                  </a:lnTo>
                  <a:lnTo>
                    <a:pt x="2327072" y="5072683"/>
                  </a:lnTo>
                  <a:lnTo>
                    <a:pt x="2330907" y="5098083"/>
                  </a:lnTo>
                  <a:close/>
                </a:path>
                <a:path w="5528944" h="9429115">
                  <a:moveTo>
                    <a:pt x="2662249" y="5136183"/>
                  </a:moveTo>
                  <a:lnTo>
                    <a:pt x="2616084" y="5136183"/>
                  </a:lnTo>
                  <a:lnTo>
                    <a:pt x="2600221" y="5098083"/>
                  </a:lnTo>
                  <a:lnTo>
                    <a:pt x="2616521" y="5072683"/>
                  </a:lnTo>
                  <a:lnTo>
                    <a:pt x="2632182" y="5072683"/>
                  </a:lnTo>
                  <a:lnTo>
                    <a:pt x="2647678" y="5098083"/>
                  </a:lnTo>
                  <a:lnTo>
                    <a:pt x="2664673" y="5098083"/>
                  </a:lnTo>
                  <a:lnTo>
                    <a:pt x="2662249" y="5136183"/>
                  </a:lnTo>
                  <a:close/>
                </a:path>
                <a:path w="5528944" h="9429115">
                  <a:moveTo>
                    <a:pt x="2738642" y="5098083"/>
                  </a:moveTo>
                  <a:lnTo>
                    <a:pt x="2720672" y="5098083"/>
                  </a:lnTo>
                  <a:lnTo>
                    <a:pt x="2705276" y="5072683"/>
                  </a:lnTo>
                  <a:lnTo>
                    <a:pt x="2743686" y="5072683"/>
                  </a:lnTo>
                  <a:lnTo>
                    <a:pt x="2738642" y="5098083"/>
                  </a:lnTo>
                  <a:close/>
                </a:path>
                <a:path w="5528944" h="9429115">
                  <a:moveTo>
                    <a:pt x="3814772" y="5098083"/>
                  </a:moveTo>
                  <a:lnTo>
                    <a:pt x="3776347" y="5098083"/>
                  </a:lnTo>
                  <a:lnTo>
                    <a:pt x="3760675" y="5072683"/>
                  </a:lnTo>
                  <a:lnTo>
                    <a:pt x="3818832" y="5072683"/>
                  </a:lnTo>
                  <a:lnTo>
                    <a:pt x="3814772" y="5098083"/>
                  </a:lnTo>
                  <a:close/>
                </a:path>
                <a:path w="5528944" h="9429115">
                  <a:moveTo>
                    <a:pt x="3924160" y="5098083"/>
                  </a:moveTo>
                  <a:lnTo>
                    <a:pt x="3862231" y="5098083"/>
                  </a:lnTo>
                  <a:lnTo>
                    <a:pt x="3859262" y="5072683"/>
                  </a:lnTo>
                  <a:lnTo>
                    <a:pt x="3936536" y="5072683"/>
                  </a:lnTo>
                  <a:lnTo>
                    <a:pt x="3924160" y="5098083"/>
                  </a:lnTo>
                  <a:close/>
                </a:path>
                <a:path w="5528944" h="9429115">
                  <a:moveTo>
                    <a:pt x="4006526" y="5098083"/>
                  </a:moveTo>
                  <a:lnTo>
                    <a:pt x="3949320" y="5072683"/>
                  </a:lnTo>
                  <a:lnTo>
                    <a:pt x="4037655" y="5072683"/>
                  </a:lnTo>
                  <a:lnTo>
                    <a:pt x="4006526" y="5098083"/>
                  </a:lnTo>
                  <a:close/>
                </a:path>
                <a:path w="5528944" h="9429115">
                  <a:moveTo>
                    <a:pt x="4577918" y="5098083"/>
                  </a:moveTo>
                  <a:lnTo>
                    <a:pt x="4451788" y="5098083"/>
                  </a:lnTo>
                  <a:lnTo>
                    <a:pt x="4448681" y="5072683"/>
                  </a:lnTo>
                  <a:lnTo>
                    <a:pt x="4560600" y="5072683"/>
                  </a:lnTo>
                  <a:lnTo>
                    <a:pt x="4577918" y="5098083"/>
                  </a:lnTo>
                  <a:close/>
                </a:path>
                <a:path w="5528944" h="9429115">
                  <a:moveTo>
                    <a:pt x="5289433" y="5098083"/>
                  </a:moveTo>
                  <a:lnTo>
                    <a:pt x="5226792" y="5098083"/>
                  </a:lnTo>
                  <a:lnTo>
                    <a:pt x="5225849" y="5072683"/>
                  </a:lnTo>
                  <a:lnTo>
                    <a:pt x="5299983" y="5072683"/>
                  </a:lnTo>
                  <a:lnTo>
                    <a:pt x="5289433" y="5098083"/>
                  </a:lnTo>
                  <a:close/>
                </a:path>
                <a:path w="5528944" h="9429115">
                  <a:moveTo>
                    <a:pt x="257036" y="5136183"/>
                  </a:moveTo>
                  <a:lnTo>
                    <a:pt x="222622" y="5136183"/>
                  </a:lnTo>
                  <a:lnTo>
                    <a:pt x="229563" y="5098083"/>
                  </a:lnTo>
                  <a:lnTo>
                    <a:pt x="252897" y="5098083"/>
                  </a:lnTo>
                  <a:lnTo>
                    <a:pt x="257036" y="5136183"/>
                  </a:lnTo>
                  <a:close/>
                </a:path>
                <a:path w="5528944" h="9429115">
                  <a:moveTo>
                    <a:pt x="1698468" y="5136183"/>
                  </a:moveTo>
                  <a:lnTo>
                    <a:pt x="1667000" y="5136183"/>
                  </a:lnTo>
                  <a:lnTo>
                    <a:pt x="1665657" y="5098083"/>
                  </a:lnTo>
                  <a:lnTo>
                    <a:pt x="1700563" y="5098083"/>
                  </a:lnTo>
                  <a:lnTo>
                    <a:pt x="1698468" y="5136183"/>
                  </a:lnTo>
                  <a:close/>
                </a:path>
                <a:path w="5528944" h="9429115">
                  <a:moveTo>
                    <a:pt x="3331589" y="5136183"/>
                  </a:moveTo>
                  <a:lnTo>
                    <a:pt x="3317607" y="5136183"/>
                  </a:lnTo>
                  <a:lnTo>
                    <a:pt x="3321110" y="5098083"/>
                  </a:lnTo>
                  <a:lnTo>
                    <a:pt x="3330474" y="5098083"/>
                  </a:lnTo>
                  <a:lnTo>
                    <a:pt x="3331589" y="5136183"/>
                  </a:lnTo>
                  <a:close/>
                </a:path>
                <a:path w="5528944" h="9429115">
                  <a:moveTo>
                    <a:pt x="4345240" y="5136183"/>
                  </a:moveTo>
                  <a:lnTo>
                    <a:pt x="4308664" y="5136183"/>
                  </a:lnTo>
                  <a:lnTo>
                    <a:pt x="4308598" y="5098083"/>
                  </a:lnTo>
                  <a:lnTo>
                    <a:pt x="4343121" y="5098083"/>
                  </a:lnTo>
                  <a:lnTo>
                    <a:pt x="4345240" y="5136183"/>
                  </a:lnTo>
                  <a:close/>
                </a:path>
                <a:path w="5528944" h="9429115">
                  <a:moveTo>
                    <a:pt x="4573440" y="5136183"/>
                  </a:moveTo>
                  <a:lnTo>
                    <a:pt x="4501715" y="5136183"/>
                  </a:lnTo>
                  <a:lnTo>
                    <a:pt x="4478119" y="5098083"/>
                  </a:lnTo>
                  <a:lnTo>
                    <a:pt x="4578908" y="5098083"/>
                  </a:lnTo>
                  <a:lnTo>
                    <a:pt x="4573440" y="5136183"/>
                  </a:lnTo>
                  <a:close/>
                </a:path>
                <a:path w="5528944" h="9429115">
                  <a:moveTo>
                    <a:pt x="4680221" y="5136183"/>
                  </a:moveTo>
                  <a:lnTo>
                    <a:pt x="4650039" y="5136183"/>
                  </a:lnTo>
                  <a:lnTo>
                    <a:pt x="4646161" y="5098083"/>
                  </a:lnTo>
                  <a:lnTo>
                    <a:pt x="4681825" y="5098083"/>
                  </a:lnTo>
                  <a:lnTo>
                    <a:pt x="4680221" y="5136183"/>
                  </a:lnTo>
                  <a:close/>
                </a:path>
                <a:path w="5528944" h="9429115">
                  <a:moveTo>
                    <a:pt x="4863600" y="5136183"/>
                  </a:moveTo>
                  <a:lnTo>
                    <a:pt x="4826132" y="5136183"/>
                  </a:lnTo>
                  <a:lnTo>
                    <a:pt x="4839112" y="5098083"/>
                  </a:lnTo>
                  <a:lnTo>
                    <a:pt x="4851562" y="5098083"/>
                  </a:lnTo>
                  <a:lnTo>
                    <a:pt x="4863600" y="5136183"/>
                  </a:lnTo>
                  <a:close/>
                </a:path>
                <a:path w="5528944" h="9429115">
                  <a:moveTo>
                    <a:pt x="138405" y="5161583"/>
                  </a:moveTo>
                  <a:lnTo>
                    <a:pt x="65321" y="5161583"/>
                  </a:lnTo>
                  <a:lnTo>
                    <a:pt x="84093" y="5136183"/>
                  </a:lnTo>
                  <a:lnTo>
                    <a:pt x="122355" y="5136183"/>
                  </a:lnTo>
                  <a:lnTo>
                    <a:pt x="138405" y="5161583"/>
                  </a:lnTo>
                  <a:close/>
                </a:path>
                <a:path w="5528944" h="9429115">
                  <a:moveTo>
                    <a:pt x="527116" y="5161583"/>
                  </a:moveTo>
                  <a:lnTo>
                    <a:pt x="501182" y="5161583"/>
                  </a:lnTo>
                  <a:lnTo>
                    <a:pt x="502590" y="5136183"/>
                  </a:lnTo>
                  <a:lnTo>
                    <a:pt x="531995" y="5136183"/>
                  </a:lnTo>
                  <a:lnTo>
                    <a:pt x="527116" y="5161583"/>
                  </a:lnTo>
                  <a:close/>
                </a:path>
                <a:path w="5528944" h="9429115">
                  <a:moveTo>
                    <a:pt x="733612" y="5199683"/>
                  </a:moveTo>
                  <a:lnTo>
                    <a:pt x="712001" y="5199683"/>
                  </a:lnTo>
                  <a:lnTo>
                    <a:pt x="706073" y="5161583"/>
                  </a:lnTo>
                  <a:lnTo>
                    <a:pt x="704745" y="5161583"/>
                  </a:lnTo>
                  <a:lnTo>
                    <a:pt x="709416" y="5136183"/>
                  </a:lnTo>
                  <a:lnTo>
                    <a:pt x="796312" y="5136183"/>
                  </a:lnTo>
                  <a:lnTo>
                    <a:pt x="733612" y="5199683"/>
                  </a:lnTo>
                  <a:close/>
                </a:path>
                <a:path w="5528944" h="9429115">
                  <a:moveTo>
                    <a:pt x="1292978" y="5199683"/>
                  </a:moveTo>
                  <a:lnTo>
                    <a:pt x="1165100" y="5199683"/>
                  </a:lnTo>
                  <a:lnTo>
                    <a:pt x="1162236" y="5161583"/>
                  </a:lnTo>
                  <a:lnTo>
                    <a:pt x="1180596" y="5136183"/>
                  </a:lnTo>
                  <a:lnTo>
                    <a:pt x="1266204" y="5136183"/>
                  </a:lnTo>
                  <a:lnTo>
                    <a:pt x="1271703" y="5161583"/>
                  </a:lnTo>
                  <a:lnTo>
                    <a:pt x="1287092" y="5161583"/>
                  </a:lnTo>
                  <a:lnTo>
                    <a:pt x="1292978" y="5199683"/>
                  </a:lnTo>
                  <a:close/>
                </a:path>
                <a:path w="5528944" h="9429115">
                  <a:moveTo>
                    <a:pt x="4922827" y="5161583"/>
                  </a:moveTo>
                  <a:lnTo>
                    <a:pt x="4800524" y="5161583"/>
                  </a:lnTo>
                  <a:lnTo>
                    <a:pt x="4801459" y="5136183"/>
                  </a:lnTo>
                  <a:lnTo>
                    <a:pt x="4915620" y="5136183"/>
                  </a:lnTo>
                  <a:lnTo>
                    <a:pt x="4922827" y="5161583"/>
                  </a:lnTo>
                  <a:close/>
                </a:path>
                <a:path w="5528944" h="9429115">
                  <a:moveTo>
                    <a:pt x="5088722" y="5161583"/>
                  </a:moveTo>
                  <a:lnTo>
                    <a:pt x="5048797" y="5161583"/>
                  </a:lnTo>
                  <a:lnTo>
                    <a:pt x="5053187" y="5136183"/>
                  </a:lnTo>
                  <a:lnTo>
                    <a:pt x="5087862" y="5136183"/>
                  </a:lnTo>
                  <a:lnTo>
                    <a:pt x="5088722" y="5161583"/>
                  </a:lnTo>
                  <a:close/>
                </a:path>
                <a:path w="5528944" h="9429115">
                  <a:moveTo>
                    <a:pt x="5204729" y="5161583"/>
                  </a:moveTo>
                  <a:lnTo>
                    <a:pt x="5162396" y="5161583"/>
                  </a:lnTo>
                  <a:lnTo>
                    <a:pt x="5159234" y="5136183"/>
                  </a:lnTo>
                  <a:lnTo>
                    <a:pt x="5204041" y="5136183"/>
                  </a:lnTo>
                  <a:lnTo>
                    <a:pt x="5204729" y="5161583"/>
                  </a:lnTo>
                  <a:close/>
                </a:path>
                <a:path w="5528944" h="9429115">
                  <a:moveTo>
                    <a:pt x="146564" y="5199683"/>
                  </a:moveTo>
                  <a:lnTo>
                    <a:pt x="50654" y="5199683"/>
                  </a:lnTo>
                  <a:lnTo>
                    <a:pt x="47108" y="5161583"/>
                  </a:lnTo>
                  <a:lnTo>
                    <a:pt x="144708" y="5161583"/>
                  </a:lnTo>
                  <a:lnTo>
                    <a:pt x="146564" y="5199683"/>
                  </a:lnTo>
                  <a:close/>
                </a:path>
                <a:path w="5528944" h="9429115">
                  <a:moveTo>
                    <a:pt x="1516423" y="5199683"/>
                  </a:moveTo>
                  <a:lnTo>
                    <a:pt x="1445649" y="5199683"/>
                  </a:lnTo>
                  <a:lnTo>
                    <a:pt x="1446663" y="5161583"/>
                  </a:lnTo>
                  <a:lnTo>
                    <a:pt x="1512464" y="5161583"/>
                  </a:lnTo>
                  <a:lnTo>
                    <a:pt x="1516423" y="5199683"/>
                  </a:lnTo>
                  <a:close/>
                </a:path>
                <a:path w="5528944" h="9429115">
                  <a:moveTo>
                    <a:pt x="1770707" y="5199683"/>
                  </a:moveTo>
                  <a:lnTo>
                    <a:pt x="1729473" y="5199683"/>
                  </a:lnTo>
                  <a:lnTo>
                    <a:pt x="1734161" y="5161583"/>
                  </a:lnTo>
                  <a:lnTo>
                    <a:pt x="1772406" y="5161583"/>
                  </a:lnTo>
                  <a:lnTo>
                    <a:pt x="1770707" y="5199683"/>
                  </a:lnTo>
                  <a:close/>
                </a:path>
                <a:path w="5528944" h="9429115">
                  <a:moveTo>
                    <a:pt x="2266191" y="5199683"/>
                  </a:moveTo>
                  <a:lnTo>
                    <a:pt x="2211494" y="5199683"/>
                  </a:lnTo>
                  <a:lnTo>
                    <a:pt x="2203085" y="5161583"/>
                  </a:lnTo>
                  <a:lnTo>
                    <a:pt x="2264477" y="5161583"/>
                  </a:lnTo>
                  <a:lnTo>
                    <a:pt x="2266191" y="5199683"/>
                  </a:lnTo>
                  <a:close/>
                </a:path>
                <a:path w="5528944" h="9429115">
                  <a:moveTo>
                    <a:pt x="4624684" y="5199683"/>
                  </a:moveTo>
                  <a:lnTo>
                    <a:pt x="4452303" y="5199683"/>
                  </a:lnTo>
                  <a:lnTo>
                    <a:pt x="4463971" y="5161583"/>
                  </a:lnTo>
                  <a:lnTo>
                    <a:pt x="4615903" y="5161583"/>
                  </a:lnTo>
                  <a:lnTo>
                    <a:pt x="4624684" y="5199683"/>
                  </a:lnTo>
                  <a:close/>
                </a:path>
                <a:path w="5528944" h="9429115">
                  <a:moveTo>
                    <a:pt x="4884078" y="5199683"/>
                  </a:moveTo>
                  <a:lnTo>
                    <a:pt x="4864888" y="5199683"/>
                  </a:lnTo>
                  <a:lnTo>
                    <a:pt x="4845954" y="5161583"/>
                  </a:lnTo>
                  <a:lnTo>
                    <a:pt x="4902984" y="5161583"/>
                  </a:lnTo>
                  <a:lnTo>
                    <a:pt x="4884078" y="5199683"/>
                  </a:lnTo>
                  <a:close/>
                </a:path>
                <a:path w="5528944" h="9429115">
                  <a:moveTo>
                    <a:pt x="176606" y="5237783"/>
                  </a:moveTo>
                  <a:lnTo>
                    <a:pt x="88007" y="5237783"/>
                  </a:lnTo>
                  <a:lnTo>
                    <a:pt x="60446" y="5199683"/>
                  </a:lnTo>
                  <a:lnTo>
                    <a:pt x="167352" y="5199683"/>
                  </a:lnTo>
                  <a:lnTo>
                    <a:pt x="176606" y="5237783"/>
                  </a:lnTo>
                  <a:close/>
                </a:path>
                <a:path w="5528944" h="9429115">
                  <a:moveTo>
                    <a:pt x="254482" y="5237783"/>
                  </a:moveTo>
                  <a:lnTo>
                    <a:pt x="230415" y="5237783"/>
                  </a:lnTo>
                  <a:lnTo>
                    <a:pt x="235776" y="5199683"/>
                  </a:lnTo>
                  <a:lnTo>
                    <a:pt x="250010" y="5199683"/>
                  </a:lnTo>
                  <a:lnTo>
                    <a:pt x="254482" y="5237783"/>
                  </a:lnTo>
                  <a:close/>
                </a:path>
                <a:path w="5528944" h="9429115">
                  <a:moveTo>
                    <a:pt x="1312163" y="5263183"/>
                  </a:moveTo>
                  <a:lnTo>
                    <a:pt x="1251507" y="5263183"/>
                  </a:lnTo>
                  <a:lnTo>
                    <a:pt x="1237757" y="5237783"/>
                  </a:lnTo>
                  <a:lnTo>
                    <a:pt x="1202839" y="5237783"/>
                  </a:lnTo>
                  <a:lnTo>
                    <a:pt x="1185575" y="5199683"/>
                  </a:lnTo>
                  <a:lnTo>
                    <a:pt x="1296267" y="5199683"/>
                  </a:lnTo>
                  <a:lnTo>
                    <a:pt x="1302413" y="5237783"/>
                  </a:lnTo>
                  <a:lnTo>
                    <a:pt x="1312163" y="5263183"/>
                  </a:lnTo>
                  <a:close/>
                </a:path>
                <a:path w="5528944" h="9429115">
                  <a:moveTo>
                    <a:pt x="1508638" y="5237783"/>
                  </a:moveTo>
                  <a:lnTo>
                    <a:pt x="1460077" y="5237783"/>
                  </a:lnTo>
                  <a:lnTo>
                    <a:pt x="1450560" y="5199683"/>
                  </a:lnTo>
                  <a:lnTo>
                    <a:pt x="1514792" y="5199683"/>
                  </a:lnTo>
                  <a:lnTo>
                    <a:pt x="1508638" y="5237783"/>
                  </a:lnTo>
                  <a:close/>
                </a:path>
                <a:path w="5528944" h="9429115">
                  <a:moveTo>
                    <a:pt x="1736583" y="5237783"/>
                  </a:moveTo>
                  <a:lnTo>
                    <a:pt x="1729836" y="5199683"/>
                  </a:lnTo>
                  <a:lnTo>
                    <a:pt x="1752342" y="5199683"/>
                  </a:lnTo>
                  <a:lnTo>
                    <a:pt x="1736583" y="5237783"/>
                  </a:lnTo>
                  <a:close/>
                </a:path>
                <a:path w="5528944" h="9429115">
                  <a:moveTo>
                    <a:pt x="3293191" y="5237783"/>
                  </a:moveTo>
                  <a:lnTo>
                    <a:pt x="3284418" y="5199683"/>
                  </a:lnTo>
                  <a:lnTo>
                    <a:pt x="3303980" y="5199683"/>
                  </a:lnTo>
                  <a:lnTo>
                    <a:pt x="3293191" y="5237783"/>
                  </a:lnTo>
                  <a:close/>
                </a:path>
                <a:path w="5528944" h="9429115">
                  <a:moveTo>
                    <a:pt x="4269003" y="5237783"/>
                  </a:moveTo>
                  <a:lnTo>
                    <a:pt x="4233645" y="5237783"/>
                  </a:lnTo>
                  <a:lnTo>
                    <a:pt x="4234369" y="5199683"/>
                  </a:lnTo>
                  <a:lnTo>
                    <a:pt x="4275095" y="5199683"/>
                  </a:lnTo>
                  <a:lnTo>
                    <a:pt x="4269003" y="5237783"/>
                  </a:lnTo>
                  <a:close/>
                </a:path>
                <a:path w="5528944" h="9429115">
                  <a:moveTo>
                    <a:pt x="4626323" y="5237783"/>
                  </a:moveTo>
                  <a:lnTo>
                    <a:pt x="4432867" y="5237783"/>
                  </a:lnTo>
                  <a:lnTo>
                    <a:pt x="4437657" y="5199683"/>
                  </a:lnTo>
                  <a:lnTo>
                    <a:pt x="4628228" y="5199683"/>
                  </a:lnTo>
                  <a:lnTo>
                    <a:pt x="4626323" y="5237783"/>
                  </a:lnTo>
                  <a:close/>
                </a:path>
                <a:path w="5528944" h="9429115">
                  <a:moveTo>
                    <a:pt x="4786313" y="5237783"/>
                  </a:moveTo>
                  <a:lnTo>
                    <a:pt x="4713555" y="5237783"/>
                  </a:lnTo>
                  <a:lnTo>
                    <a:pt x="4716783" y="5199683"/>
                  </a:lnTo>
                  <a:lnTo>
                    <a:pt x="4780570" y="5199683"/>
                  </a:lnTo>
                  <a:lnTo>
                    <a:pt x="4786313" y="5237783"/>
                  </a:lnTo>
                  <a:close/>
                </a:path>
                <a:path w="5528944" h="9429115">
                  <a:moveTo>
                    <a:pt x="5304735" y="5237783"/>
                  </a:moveTo>
                  <a:lnTo>
                    <a:pt x="5238030" y="5237783"/>
                  </a:lnTo>
                  <a:lnTo>
                    <a:pt x="5254322" y="5199683"/>
                  </a:lnTo>
                  <a:lnTo>
                    <a:pt x="5299274" y="5199683"/>
                  </a:lnTo>
                  <a:lnTo>
                    <a:pt x="5304735" y="5237783"/>
                  </a:lnTo>
                  <a:close/>
                </a:path>
                <a:path w="5528944" h="9429115">
                  <a:moveTo>
                    <a:pt x="192595" y="5263183"/>
                  </a:moveTo>
                  <a:lnTo>
                    <a:pt x="147186" y="5263183"/>
                  </a:lnTo>
                  <a:lnTo>
                    <a:pt x="116949" y="5237783"/>
                  </a:lnTo>
                  <a:lnTo>
                    <a:pt x="194853" y="5237783"/>
                  </a:lnTo>
                  <a:lnTo>
                    <a:pt x="192595" y="5263183"/>
                  </a:lnTo>
                  <a:close/>
                </a:path>
                <a:path w="5528944" h="9429115">
                  <a:moveTo>
                    <a:pt x="838390" y="5263183"/>
                  </a:moveTo>
                  <a:lnTo>
                    <a:pt x="794874" y="5263183"/>
                  </a:lnTo>
                  <a:lnTo>
                    <a:pt x="798117" y="5237783"/>
                  </a:lnTo>
                  <a:lnTo>
                    <a:pt x="837210" y="5237783"/>
                  </a:lnTo>
                  <a:lnTo>
                    <a:pt x="838390" y="5263183"/>
                  </a:lnTo>
                  <a:close/>
                </a:path>
                <a:path w="5528944" h="9429115">
                  <a:moveTo>
                    <a:pt x="903936" y="5263183"/>
                  </a:moveTo>
                  <a:lnTo>
                    <a:pt x="862338" y="5263183"/>
                  </a:lnTo>
                  <a:lnTo>
                    <a:pt x="864479" y="5237783"/>
                  </a:lnTo>
                  <a:lnTo>
                    <a:pt x="905255" y="5237783"/>
                  </a:lnTo>
                  <a:lnTo>
                    <a:pt x="903936" y="5263183"/>
                  </a:lnTo>
                  <a:close/>
                </a:path>
                <a:path w="5528944" h="9429115">
                  <a:moveTo>
                    <a:pt x="1590213" y="5263183"/>
                  </a:moveTo>
                  <a:lnTo>
                    <a:pt x="1572661" y="5263183"/>
                  </a:lnTo>
                  <a:lnTo>
                    <a:pt x="1580291" y="5237783"/>
                  </a:lnTo>
                  <a:lnTo>
                    <a:pt x="1586906" y="5237783"/>
                  </a:lnTo>
                  <a:lnTo>
                    <a:pt x="1590213" y="5263183"/>
                  </a:lnTo>
                  <a:close/>
                </a:path>
                <a:path w="5528944" h="9429115">
                  <a:moveTo>
                    <a:pt x="3397111" y="5263183"/>
                  </a:moveTo>
                  <a:lnTo>
                    <a:pt x="3369290" y="5263183"/>
                  </a:lnTo>
                  <a:lnTo>
                    <a:pt x="3376498" y="5237783"/>
                  </a:lnTo>
                  <a:lnTo>
                    <a:pt x="3391773" y="5237783"/>
                  </a:lnTo>
                  <a:lnTo>
                    <a:pt x="3397111" y="5263183"/>
                  </a:lnTo>
                  <a:close/>
                </a:path>
                <a:path w="5528944" h="9429115">
                  <a:moveTo>
                    <a:pt x="4491291" y="5263183"/>
                  </a:moveTo>
                  <a:lnTo>
                    <a:pt x="4405762" y="5263183"/>
                  </a:lnTo>
                  <a:lnTo>
                    <a:pt x="4420330" y="5237783"/>
                  </a:lnTo>
                  <a:lnTo>
                    <a:pt x="4509653" y="5237783"/>
                  </a:lnTo>
                  <a:lnTo>
                    <a:pt x="4491291" y="5263183"/>
                  </a:lnTo>
                  <a:close/>
                </a:path>
                <a:path w="5528944" h="9429115">
                  <a:moveTo>
                    <a:pt x="5297557" y="5263183"/>
                  </a:moveTo>
                  <a:lnTo>
                    <a:pt x="5270578" y="5263183"/>
                  </a:lnTo>
                  <a:lnTo>
                    <a:pt x="5262877" y="5237783"/>
                  </a:lnTo>
                  <a:lnTo>
                    <a:pt x="5303290" y="5237783"/>
                  </a:lnTo>
                  <a:lnTo>
                    <a:pt x="5297557" y="5263183"/>
                  </a:lnTo>
                  <a:close/>
                </a:path>
                <a:path w="5528944" h="9429115">
                  <a:moveTo>
                    <a:pt x="485628" y="5301283"/>
                  </a:moveTo>
                  <a:lnTo>
                    <a:pt x="455567" y="5301283"/>
                  </a:lnTo>
                  <a:lnTo>
                    <a:pt x="456878" y="5263183"/>
                  </a:lnTo>
                  <a:lnTo>
                    <a:pt x="489754" y="5263183"/>
                  </a:lnTo>
                  <a:lnTo>
                    <a:pt x="485628" y="5301283"/>
                  </a:lnTo>
                  <a:close/>
                </a:path>
                <a:path w="5528944" h="9429115">
                  <a:moveTo>
                    <a:pt x="607344" y="5301283"/>
                  </a:moveTo>
                  <a:lnTo>
                    <a:pt x="546861" y="5301283"/>
                  </a:lnTo>
                  <a:lnTo>
                    <a:pt x="549066" y="5263183"/>
                  </a:lnTo>
                  <a:lnTo>
                    <a:pt x="605442" y="5263183"/>
                  </a:lnTo>
                  <a:lnTo>
                    <a:pt x="607344" y="5301283"/>
                  </a:lnTo>
                  <a:close/>
                </a:path>
                <a:path w="5528944" h="9429115">
                  <a:moveTo>
                    <a:pt x="712223" y="5301283"/>
                  </a:moveTo>
                  <a:lnTo>
                    <a:pt x="701614" y="5301283"/>
                  </a:lnTo>
                  <a:lnTo>
                    <a:pt x="699519" y="5263183"/>
                  </a:lnTo>
                  <a:lnTo>
                    <a:pt x="707770" y="5263183"/>
                  </a:lnTo>
                  <a:lnTo>
                    <a:pt x="712223" y="5301283"/>
                  </a:lnTo>
                  <a:close/>
                </a:path>
                <a:path w="5528944" h="9429115">
                  <a:moveTo>
                    <a:pt x="893795" y="5301283"/>
                  </a:moveTo>
                  <a:lnTo>
                    <a:pt x="869799" y="5301283"/>
                  </a:lnTo>
                  <a:lnTo>
                    <a:pt x="863582" y="5263183"/>
                  </a:lnTo>
                  <a:lnTo>
                    <a:pt x="896578" y="5263183"/>
                  </a:lnTo>
                  <a:lnTo>
                    <a:pt x="893795" y="5301283"/>
                  </a:lnTo>
                  <a:close/>
                </a:path>
                <a:path w="5528944" h="9429115">
                  <a:moveTo>
                    <a:pt x="1110073" y="5301283"/>
                  </a:moveTo>
                  <a:lnTo>
                    <a:pt x="1077141" y="5301283"/>
                  </a:lnTo>
                  <a:lnTo>
                    <a:pt x="1069985" y="5263183"/>
                  </a:lnTo>
                  <a:lnTo>
                    <a:pt x="1104080" y="5263183"/>
                  </a:lnTo>
                  <a:lnTo>
                    <a:pt x="1110073" y="5301283"/>
                  </a:lnTo>
                  <a:close/>
                </a:path>
                <a:path w="5528944" h="9429115">
                  <a:moveTo>
                    <a:pt x="1344002" y="5326683"/>
                  </a:moveTo>
                  <a:lnTo>
                    <a:pt x="1262828" y="5326683"/>
                  </a:lnTo>
                  <a:lnTo>
                    <a:pt x="1262828" y="5263183"/>
                  </a:lnTo>
                  <a:lnTo>
                    <a:pt x="1324424" y="5263183"/>
                  </a:lnTo>
                  <a:lnTo>
                    <a:pt x="1338077" y="5301283"/>
                  </a:lnTo>
                  <a:lnTo>
                    <a:pt x="1342665" y="5301283"/>
                  </a:lnTo>
                  <a:lnTo>
                    <a:pt x="1344002" y="5326683"/>
                  </a:lnTo>
                  <a:close/>
                </a:path>
                <a:path w="5528944" h="9429115">
                  <a:moveTo>
                    <a:pt x="1764744" y="5301283"/>
                  </a:moveTo>
                  <a:lnTo>
                    <a:pt x="1738286" y="5301283"/>
                  </a:lnTo>
                  <a:lnTo>
                    <a:pt x="1747356" y="5263183"/>
                  </a:lnTo>
                  <a:lnTo>
                    <a:pt x="1764744" y="5301283"/>
                  </a:lnTo>
                  <a:close/>
                </a:path>
                <a:path w="5528944" h="9429115">
                  <a:moveTo>
                    <a:pt x="3381917" y="5301283"/>
                  </a:moveTo>
                  <a:lnTo>
                    <a:pt x="3372880" y="5301283"/>
                  </a:lnTo>
                  <a:lnTo>
                    <a:pt x="3365480" y="5263183"/>
                  </a:lnTo>
                  <a:lnTo>
                    <a:pt x="3389794" y="5263183"/>
                  </a:lnTo>
                  <a:lnTo>
                    <a:pt x="3381917" y="5301283"/>
                  </a:lnTo>
                  <a:close/>
                </a:path>
                <a:path w="5528944" h="9429115">
                  <a:moveTo>
                    <a:pt x="4340477" y="5301283"/>
                  </a:moveTo>
                  <a:lnTo>
                    <a:pt x="4294990" y="5301283"/>
                  </a:lnTo>
                  <a:lnTo>
                    <a:pt x="4302138" y="5263183"/>
                  </a:lnTo>
                  <a:lnTo>
                    <a:pt x="4326338" y="5263183"/>
                  </a:lnTo>
                  <a:lnTo>
                    <a:pt x="4340477" y="5301283"/>
                  </a:lnTo>
                  <a:close/>
                </a:path>
                <a:path w="5528944" h="9429115">
                  <a:moveTo>
                    <a:pt x="4380997" y="5364783"/>
                  </a:moveTo>
                  <a:lnTo>
                    <a:pt x="4366327" y="5364783"/>
                  </a:lnTo>
                  <a:lnTo>
                    <a:pt x="4292621" y="5301283"/>
                  </a:lnTo>
                  <a:lnTo>
                    <a:pt x="4367900" y="5301283"/>
                  </a:lnTo>
                  <a:lnTo>
                    <a:pt x="4388504" y="5263183"/>
                  </a:lnTo>
                  <a:lnTo>
                    <a:pt x="4459838" y="5263183"/>
                  </a:lnTo>
                  <a:lnTo>
                    <a:pt x="4430001" y="5301283"/>
                  </a:lnTo>
                  <a:lnTo>
                    <a:pt x="4411695" y="5326683"/>
                  </a:lnTo>
                  <a:lnTo>
                    <a:pt x="4394474" y="5326683"/>
                  </a:lnTo>
                  <a:lnTo>
                    <a:pt x="4380997" y="5364783"/>
                  </a:lnTo>
                  <a:close/>
                </a:path>
                <a:path w="5528944" h="9429115">
                  <a:moveTo>
                    <a:pt x="5361605" y="5301283"/>
                  </a:moveTo>
                  <a:lnTo>
                    <a:pt x="5341537" y="5301283"/>
                  </a:lnTo>
                  <a:lnTo>
                    <a:pt x="5350083" y="5263183"/>
                  </a:lnTo>
                  <a:lnTo>
                    <a:pt x="5366096" y="5263183"/>
                  </a:lnTo>
                  <a:lnTo>
                    <a:pt x="5361605" y="5301283"/>
                  </a:lnTo>
                  <a:close/>
                </a:path>
                <a:path w="5528944" h="9429115">
                  <a:moveTo>
                    <a:pt x="52442" y="5326683"/>
                  </a:moveTo>
                  <a:lnTo>
                    <a:pt x="30414" y="5326683"/>
                  </a:lnTo>
                  <a:lnTo>
                    <a:pt x="36532" y="5301283"/>
                  </a:lnTo>
                  <a:lnTo>
                    <a:pt x="46389" y="5301283"/>
                  </a:lnTo>
                  <a:lnTo>
                    <a:pt x="52442" y="5326683"/>
                  </a:lnTo>
                  <a:close/>
                </a:path>
                <a:path w="5528944" h="9429115">
                  <a:moveTo>
                    <a:pt x="600132" y="5326683"/>
                  </a:moveTo>
                  <a:lnTo>
                    <a:pt x="538450" y="5326683"/>
                  </a:lnTo>
                  <a:lnTo>
                    <a:pt x="542482" y="5301283"/>
                  </a:lnTo>
                  <a:lnTo>
                    <a:pt x="603536" y="5301283"/>
                  </a:lnTo>
                  <a:lnTo>
                    <a:pt x="600132" y="5326683"/>
                  </a:lnTo>
                  <a:close/>
                </a:path>
                <a:path w="5528944" h="9429115">
                  <a:moveTo>
                    <a:pt x="685411" y="5326683"/>
                  </a:moveTo>
                  <a:lnTo>
                    <a:pt x="636615" y="5326683"/>
                  </a:lnTo>
                  <a:lnTo>
                    <a:pt x="635438" y="5301283"/>
                  </a:lnTo>
                  <a:lnTo>
                    <a:pt x="678558" y="5301283"/>
                  </a:lnTo>
                  <a:lnTo>
                    <a:pt x="685411" y="5326683"/>
                  </a:lnTo>
                  <a:close/>
                </a:path>
                <a:path w="5528944" h="9429115">
                  <a:moveTo>
                    <a:pt x="1046179" y="5326683"/>
                  </a:moveTo>
                  <a:lnTo>
                    <a:pt x="1017645" y="5326683"/>
                  </a:lnTo>
                  <a:lnTo>
                    <a:pt x="1028213" y="5301283"/>
                  </a:lnTo>
                  <a:lnTo>
                    <a:pt x="1037488" y="5301283"/>
                  </a:lnTo>
                  <a:lnTo>
                    <a:pt x="1046179" y="5326683"/>
                  </a:lnTo>
                  <a:close/>
                </a:path>
                <a:path w="5528944" h="9429115">
                  <a:moveTo>
                    <a:pt x="2559786" y="5364783"/>
                  </a:moveTo>
                  <a:lnTo>
                    <a:pt x="2480057" y="5364783"/>
                  </a:lnTo>
                  <a:lnTo>
                    <a:pt x="2545906" y="5301283"/>
                  </a:lnTo>
                  <a:lnTo>
                    <a:pt x="2552613" y="5326683"/>
                  </a:lnTo>
                  <a:lnTo>
                    <a:pt x="2572112" y="5326683"/>
                  </a:lnTo>
                  <a:lnTo>
                    <a:pt x="2559786" y="5364783"/>
                  </a:lnTo>
                  <a:close/>
                </a:path>
                <a:path w="5528944" h="9429115">
                  <a:moveTo>
                    <a:pt x="564872" y="5364783"/>
                  </a:moveTo>
                  <a:lnTo>
                    <a:pt x="558490" y="5326683"/>
                  </a:lnTo>
                  <a:lnTo>
                    <a:pt x="571835" y="5326683"/>
                  </a:lnTo>
                  <a:lnTo>
                    <a:pt x="564872" y="5364783"/>
                  </a:lnTo>
                  <a:close/>
                </a:path>
                <a:path w="5528944" h="9429115">
                  <a:moveTo>
                    <a:pt x="858266" y="5364783"/>
                  </a:moveTo>
                  <a:lnTo>
                    <a:pt x="849294" y="5364783"/>
                  </a:lnTo>
                  <a:lnTo>
                    <a:pt x="853128" y="5326683"/>
                  </a:lnTo>
                  <a:lnTo>
                    <a:pt x="858266" y="5364783"/>
                  </a:lnTo>
                  <a:close/>
                </a:path>
                <a:path w="5528944" h="9429115">
                  <a:moveTo>
                    <a:pt x="1049563" y="5364783"/>
                  </a:moveTo>
                  <a:lnTo>
                    <a:pt x="1010753" y="5364783"/>
                  </a:lnTo>
                  <a:lnTo>
                    <a:pt x="1013140" y="5326683"/>
                  </a:lnTo>
                  <a:lnTo>
                    <a:pt x="1055036" y="5326683"/>
                  </a:lnTo>
                  <a:lnTo>
                    <a:pt x="1049563" y="5364783"/>
                  </a:lnTo>
                  <a:close/>
                </a:path>
                <a:path w="5528944" h="9429115">
                  <a:moveTo>
                    <a:pt x="1588714" y="5364783"/>
                  </a:moveTo>
                  <a:lnTo>
                    <a:pt x="1461701" y="5364783"/>
                  </a:lnTo>
                  <a:lnTo>
                    <a:pt x="1493052" y="5326683"/>
                  </a:lnTo>
                  <a:lnTo>
                    <a:pt x="1585166" y="5326683"/>
                  </a:lnTo>
                  <a:lnTo>
                    <a:pt x="1588714" y="5364783"/>
                  </a:lnTo>
                  <a:close/>
                </a:path>
                <a:path w="5528944" h="9429115">
                  <a:moveTo>
                    <a:pt x="2748150" y="5364783"/>
                  </a:moveTo>
                  <a:lnTo>
                    <a:pt x="2679374" y="5364783"/>
                  </a:lnTo>
                  <a:lnTo>
                    <a:pt x="2684779" y="5326683"/>
                  </a:lnTo>
                  <a:lnTo>
                    <a:pt x="2734420" y="5326683"/>
                  </a:lnTo>
                  <a:lnTo>
                    <a:pt x="2748150" y="5364783"/>
                  </a:lnTo>
                  <a:close/>
                </a:path>
                <a:path w="5528944" h="9429115">
                  <a:moveTo>
                    <a:pt x="4270909" y="5364783"/>
                  </a:moveTo>
                  <a:lnTo>
                    <a:pt x="4178503" y="5364783"/>
                  </a:lnTo>
                  <a:lnTo>
                    <a:pt x="4197903" y="5326683"/>
                  </a:lnTo>
                  <a:lnTo>
                    <a:pt x="4241812" y="5326683"/>
                  </a:lnTo>
                  <a:lnTo>
                    <a:pt x="4270909" y="5364783"/>
                  </a:lnTo>
                  <a:close/>
                </a:path>
                <a:path w="5528944" h="9429115">
                  <a:moveTo>
                    <a:pt x="1059845" y="5402883"/>
                  </a:moveTo>
                  <a:lnTo>
                    <a:pt x="1004838" y="5402883"/>
                  </a:lnTo>
                  <a:lnTo>
                    <a:pt x="1008075" y="5364783"/>
                  </a:lnTo>
                  <a:lnTo>
                    <a:pt x="1055621" y="5364783"/>
                  </a:lnTo>
                  <a:lnTo>
                    <a:pt x="1059845" y="5402883"/>
                  </a:lnTo>
                  <a:close/>
                </a:path>
                <a:path w="5528944" h="9429115">
                  <a:moveTo>
                    <a:pt x="1255381" y="5402883"/>
                  </a:moveTo>
                  <a:lnTo>
                    <a:pt x="1215363" y="5402883"/>
                  </a:lnTo>
                  <a:lnTo>
                    <a:pt x="1230478" y="5364783"/>
                  </a:lnTo>
                  <a:lnTo>
                    <a:pt x="1249896" y="5364783"/>
                  </a:lnTo>
                  <a:lnTo>
                    <a:pt x="1255381" y="5402883"/>
                  </a:lnTo>
                  <a:close/>
                </a:path>
                <a:path w="5528944" h="9429115">
                  <a:moveTo>
                    <a:pt x="1517403" y="5402883"/>
                  </a:moveTo>
                  <a:lnTo>
                    <a:pt x="1425801" y="5402883"/>
                  </a:lnTo>
                  <a:lnTo>
                    <a:pt x="1446209" y="5364783"/>
                  </a:lnTo>
                  <a:lnTo>
                    <a:pt x="1557139" y="5364783"/>
                  </a:lnTo>
                  <a:lnTo>
                    <a:pt x="1517403" y="5402883"/>
                  </a:lnTo>
                  <a:close/>
                </a:path>
                <a:path w="5528944" h="9429115">
                  <a:moveTo>
                    <a:pt x="1723362" y="5529883"/>
                  </a:moveTo>
                  <a:lnTo>
                    <a:pt x="1677835" y="5529883"/>
                  </a:lnTo>
                  <a:lnTo>
                    <a:pt x="1669358" y="5491783"/>
                  </a:lnTo>
                  <a:lnTo>
                    <a:pt x="1675480" y="5466383"/>
                  </a:lnTo>
                  <a:lnTo>
                    <a:pt x="1674941" y="5428283"/>
                  </a:lnTo>
                  <a:lnTo>
                    <a:pt x="1674819" y="5402883"/>
                  </a:lnTo>
                  <a:lnTo>
                    <a:pt x="1682194" y="5364783"/>
                  </a:lnTo>
                  <a:lnTo>
                    <a:pt x="1717379" y="5364783"/>
                  </a:lnTo>
                  <a:lnTo>
                    <a:pt x="1718868" y="5402883"/>
                  </a:lnTo>
                  <a:lnTo>
                    <a:pt x="1714116" y="5402883"/>
                  </a:lnTo>
                  <a:lnTo>
                    <a:pt x="1712352" y="5428283"/>
                  </a:lnTo>
                  <a:lnTo>
                    <a:pt x="1734815" y="5466383"/>
                  </a:lnTo>
                  <a:lnTo>
                    <a:pt x="1727002" y="5466383"/>
                  </a:lnTo>
                  <a:lnTo>
                    <a:pt x="1723704" y="5491783"/>
                  </a:lnTo>
                  <a:lnTo>
                    <a:pt x="1721717" y="5491783"/>
                  </a:lnTo>
                  <a:lnTo>
                    <a:pt x="1723362" y="5529883"/>
                  </a:lnTo>
                  <a:close/>
                </a:path>
                <a:path w="5528944" h="9429115">
                  <a:moveTo>
                    <a:pt x="2276415" y="5402883"/>
                  </a:moveTo>
                  <a:lnTo>
                    <a:pt x="2259069" y="5402883"/>
                  </a:lnTo>
                  <a:lnTo>
                    <a:pt x="2256272" y="5364783"/>
                  </a:lnTo>
                  <a:lnTo>
                    <a:pt x="2280770" y="5364783"/>
                  </a:lnTo>
                  <a:lnTo>
                    <a:pt x="2276415" y="5402883"/>
                  </a:lnTo>
                  <a:close/>
                </a:path>
                <a:path w="5528944" h="9429115">
                  <a:moveTo>
                    <a:pt x="2758585" y="5402883"/>
                  </a:moveTo>
                  <a:lnTo>
                    <a:pt x="2687615" y="5402883"/>
                  </a:lnTo>
                  <a:lnTo>
                    <a:pt x="2681151" y="5364783"/>
                  </a:lnTo>
                  <a:lnTo>
                    <a:pt x="2758944" y="5364783"/>
                  </a:lnTo>
                  <a:lnTo>
                    <a:pt x="2758585" y="5402883"/>
                  </a:lnTo>
                  <a:close/>
                </a:path>
                <a:path w="5528944" h="9429115">
                  <a:moveTo>
                    <a:pt x="3918771" y="5428283"/>
                  </a:moveTo>
                  <a:lnTo>
                    <a:pt x="3925216" y="5402883"/>
                  </a:lnTo>
                  <a:lnTo>
                    <a:pt x="3936146" y="5364783"/>
                  </a:lnTo>
                  <a:lnTo>
                    <a:pt x="3991050" y="5364783"/>
                  </a:lnTo>
                  <a:lnTo>
                    <a:pt x="3993494" y="5402883"/>
                  </a:lnTo>
                  <a:lnTo>
                    <a:pt x="3937477" y="5402883"/>
                  </a:lnTo>
                  <a:lnTo>
                    <a:pt x="3918771" y="5428283"/>
                  </a:lnTo>
                  <a:close/>
                </a:path>
                <a:path w="5528944" h="9429115">
                  <a:moveTo>
                    <a:pt x="4838285" y="5402883"/>
                  </a:moveTo>
                  <a:lnTo>
                    <a:pt x="4792426" y="5402883"/>
                  </a:lnTo>
                  <a:lnTo>
                    <a:pt x="4797173" y="5364783"/>
                  </a:lnTo>
                  <a:lnTo>
                    <a:pt x="4832452" y="5364783"/>
                  </a:lnTo>
                  <a:lnTo>
                    <a:pt x="4838285" y="5402883"/>
                  </a:lnTo>
                  <a:close/>
                </a:path>
                <a:path w="5528944" h="9429115">
                  <a:moveTo>
                    <a:pt x="814879" y="5428283"/>
                  </a:moveTo>
                  <a:lnTo>
                    <a:pt x="778139" y="5428283"/>
                  </a:lnTo>
                  <a:lnTo>
                    <a:pt x="779069" y="5402883"/>
                  </a:lnTo>
                  <a:lnTo>
                    <a:pt x="816025" y="5402883"/>
                  </a:lnTo>
                  <a:lnTo>
                    <a:pt x="814879" y="5428283"/>
                  </a:lnTo>
                  <a:close/>
                </a:path>
                <a:path w="5528944" h="9429115">
                  <a:moveTo>
                    <a:pt x="1155289" y="5428283"/>
                  </a:moveTo>
                  <a:lnTo>
                    <a:pt x="1008015" y="5428283"/>
                  </a:lnTo>
                  <a:lnTo>
                    <a:pt x="1003470" y="5402883"/>
                  </a:lnTo>
                  <a:lnTo>
                    <a:pt x="1138924" y="5402883"/>
                  </a:lnTo>
                  <a:lnTo>
                    <a:pt x="1155289" y="5428283"/>
                  </a:lnTo>
                  <a:close/>
                </a:path>
                <a:path w="5528944" h="9429115">
                  <a:moveTo>
                    <a:pt x="1243215" y="5428283"/>
                  </a:moveTo>
                  <a:lnTo>
                    <a:pt x="1155289" y="5428283"/>
                  </a:lnTo>
                  <a:lnTo>
                    <a:pt x="1170506" y="5402883"/>
                  </a:lnTo>
                  <a:lnTo>
                    <a:pt x="1250108" y="5402883"/>
                  </a:lnTo>
                  <a:lnTo>
                    <a:pt x="1243215" y="5428283"/>
                  </a:lnTo>
                  <a:close/>
                </a:path>
                <a:path w="5528944" h="9429115">
                  <a:moveTo>
                    <a:pt x="1342564" y="5428283"/>
                  </a:moveTo>
                  <a:lnTo>
                    <a:pt x="1316823" y="5428283"/>
                  </a:lnTo>
                  <a:lnTo>
                    <a:pt x="1320236" y="5402883"/>
                  </a:lnTo>
                  <a:lnTo>
                    <a:pt x="1337324" y="5402883"/>
                  </a:lnTo>
                  <a:lnTo>
                    <a:pt x="1342564" y="5428283"/>
                  </a:lnTo>
                  <a:close/>
                </a:path>
                <a:path w="5528944" h="9429115">
                  <a:moveTo>
                    <a:pt x="1457302" y="5428283"/>
                  </a:moveTo>
                  <a:lnTo>
                    <a:pt x="1410501" y="5428283"/>
                  </a:lnTo>
                  <a:lnTo>
                    <a:pt x="1413152" y="5402883"/>
                  </a:lnTo>
                  <a:lnTo>
                    <a:pt x="1480000" y="5402883"/>
                  </a:lnTo>
                  <a:lnTo>
                    <a:pt x="1457302" y="5428283"/>
                  </a:lnTo>
                  <a:close/>
                </a:path>
                <a:path w="5528944" h="9429115">
                  <a:moveTo>
                    <a:pt x="2470954" y="5428283"/>
                  </a:moveTo>
                  <a:lnTo>
                    <a:pt x="2419217" y="5428283"/>
                  </a:lnTo>
                  <a:lnTo>
                    <a:pt x="2414960" y="5402883"/>
                  </a:lnTo>
                  <a:lnTo>
                    <a:pt x="2461860" y="5402883"/>
                  </a:lnTo>
                  <a:lnTo>
                    <a:pt x="2470954" y="5428283"/>
                  </a:lnTo>
                  <a:close/>
                </a:path>
                <a:path w="5528944" h="9429115">
                  <a:moveTo>
                    <a:pt x="4818273" y="5428283"/>
                  </a:moveTo>
                  <a:lnTo>
                    <a:pt x="4808357" y="5428283"/>
                  </a:lnTo>
                  <a:lnTo>
                    <a:pt x="4800071" y="5402883"/>
                  </a:lnTo>
                  <a:lnTo>
                    <a:pt x="4827811" y="5402883"/>
                  </a:lnTo>
                  <a:lnTo>
                    <a:pt x="4818273" y="5428283"/>
                  </a:lnTo>
                  <a:close/>
                </a:path>
                <a:path w="5528944" h="9429115">
                  <a:moveTo>
                    <a:pt x="592812" y="5466383"/>
                  </a:moveTo>
                  <a:lnTo>
                    <a:pt x="547157" y="5466383"/>
                  </a:lnTo>
                  <a:lnTo>
                    <a:pt x="549776" y="5428283"/>
                  </a:lnTo>
                  <a:lnTo>
                    <a:pt x="588280" y="5428283"/>
                  </a:lnTo>
                  <a:lnTo>
                    <a:pt x="592812" y="5466383"/>
                  </a:lnTo>
                  <a:close/>
                </a:path>
                <a:path w="5528944" h="9429115">
                  <a:moveTo>
                    <a:pt x="2273795" y="5529883"/>
                  </a:moveTo>
                  <a:lnTo>
                    <a:pt x="2205870" y="5529883"/>
                  </a:lnTo>
                  <a:lnTo>
                    <a:pt x="2190493" y="5491783"/>
                  </a:lnTo>
                  <a:lnTo>
                    <a:pt x="2195089" y="5491783"/>
                  </a:lnTo>
                  <a:lnTo>
                    <a:pt x="2200001" y="5466383"/>
                  </a:lnTo>
                  <a:lnTo>
                    <a:pt x="2259298" y="5466383"/>
                  </a:lnTo>
                  <a:lnTo>
                    <a:pt x="2271536" y="5428283"/>
                  </a:lnTo>
                  <a:lnTo>
                    <a:pt x="2300482" y="5466383"/>
                  </a:lnTo>
                  <a:lnTo>
                    <a:pt x="2273795" y="5529883"/>
                  </a:lnTo>
                  <a:close/>
                </a:path>
                <a:path w="5528944" h="9429115">
                  <a:moveTo>
                    <a:pt x="2388600" y="5466383"/>
                  </a:moveTo>
                  <a:lnTo>
                    <a:pt x="2352781" y="5466383"/>
                  </a:lnTo>
                  <a:lnTo>
                    <a:pt x="2333863" y="5428283"/>
                  </a:lnTo>
                  <a:lnTo>
                    <a:pt x="2385907" y="5428283"/>
                  </a:lnTo>
                  <a:lnTo>
                    <a:pt x="2388600" y="5466383"/>
                  </a:lnTo>
                  <a:close/>
                </a:path>
                <a:path w="5528944" h="9429115">
                  <a:moveTo>
                    <a:pt x="2779456" y="5466383"/>
                  </a:moveTo>
                  <a:lnTo>
                    <a:pt x="2753148" y="5466383"/>
                  </a:lnTo>
                  <a:lnTo>
                    <a:pt x="2762022" y="5428283"/>
                  </a:lnTo>
                  <a:lnTo>
                    <a:pt x="2770078" y="5428283"/>
                  </a:lnTo>
                  <a:lnTo>
                    <a:pt x="2779456" y="5466383"/>
                  </a:lnTo>
                  <a:close/>
                </a:path>
                <a:path w="5528944" h="9429115">
                  <a:moveTo>
                    <a:pt x="3128342" y="5466383"/>
                  </a:moveTo>
                  <a:lnTo>
                    <a:pt x="3087016" y="5466383"/>
                  </a:lnTo>
                  <a:lnTo>
                    <a:pt x="3081908" y="5428283"/>
                  </a:lnTo>
                  <a:lnTo>
                    <a:pt x="3139539" y="5428283"/>
                  </a:lnTo>
                  <a:lnTo>
                    <a:pt x="3128342" y="5466383"/>
                  </a:lnTo>
                  <a:close/>
                </a:path>
                <a:path w="5528944" h="9429115">
                  <a:moveTo>
                    <a:pt x="3412232" y="5466383"/>
                  </a:moveTo>
                  <a:lnTo>
                    <a:pt x="3329173" y="5466383"/>
                  </a:lnTo>
                  <a:lnTo>
                    <a:pt x="3306440" y="5428283"/>
                  </a:lnTo>
                  <a:lnTo>
                    <a:pt x="3406837" y="5428283"/>
                  </a:lnTo>
                  <a:lnTo>
                    <a:pt x="3412232" y="5466383"/>
                  </a:lnTo>
                  <a:close/>
                </a:path>
                <a:path w="5528944" h="9429115">
                  <a:moveTo>
                    <a:pt x="3618820" y="5466383"/>
                  </a:moveTo>
                  <a:lnTo>
                    <a:pt x="3588013" y="5466383"/>
                  </a:lnTo>
                  <a:lnTo>
                    <a:pt x="3594006" y="5428283"/>
                  </a:lnTo>
                  <a:lnTo>
                    <a:pt x="3614316" y="5428283"/>
                  </a:lnTo>
                  <a:lnTo>
                    <a:pt x="3618820" y="5466383"/>
                  </a:lnTo>
                  <a:close/>
                </a:path>
                <a:path w="5528944" h="9429115">
                  <a:moveTo>
                    <a:pt x="5299015" y="5491783"/>
                  </a:moveTo>
                  <a:lnTo>
                    <a:pt x="5220094" y="5491783"/>
                  </a:lnTo>
                  <a:lnTo>
                    <a:pt x="5205776" y="5466383"/>
                  </a:lnTo>
                  <a:lnTo>
                    <a:pt x="5195037" y="5428283"/>
                  </a:lnTo>
                  <a:lnTo>
                    <a:pt x="5205777" y="5428283"/>
                  </a:lnTo>
                  <a:lnTo>
                    <a:pt x="5228473" y="5466383"/>
                  </a:lnTo>
                  <a:lnTo>
                    <a:pt x="5304437" y="5466383"/>
                  </a:lnTo>
                  <a:lnTo>
                    <a:pt x="5299015" y="5491783"/>
                  </a:lnTo>
                  <a:close/>
                </a:path>
                <a:path w="5528944" h="9429115">
                  <a:moveTo>
                    <a:pt x="26205" y="5491783"/>
                  </a:moveTo>
                  <a:lnTo>
                    <a:pt x="0" y="5491783"/>
                  </a:lnTo>
                  <a:lnTo>
                    <a:pt x="0" y="5466383"/>
                  </a:lnTo>
                  <a:lnTo>
                    <a:pt x="16800" y="5466383"/>
                  </a:lnTo>
                  <a:lnTo>
                    <a:pt x="26205" y="5491783"/>
                  </a:lnTo>
                  <a:close/>
                </a:path>
                <a:path w="5528944" h="9429115">
                  <a:moveTo>
                    <a:pt x="706466" y="5491783"/>
                  </a:moveTo>
                  <a:lnTo>
                    <a:pt x="699780" y="5491783"/>
                  </a:lnTo>
                  <a:lnTo>
                    <a:pt x="690874" y="5466383"/>
                  </a:lnTo>
                  <a:lnTo>
                    <a:pt x="712571" y="5466383"/>
                  </a:lnTo>
                  <a:lnTo>
                    <a:pt x="706466" y="5491783"/>
                  </a:lnTo>
                  <a:close/>
                </a:path>
                <a:path w="5528944" h="9429115">
                  <a:moveTo>
                    <a:pt x="896160" y="5491783"/>
                  </a:moveTo>
                  <a:lnTo>
                    <a:pt x="866321" y="5491783"/>
                  </a:lnTo>
                  <a:lnTo>
                    <a:pt x="867762" y="5466383"/>
                  </a:lnTo>
                  <a:lnTo>
                    <a:pt x="889673" y="5466383"/>
                  </a:lnTo>
                  <a:lnTo>
                    <a:pt x="896160" y="5491783"/>
                  </a:lnTo>
                  <a:close/>
                </a:path>
                <a:path w="5528944" h="9429115">
                  <a:moveTo>
                    <a:pt x="1896640" y="5491783"/>
                  </a:moveTo>
                  <a:lnTo>
                    <a:pt x="1856313" y="5491783"/>
                  </a:lnTo>
                  <a:lnTo>
                    <a:pt x="1852205" y="5466383"/>
                  </a:lnTo>
                  <a:lnTo>
                    <a:pt x="1893455" y="5466383"/>
                  </a:lnTo>
                  <a:lnTo>
                    <a:pt x="1896640" y="5491783"/>
                  </a:lnTo>
                  <a:close/>
                </a:path>
                <a:path w="5528944" h="9429115">
                  <a:moveTo>
                    <a:pt x="2016617" y="5491783"/>
                  </a:moveTo>
                  <a:lnTo>
                    <a:pt x="1995955" y="5491783"/>
                  </a:lnTo>
                  <a:lnTo>
                    <a:pt x="1996087" y="5466383"/>
                  </a:lnTo>
                  <a:lnTo>
                    <a:pt x="2017993" y="5466383"/>
                  </a:lnTo>
                  <a:lnTo>
                    <a:pt x="2016617" y="5491783"/>
                  </a:lnTo>
                  <a:close/>
                </a:path>
                <a:path w="5528944" h="9429115">
                  <a:moveTo>
                    <a:pt x="2544359" y="5491783"/>
                  </a:moveTo>
                  <a:lnTo>
                    <a:pt x="2477315" y="5491783"/>
                  </a:lnTo>
                  <a:lnTo>
                    <a:pt x="2493863" y="5466383"/>
                  </a:lnTo>
                  <a:lnTo>
                    <a:pt x="2529141" y="5466383"/>
                  </a:lnTo>
                  <a:lnTo>
                    <a:pt x="2544359" y="5491783"/>
                  </a:lnTo>
                  <a:close/>
                </a:path>
                <a:path w="5528944" h="9429115">
                  <a:moveTo>
                    <a:pt x="2691703" y="5491783"/>
                  </a:moveTo>
                  <a:lnTo>
                    <a:pt x="2665741" y="5491783"/>
                  </a:lnTo>
                  <a:lnTo>
                    <a:pt x="2673448" y="5466383"/>
                  </a:lnTo>
                  <a:lnTo>
                    <a:pt x="2683195" y="5466383"/>
                  </a:lnTo>
                  <a:lnTo>
                    <a:pt x="2691703" y="5491783"/>
                  </a:lnTo>
                  <a:close/>
                </a:path>
                <a:path w="5528944" h="9429115">
                  <a:moveTo>
                    <a:pt x="2781375" y="5491783"/>
                  </a:moveTo>
                  <a:lnTo>
                    <a:pt x="2767124" y="5491783"/>
                  </a:lnTo>
                  <a:lnTo>
                    <a:pt x="2759677" y="5466383"/>
                  </a:lnTo>
                  <a:lnTo>
                    <a:pt x="2788186" y="5466383"/>
                  </a:lnTo>
                  <a:lnTo>
                    <a:pt x="2781375" y="5491783"/>
                  </a:lnTo>
                  <a:close/>
                </a:path>
                <a:path w="5528944" h="9429115">
                  <a:moveTo>
                    <a:pt x="2979482" y="5491783"/>
                  </a:moveTo>
                  <a:lnTo>
                    <a:pt x="2961342" y="5491783"/>
                  </a:lnTo>
                  <a:lnTo>
                    <a:pt x="2966548" y="5466383"/>
                  </a:lnTo>
                  <a:lnTo>
                    <a:pt x="2973162" y="5466383"/>
                  </a:lnTo>
                  <a:lnTo>
                    <a:pt x="2979482" y="5491783"/>
                  </a:lnTo>
                  <a:close/>
                </a:path>
                <a:path w="5528944" h="9429115">
                  <a:moveTo>
                    <a:pt x="4463405" y="5491783"/>
                  </a:moveTo>
                  <a:lnTo>
                    <a:pt x="4381259" y="5491783"/>
                  </a:lnTo>
                  <a:lnTo>
                    <a:pt x="4381769" y="5466383"/>
                  </a:lnTo>
                  <a:lnTo>
                    <a:pt x="4444489" y="5466383"/>
                  </a:lnTo>
                  <a:lnTo>
                    <a:pt x="4463405" y="5491783"/>
                  </a:lnTo>
                  <a:close/>
                </a:path>
                <a:path w="5528944" h="9429115">
                  <a:moveTo>
                    <a:pt x="4709671" y="5593383"/>
                  </a:moveTo>
                  <a:lnTo>
                    <a:pt x="4505035" y="5593383"/>
                  </a:lnTo>
                  <a:lnTo>
                    <a:pt x="4477987" y="5555283"/>
                  </a:lnTo>
                  <a:lnTo>
                    <a:pt x="4448157" y="5529883"/>
                  </a:lnTo>
                  <a:lnTo>
                    <a:pt x="4415822" y="5491783"/>
                  </a:lnTo>
                  <a:lnTo>
                    <a:pt x="4561394" y="5491783"/>
                  </a:lnTo>
                  <a:lnTo>
                    <a:pt x="4572981" y="5466383"/>
                  </a:lnTo>
                  <a:lnTo>
                    <a:pt x="4652993" y="5466383"/>
                  </a:lnTo>
                  <a:lnTo>
                    <a:pt x="4680122" y="5491783"/>
                  </a:lnTo>
                  <a:lnTo>
                    <a:pt x="4688734" y="5529883"/>
                  </a:lnTo>
                  <a:lnTo>
                    <a:pt x="4762479" y="5529883"/>
                  </a:lnTo>
                  <a:lnTo>
                    <a:pt x="4781795" y="5555283"/>
                  </a:lnTo>
                  <a:lnTo>
                    <a:pt x="4732812" y="5555283"/>
                  </a:lnTo>
                  <a:lnTo>
                    <a:pt x="4709671" y="5593383"/>
                  </a:lnTo>
                  <a:close/>
                </a:path>
                <a:path w="5528944" h="9429115">
                  <a:moveTo>
                    <a:pt x="481323" y="5529883"/>
                  </a:moveTo>
                  <a:lnTo>
                    <a:pt x="448406" y="5529883"/>
                  </a:lnTo>
                  <a:lnTo>
                    <a:pt x="455078" y="5491783"/>
                  </a:lnTo>
                  <a:lnTo>
                    <a:pt x="473546" y="5491783"/>
                  </a:lnTo>
                  <a:lnTo>
                    <a:pt x="481323" y="5529883"/>
                  </a:lnTo>
                  <a:close/>
                </a:path>
                <a:path w="5528944" h="9429115">
                  <a:moveTo>
                    <a:pt x="572809" y="5529883"/>
                  </a:moveTo>
                  <a:lnTo>
                    <a:pt x="529999" y="5529883"/>
                  </a:lnTo>
                  <a:lnTo>
                    <a:pt x="530620" y="5491783"/>
                  </a:lnTo>
                  <a:lnTo>
                    <a:pt x="562841" y="5491783"/>
                  </a:lnTo>
                  <a:lnTo>
                    <a:pt x="572809" y="5529883"/>
                  </a:lnTo>
                  <a:close/>
                </a:path>
                <a:path w="5528944" h="9429115">
                  <a:moveTo>
                    <a:pt x="2522822" y="5555283"/>
                  </a:moveTo>
                  <a:lnTo>
                    <a:pt x="2477462" y="5555283"/>
                  </a:lnTo>
                  <a:lnTo>
                    <a:pt x="2460943" y="5529883"/>
                  </a:lnTo>
                  <a:lnTo>
                    <a:pt x="2445904" y="5529883"/>
                  </a:lnTo>
                  <a:lnTo>
                    <a:pt x="2445269" y="5491783"/>
                  </a:lnTo>
                  <a:lnTo>
                    <a:pt x="2569576" y="5491783"/>
                  </a:lnTo>
                  <a:lnTo>
                    <a:pt x="2583891" y="5529883"/>
                  </a:lnTo>
                  <a:lnTo>
                    <a:pt x="2522822" y="5555283"/>
                  </a:lnTo>
                  <a:close/>
                </a:path>
                <a:path w="5528944" h="9429115">
                  <a:moveTo>
                    <a:pt x="2690701" y="5529883"/>
                  </a:moveTo>
                  <a:lnTo>
                    <a:pt x="2664550" y="5529883"/>
                  </a:lnTo>
                  <a:lnTo>
                    <a:pt x="2658326" y="5491783"/>
                  </a:lnTo>
                  <a:lnTo>
                    <a:pt x="2696738" y="5491783"/>
                  </a:lnTo>
                  <a:lnTo>
                    <a:pt x="2690701" y="5529883"/>
                  </a:lnTo>
                  <a:close/>
                </a:path>
                <a:path w="5528944" h="9429115">
                  <a:moveTo>
                    <a:pt x="2996313" y="5529883"/>
                  </a:moveTo>
                  <a:lnTo>
                    <a:pt x="2953248" y="5529883"/>
                  </a:lnTo>
                  <a:lnTo>
                    <a:pt x="2947621" y="5491783"/>
                  </a:lnTo>
                  <a:lnTo>
                    <a:pt x="2999567" y="5491783"/>
                  </a:lnTo>
                  <a:lnTo>
                    <a:pt x="2996313" y="5529883"/>
                  </a:lnTo>
                  <a:close/>
                </a:path>
                <a:path w="5528944" h="9429115">
                  <a:moveTo>
                    <a:pt x="495911" y="5593383"/>
                  </a:moveTo>
                  <a:lnTo>
                    <a:pt x="475252" y="5555283"/>
                  </a:lnTo>
                  <a:lnTo>
                    <a:pt x="449217" y="5555283"/>
                  </a:lnTo>
                  <a:lnTo>
                    <a:pt x="446569" y="5529883"/>
                  </a:lnTo>
                  <a:lnTo>
                    <a:pt x="486816" y="5529883"/>
                  </a:lnTo>
                  <a:lnTo>
                    <a:pt x="491266" y="5555283"/>
                  </a:lnTo>
                  <a:lnTo>
                    <a:pt x="495911" y="5593383"/>
                  </a:lnTo>
                  <a:close/>
                </a:path>
                <a:path w="5528944" h="9429115">
                  <a:moveTo>
                    <a:pt x="576921" y="5555283"/>
                  </a:moveTo>
                  <a:lnTo>
                    <a:pt x="542449" y="5555283"/>
                  </a:lnTo>
                  <a:lnTo>
                    <a:pt x="534005" y="5529883"/>
                  </a:lnTo>
                  <a:lnTo>
                    <a:pt x="580360" y="5529883"/>
                  </a:lnTo>
                  <a:lnTo>
                    <a:pt x="576921" y="5555283"/>
                  </a:lnTo>
                  <a:close/>
                </a:path>
                <a:path w="5528944" h="9429115">
                  <a:moveTo>
                    <a:pt x="814454" y="5555283"/>
                  </a:moveTo>
                  <a:lnTo>
                    <a:pt x="681182" y="5555283"/>
                  </a:lnTo>
                  <a:lnTo>
                    <a:pt x="676588" y="5529883"/>
                  </a:lnTo>
                  <a:lnTo>
                    <a:pt x="809084" y="5529883"/>
                  </a:lnTo>
                  <a:lnTo>
                    <a:pt x="814454" y="5555283"/>
                  </a:lnTo>
                  <a:close/>
                </a:path>
                <a:path w="5528944" h="9429115">
                  <a:moveTo>
                    <a:pt x="2392595" y="5593383"/>
                  </a:moveTo>
                  <a:lnTo>
                    <a:pt x="2237580" y="5593383"/>
                  </a:lnTo>
                  <a:lnTo>
                    <a:pt x="2232202" y="5555283"/>
                  </a:lnTo>
                  <a:lnTo>
                    <a:pt x="2220724" y="5529883"/>
                  </a:lnTo>
                  <a:lnTo>
                    <a:pt x="2314544" y="5529883"/>
                  </a:lnTo>
                  <a:lnTo>
                    <a:pt x="2347738" y="5555283"/>
                  </a:lnTo>
                  <a:lnTo>
                    <a:pt x="2383593" y="5555283"/>
                  </a:lnTo>
                  <a:lnTo>
                    <a:pt x="2392595" y="5593383"/>
                  </a:lnTo>
                  <a:close/>
                </a:path>
                <a:path w="5528944" h="9429115">
                  <a:moveTo>
                    <a:pt x="4041674" y="5555283"/>
                  </a:moveTo>
                  <a:lnTo>
                    <a:pt x="4007050" y="5555283"/>
                  </a:lnTo>
                  <a:lnTo>
                    <a:pt x="4005985" y="5529883"/>
                  </a:lnTo>
                  <a:lnTo>
                    <a:pt x="4041989" y="5529883"/>
                  </a:lnTo>
                  <a:lnTo>
                    <a:pt x="4041674" y="5555283"/>
                  </a:lnTo>
                  <a:close/>
                </a:path>
                <a:path w="5528944" h="9429115">
                  <a:moveTo>
                    <a:pt x="4165451" y="5555283"/>
                  </a:moveTo>
                  <a:lnTo>
                    <a:pt x="4113279" y="5555283"/>
                  </a:lnTo>
                  <a:lnTo>
                    <a:pt x="4117389" y="5529883"/>
                  </a:lnTo>
                  <a:lnTo>
                    <a:pt x="4157436" y="5529883"/>
                  </a:lnTo>
                  <a:lnTo>
                    <a:pt x="4165451" y="5555283"/>
                  </a:lnTo>
                  <a:close/>
                </a:path>
                <a:path w="5528944" h="9429115">
                  <a:moveTo>
                    <a:pt x="5018737" y="5555283"/>
                  </a:moveTo>
                  <a:lnTo>
                    <a:pt x="4979910" y="5555283"/>
                  </a:lnTo>
                  <a:lnTo>
                    <a:pt x="4985149" y="5529883"/>
                  </a:lnTo>
                  <a:lnTo>
                    <a:pt x="4996860" y="5529883"/>
                  </a:lnTo>
                  <a:lnTo>
                    <a:pt x="5018737" y="5555283"/>
                  </a:lnTo>
                  <a:close/>
                </a:path>
                <a:path w="5528944" h="9429115">
                  <a:moveTo>
                    <a:pt x="104609" y="5593383"/>
                  </a:moveTo>
                  <a:lnTo>
                    <a:pt x="99795" y="5555283"/>
                  </a:lnTo>
                  <a:lnTo>
                    <a:pt x="112370" y="5555283"/>
                  </a:lnTo>
                  <a:lnTo>
                    <a:pt x="104609" y="5593383"/>
                  </a:lnTo>
                  <a:close/>
                </a:path>
                <a:path w="5528944" h="9429115">
                  <a:moveTo>
                    <a:pt x="266598" y="5593383"/>
                  </a:moveTo>
                  <a:lnTo>
                    <a:pt x="236269" y="5593383"/>
                  </a:lnTo>
                  <a:lnTo>
                    <a:pt x="241561" y="5555283"/>
                  </a:lnTo>
                  <a:lnTo>
                    <a:pt x="262407" y="5555283"/>
                  </a:lnTo>
                  <a:lnTo>
                    <a:pt x="266598" y="5593383"/>
                  </a:lnTo>
                  <a:close/>
                </a:path>
                <a:path w="5528944" h="9429115">
                  <a:moveTo>
                    <a:pt x="932956" y="5593383"/>
                  </a:moveTo>
                  <a:lnTo>
                    <a:pt x="871723" y="5593383"/>
                  </a:lnTo>
                  <a:lnTo>
                    <a:pt x="873066" y="5555283"/>
                  </a:lnTo>
                  <a:lnTo>
                    <a:pt x="925857" y="5555283"/>
                  </a:lnTo>
                  <a:lnTo>
                    <a:pt x="932956" y="5593383"/>
                  </a:lnTo>
                  <a:close/>
                </a:path>
                <a:path w="5528944" h="9429115">
                  <a:moveTo>
                    <a:pt x="1154772" y="5593383"/>
                  </a:moveTo>
                  <a:lnTo>
                    <a:pt x="1112399" y="5593383"/>
                  </a:lnTo>
                  <a:lnTo>
                    <a:pt x="1112628" y="5555283"/>
                  </a:lnTo>
                  <a:lnTo>
                    <a:pt x="1147889" y="5555283"/>
                  </a:lnTo>
                  <a:lnTo>
                    <a:pt x="1154772" y="5593383"/>
                  </a:lnTo>
                  <a:close/>
                </a:path>
                <a:path w="5528944" h="9429115">
                  <a:moveTo>
                    <a:pt x="1454908" y="5593383"/>
                  </a:moveTo>
                  <a:lnTo>
                    <a:pt x="1429796" y="5593383"/>
                  </a:lnTo>
                  <a:lnTo>
                    <a:pt x="1434773" y="5555283"/>
                  </a:lnTo>
                  <a:lnTo>
                    <a:pt x="1450929" y="5555283"/>
                  </a:lnTo>
                  <a:lnTo>
                    <a:pt x="1454908" y="5593383"/>
                  </a:lnTo>
                  <a:close/>
                </a:path>
                <a:path w="5528944" h="9429115">
                  <a:moveTo>
                    <a:pt x="1655757" y="5593383"/>
                  </a:moveTo>
                  <a:lnTo>
                    <a:pt x="1602619" y="5593383"/>
                  </a:lnTo>
                  <a:lnTo>
                    <a:pt x="1638610" y="5555283"/>
                  </a:lnTo>
                  <a:lnTo>
                    <a:pt x="1655757" y="5593383"/>
                  </a:lnTo>
                  <a:close/>
                </a:path>
                <a:path w="5528944" h="9429115">
                  <a:moveTo>
                    <a:pt x="4158951" y="5593383"/>
                  </a:moveTo>
                  <a:lnTo>
                    <a:pt x="4126742" y="5593383"/>
                  </a:lnTo>
                  <a:lnTo>
                    <a:pt x="4117846" y="5555283"/>
                  </a:lnTo>
                  <a:lnTo>
                    <a:pt x="4164799" y="5555283"/>
                  </a:lnTo>
                  <a:lnTo>
                    <a:pt x="4158951" y="5593383"/>
                  </a:lnTo>
                  <a:close/>
                </a:path>
                <a:path w="5528944" h="9429115">
                  <a:moveTo>
                    <a:pt x="665562" y="5631483"/>
                  </a:moveTo>
                  <a:lnTo>
                    <a:pt x="657506" y="5631483"/>
                  </a:lnTo>
                  <a:lnTo>
                    <a:pt x="650925" y="5593383"/>
                  </a:lnTo>
                  <a:lnTo>
                    <a:pt x="672439" y="5593383"/>
                  </a:lnTo>
                  <a:lnTo>
                    <a:pt x="665562" y="5631483"/>
                  </a:lnTo>
                  <a:close/>
                </a:path>
                <a:path w="5528944" h="9429115">
                  <a:moveTo>
                    <a:pt x="1195178" y="5631483"/>
                  </a:moveTo>
                  <a:lnTo>
                    <a:pt x="1184226" y="5631483"/>
                  </a:lnTo>
                  <a:lnTo>
                    <a:pt x="1187516" y="5593383"/>
                  </a:lnTo>
                  <a:lnTo>
                    <a:pt x="1195178" y="5631483"/>
                  </a:lnTo>
                  <a:close/>
                </a:path>
                <a:path w="5528944" h="9429115">
                  <a:moveTo>
                    <a:pt x="1682931" y="5631483"/>
                  </a:moveTo>
                  <a:lnTo>
                    <a:pt x="1537600" y="5631483"/>
                  </a:lnTo>
                  <a:lnTo>
                    <a:pt x="1568495" y="5593383"/>
                  </a:lnTo>
                  <a:lnTo>
                    <a:pt x="1670262" y="5593383"/>
                  </a:lnTo>
                  <a:lnTo>
                    <a:pt x="1682931" y="5631483"/>
                  </a:lnTo>
                  <a:close/>
                </a:path>
                <a:path w="5528944" h="9429115">
                  <a:moveTo>
                    <a:pt x="2138493" y="5631483"/>
                  </a:moveTo>
                  <a:lnTo>
                    <a:pt x="2079062" y="5631483"/>
                  </a:lnTo>
                  <a:lnTo>
                    <a:pt x="2080773" y="5593383"/>
                  </a:lnTo>
                  <a:lnTo>
                    <a:pt x="2135289" y="5593383"/>
                  </a:lnTo>
                  <a:lnTo>
                    <a:pt x="2138493" y="5631483"/>
                  </a:lnTo>
                  <a:close/>
                </a:path>
                <a:path w="5528944" h="9429115">
                  <a:moveTo>
                    <a:pt x="2404830" y="5631483"/>
                  </a:moveTo>
                  <a:lnTo>
                    <a:pt x="2287951" y="5631483"/>
                  </a:lnTo>
                  <a:lnTo>
                    <a:pt x="2286010" y="5593383"/>
                  </a:lnTo>
                  <a:lnTo>
                    <a:pt x="2408594" y="5593383"/>
                  </a:lnTo>
                  <a:lnTo>
                    <a:pt x="2404830" y="5631483"/>
                  </a:lnTo>
                  <a:close/>
                </a:path>
                <a:path w="5528944" h="9429115">
                  <a:moveTo>
                    <a:pt x="3350241" y="5631483"/>
                  </a:moveTo>
                  <a:lnTo>
                    <a:pt x="3309985" y="5631483"/>
                  </a:lnTo>
                  <a:lnTo>
                    <a:pt x="3303655" y="5593383"/>
                  </a:lnTo>
                  <a:lnTo>
                    <a:pt x="3351039" y="5593383"/>
                  </a:lnTo>
                  <a:lnTo>
                    <a:pt x="3350241" y="5631483"/>
                  </a:lnTo>
                  <a:close/>
                </a:path>
                <a:path w="5528944" h="9429115">
                  <a:moveTo>
                    <a:pt x="3842736" y="5631483"/>
                  </a:moveTo>
                  <a:lnTo>
                    <a:pt x="3810803" y="5631483"/>
                  </a:lnTo>
                  <a:lnTo>
                    <a:pt x="3815217" y="5593383"/>
                  </a:lnTo>
                  <a:lnTo>
                    <a:pt x="3840543" y="5593383"/>
                  </a:lnTo>
                  <a:lnTo>
                    <a:pt x="3842736" y="5631483"/>
                  </a:lnTo>
                  <a:close/>
                </a:path>
                <a:path w="5528944" h="9429115">
                  <a:moveTo>
                    <a:pt x="4668138" y="5631483"/>
                  </a:moveTo>
                  <a:lnTo>
                    <a:pt x="4582052" y="5631483"/>
                  </a:lnTo>
                  <a:lnTo>
                    <a:pt x="4576019" y="5593383"/>
                  </a:lnTo>
                  <a:lnTo>
                    <a:pt x="4688439" y="5593383"/>
                  </a:lnTo>
                  <a:lnTo>
                    <a:pt x="4668138" y="5631483"/>
                  </a:lnTo>
                  <a:close/>
                </a:path>
                <a:path w="5528944" h="9429115">
                  <a:moveTo>
                    <a:pt x="491082" y="5656883"/>
                  </a:moveTo>
                  <a:lnTo>
                    <a:pt x="454206" y="5656883"/>
                  </a:lnTo>
                  <a:lnTo>
                    <a:pt x="440816" y="5631483"/>
                  </a:lnTo>
                  <a:lnTo>
                    <a:pt x="475388" y="5631483"/>
                  </a:lnTo>
                  <a:lnTo>
                    <a:pt x="491082" y="5656883"/>
                  </a:lnTo>
                  <a:close/>
                </a:path>
                <a:path w="5528944" h="9429115">
                  <a:moveTo>
                    <a:pt x="1195047" y="5656883"/>
                  </a:moveTo>
                  <a:lnTo>
                    <a:pt x="1189089" y="5656883"/>
                  </a:lnTo>
                  <a:lnTo>
                    <a:pt x="1183063" y="5631483"/>
                  </a:lnTo>
                  <a:lnTo>
                    <a:pt x="1200225" y="5631483"/>
                  </a:lnTo>
                  <a:lnTo>
                    <a:pt x="1195047" y="5656883"/>
                  </a:lnTo>
                  <a:close/>
                </a:path>
                <a:path w="5528944" h="9429115">
                  <a:moveTo>
                    <a:pt x="1389321" y="5656883"/>
                  </a:moveTo>
                  <a:lnTo>
                    <a:pt x="1342624" y="5656883"/>
                  </a:lnTo>
                  <a:lnTo>
                    <a:pt x="1336702" y="5631483"/>
                  </a:lnTo>
                  <a:lnTo>
                    <a:pt x="1378939" y="5631483"/>
                  </a:lnTo>
                  <a:lnTo>
                    <a:pt x="1389321" y="5656883"/>
                  </a:lnTo>
                  <a:close/>
                </a:path>
                <a:path w="5528944" h="9429115">
                  <a:moveTo>
                    <a:pt x="1700090" y="5656883"/>
                  </a:moveTo>
                  <a:lnTo>
                    <a:pt x="1515227" y="5656883"/>
                  </a:lnTo>
                  <a:lnTo>
                    <a:pt x="1511297" y="5631483"/>
                  </a:lnTo>
                  <a:lnTo>
                    <a:pt x="1694571" y="5631483"/>
                  </a:lnTo>
                  <a:lnTo>
                    <a:pt x="1700090" y="5656883"/>
                  </a:lnTo>
                  <a:close/>
                </a:path>
                <a:path w="5528944" h="9429115">
                  <a:moveTo>
                    <a:pt x="2031070" y="5656883"/>
                  </a:moveTo>
                  <a:lnTo>
                    <a:pt x="1965012" y="5656883"/>
                  </a:lnTo>
                  <a:lnTo>
                    <a:pt x="1961966" y="5631483"/>
                  </a:lnTo>
                  <a:lnTo>
                    <a:pt x="2019650" y="5631483"/>
                  </a:lnTo>
                  <a:lnTo>
                    <a:pt x="2031070" y="5656883"/>
                  </a:lnTo>
                  <a:close/>
                </a:path>
                <a:path w="5528944" h="9429115">
                  <a:moveTo>
                    <a:pt x="2119140" y="5656883"/>
                  </a:moveTo>
                  <a:lnTo>
                    <a:pt x="2095156" y="5656883"/>
                  </a:lnTo>
                  <a:lnTo>
                    <a:pt x="2086835" y="5631483"/>
                  </a:lnTo>
                  <a:lnTo>
                    <a:pt x="2129812" y="5631483"/>
                  </a:lnTo>
                  <a:lnTo>
                    <a:pt x="2119140" y="5656883"/>
                  </a:lnTo>
                  <a:close/>
                </a:path>
                <a:path w="5528944" h="9429115">
                  <a:moveTo>
                    <a:pt x="2274319" y="5694983"/>
                  </a:moveTo>
                  <a:lnTo>
                    <a:pt x="2134590" y="5694983"/>
                  </a:lnTo>
                  <a:lnTo>
                    <a:pt x="2150124" y="5656883"/>
                  </a:lnTo>
                  <a:lnTo>
                    <a:pt x="2192432" y="5656883"/>
                  </a:lnTo>
                  <a:lnTo>
                    <a:pt x="2218620" y="5631483"/>
                  </a:lnTo>
                  <a:lnTo>
                    <a:pt x="2323731" y="5631483"/>
                  </a:lnTo>
                  <a:lnTo>
                    <a:pt x="2300812" y="5656883"/>
                  </a:lnTo>
                  <a:lnTo>
                    <a:pt x="2274319" y="5694983"/>
                  </a:lnTo>
                  <a:close/>
                </a:path>
                <a:path w="5528944" h="9429115">
                  <a:moveTo>
                    <a:pt x="2504858" y="5656883"/>
                  </a:moveTo>
                  <a:lnTo>
                    <a:pt x="2438536" y="5656883"/>
                  </a:lnTo>
                  <a:lnTo>
                    <a:pt x="2451113" y="5631483"/>
                  </a:lnTo>
                  <a:lnTo>
                    <a:pt x="2492565" y="5631483"/>
                  </a:lnTo>
                  <a:lnTo>
                    <a:pt x="2504858" y="5656883"/>
                  </a:lnTo>
                  <a:close/>
                </a:path>
                <a:path w="5528944" h="9429115">
                  <a:moveTo>
                    <a:pt x="3908090" y="5656883"/>
                  </a:moveTo>
                  <a:lnTo>
                    <a:pt x="3874466" y="5656883"/>
                  </a:lnTo>
                  <a:lnTo>
                    <a:pt x="3873844" y="5631483"/>
                  </a:lnTo>
                  <a:lnTo>
                    <a:pt x="3912440" y="5631483"/>
                  </a:lnTo>
                  <a:lnTo>
                    <a:pt x="3908090" y="5656883"/>
                  </a:lnTo>
                  <a:close/>
                </a:path>
                <a:path w="5528944" h="9429115">
                  <a:moveTo>
                    <a:pt x="862151" y="5694983"/>
                  </a:moveTo>
                  <a:lnTo>
                    <a:pt x="861011" y="5694983"/>
                  </a:lnTo>
                  <a:lnTo>
                    <a:pt x="858331" y="5656883"/>
                  </a:lnTo>
                  <a:lnTo>
                    <a:pt x="874736" y="5656883"/>
                  </a:lnTo>
                  <a:lnTo>
                    <a:pt x="862151" y="5694983"/>
                  </a:lnTo>
                  <a:close/>
                </a:path>
                <a:path w="5528944" h="9429115">
                  <a:moveTo>
                    <a:pt x="1078835" y="5720383"/>
                  </a:moveTo>
                  <a:lnTo>
                    <a:pt x="1040601" y="5720383"/>
                  </a:lnTo>
                  <a:lnTo>
                    <a:pt x="1034703" y="5694983"/>
                  </a:lnTo>
                  <a:lnTo>
                    <a:pt x="1041474" y="5656883"/>
                  </a:lnTo>
                  <a:lnTo>
                    <a:pt x="1054705" y="5694983"/>
                  </a:lnTo>
                  <a:lnTo>
                    <a:pt x="1080803" y="5694983"/>
                  </a:lnTo>
                  <a:lnTo>
                    <a:pt x="1078835" y="5720383"/>
                  </a:lnTo>
                  <a:close/>
                </a:path>
                <a:path w="5528944" h="9429115">
                  <a:moveTo>
                    <a:pt x="1396241" y="5694983"/>
                  </a:moveTo>
                  <a:lnTo>
                    <a:pt x="1377383" y="5694983"/>
                  </a:lnTo>
                  <a:lnTo>
                    <a:pt x="1364795" y="5656883"/>
                  </a:lnTo>
                  <a:lnTo>
                    <a:pt x="1398738" y="5656883"/>
                  </a:lnTo>
                  <a:lnTo>
                    <a:pt x="1396241" y="5694983"/>
                  </a:lnTo>
                  <a:close/>
                </a:path>
                <a:path w="5528944" h="9429115">
                  <a:moveTo>
                    <a:pt x="1690523" y="5694983"/>
                  </a:moveTo>
                  <a:lnTo>
                    <a:pt x="1651979" y="5694983"/>
                  </a:lnTo>
                  <a:lnTo>
                    <a:pt x="1637990" y="5656883"/>
                  </a:lnTo>
                  <a:lnTo>
                    <a:pt x="1698713" y="5656883"/>
                  </a:lnTo>
                  <a:lnTo>
                    <a:pt x="1690523" y="5694983"/>
                  </a:lnTo>
                  <a:close/>
                </a:path>
                <a:path w="5528944" h="9429115">
                  <a:moveTo>
                    <a:pt x="2521642" y="5720383"/>
                  </a:moveTo>
                  <a:lnTo>
                    <a:pt x="2485656" y="5656883"/>
                  </a:lnTo>
                  <a:lnTo>
                    <a:pt x="2513551" y="5656883"/>
                  </a:lnTo>
                  <a:lnTo>
                    <a:pt x="2519010" y="5694983"/>
                  </a:lnTo>
                  <a:lnTo>
                    <a:pt x="2521642" y="5720383"/>
                  </a:lnTo>
                  <a:close/>
                </a:path>
                <a:path w="5528944" h="9429115">
                  <a:moveTo>
                    <a:pt x="3558120" y="5694983"/>
                  </a:moveTo>
                  <a:lnTo>
                    <a:pt x="3529547" y="5694983"/>
                  </a:lnTo>
                  <a:lnTo>
                    <a:pt x="3538674" y="5656883"/>
                  </a:lnTo>
                  <a:lnTo>
                    <a:pt x="3553304" y="5656883"/>
                  </a:lnTo>
                  <a:lnTo>
                    <a:pt x="3558120" y="5694983"/>
                  </a:lnTo>
                  <a:close/>
                </a:path>
                <a:path w="5528944" h="9429115">
                  <a:moveTo>
                    <a:pt x="4265143" y="5694983"/>
                  </a:moveTo>
                  <a:lnTo>
                    <a:pt x="4203551" y="5694983"/>
                  </a:lnTo>
                  <a:lnTo>
                    <a:pt x="4217527" y="5656883"/>
                  </a:lnTo>
                  <a:lnTo>
                    <a:pt x="4263403" y="5656883"/>
                  </a:lnTo>
                  <a:lnTo>
                    <a:pt x="4265143" y="5694983"/>
                  </a:lnTo>
                  <a:close/>
                </a:path>
                <a:path w="5528944" h="9429115">
                  <a:moveTo>
                    <a:pt x="4656309" y="5694983"/>
                  </a:moveTo>
                  <a:lnTo>
                    <a:pt x="4647123" y="5694983"/>
                  </a:lnTo>
                  <a:lnTo>
                    <a:pt x="4651601" y="5656883"/>
                  </a:lnTo>
                  <a:lnTo>
                    <a:pt x="4656309" y="5694983"/>
                  </a:lnTo>
                  <a:close/>
                </a:path>
                <a:path w="5528944" h="9429115">
                  <a:moveTo>
                    <a:pt x="819922" y="5720383"/>
                  </a:moveTo>
                  <a:lnTo>
                    <a:pt x="656230" y="5720383"/>
                  </a:lnTo>
                  <a:lnTo>
                    <a:pt x="654925" y="5694983"/>
                  </a:lnTo>
                  <a:lnTo>
                    <a:pt x="784339" y="5694983"/>
                  </a:lnTo>
                  <a:lnTo>
                    <a:pt x="819922" y="5720383"/>
                  </a:lnTo>
                  <a:close/>
                </a:path>
                <a:path w="5528944" h="9429115">
                  <a:moveTo>
                    <a:pt x="1598989" y="5720383"/>
                  </a:moveTo>
                  <a:lnTo>
                    <a:pt x="1569535" y="5720383"/>
                  </a:lnTo>
                  <a:lnTo>
                    <a:pt x="1567718" y="5694983"/>
                  </a:lnTo>
                  <a:lnTo>
                    <a:pt x="1593216" y="5694983"/>
                  </a:lnTo>
                  <a:lnTo>
                    <a:pt x="1598989" y="5720383"/>
                  </a:lnTo>
                  <a:close/>
                </a:path>
                <a:path w="5528944" h="9429115">
                  <a:moveTo>
                    <a:pt x="2156863" y="5758483"/>
                  </a:moveTo>
                  <a:lnTo>
                    <a:pt x="1959010" y="5758483"/>
                  </a:lnTo>
                  <a:lnTo>
                    <a:pt x="1966212" y="5720383"/>
                  </a:lnTo>
                  <a:lnTo>
                    <a:pt x="2117858" y="5720383"/>
                  </a:lnTo>
                  <a:lnTo>
                    <a:pt x="2123842" y="5694983"/>
                  </a:lnTo>
                  <a:lnTo>
                    <a:pt x="2173525" y="5694983"/>
                  </a:lnTo>
                  <a:lnTo>
                    <a:pt x="2161512" y="5720383"/>
                  </a:lnTo>
                  <a:lnTo>
                    <a:pt x="2156863" y="5758483"/>
                  </a:lnTo>
                  <a:close/>
                </a:path>
                <a:path w="5528944" h="9429115">
                  <a:moveTo>
                    <a:pt x="3252699" y="5720383"/>
                  </a:moveTo>
                  <a:lnTo>
                    <a:pt x="3206077" y="5720383"/>
                  </a:lnTo>
                  <a:lnTo>
                    <a:pt x="3192171" y="5694983"/>
                  </a:lnTo>
                  <a:lnTo>
                    <a:pt x="3252247" y="5694983"/>
                  </a:lnTo>
                  <a:lnTo>
                    <a:pt x="3252699" y="5720383"/>
                  </a:lnTo>
                  <a:close/>
                </a:path>
                <a:path w="5528944" h="9429115">
                  <a:moveTo>
                    <a:pt x="3736152" y="5720383"/>
                  </a:moveTo>
                  <a:lnTo>
                    <a:pt x="3664571" y="5720383"/>
                  </a:lnTo>
                  <a:lnTo>
                    <a:pt x="3668639" y="5694983"/>
                  </a:lnTo>
                  <a:lnTo>
                    <a:pt x="3724156" y="5694983"/>
                  </a:lnTo>
                  <a:lnTo>
                    <a:pt x="3736152" y="5720383"/>
                  </a:lnTo>
                  <a:close/>
                </a:path>
                <a:path w="5528944" h="9429115">
                  <a:moveTo>
                    <a:pt x="4010963" y="5720383"/>
                  </a:moveTo>
                  <a:lnTo>
                    <a:pt x="3955956" y="5720383"/>
                  </a:lnTo>
                  <a:lnTo>
                    <a:pt x="3937961" y="5694983"/>
                  </a:lnTo>
                  <a:lnTo>
                    <a:pt x="3997938" y="5694983"/>
                  </a:lnTo>
                  <a:lnTo>
                    <a:pt x="4010963" y="5720383"/>
                  </a:lnTo>
                  <a:close/>
                </a:path>
                <a:path w="5528944" h="9429115">
                  <a:moveTo>
                    <a:pt x="4973091" y="5720383"/>
                  </a:moveTo>
                  <a:lnTo>
                    <a:pt x="4934583" y="5720383"/>
                  </a:lnTo>
                  <a:lnTo>
                    <a:pt x="4936813" y="5694983"/>
                  </a:lnTo>
                  <a:lnTo>
                    <a:pt x="4965425" y="5694983"/>
                  </a:lnTo>
                  <a:lnTo>
                    <a:pt x="4973091" y="5720383"/>
                  </a:lnTo>
                  <a:close/>
                </a:path>
                <a:path w="5528944" h="9429115">
                  <a:moveTo>
                    <a:pt x="5517896" y="5720383"/>
                  </a:moveTo>
                  <a:lnTo>
                    <a:pt x="5488538" y="5720383"/>
                  </a:lnTo>
                  <a:lnTo>
                    <a:pt x="5496659" y="5694983"/>
                  </a:lnTo>
                  <a:lnTo>
                    <a:pt x="5513541" y="5694983"/>
                  </a:lnTo>
                  <a:lnTo>
                    <a:pt x="5517896" y="5720383"/>
                  </a:lnTo>
                  <a:close/>
                </a:path>
                <a:path w="5528944" h="9429115">
                  <a:moveTo>
                    <a:pt x="600497" y="5758483"/>
                  </a:moveTo>
                  <a:lnTo>
                    <a:pt x="569030" y="5758483"/>
                  </a:lnTo>
                  <a:lnTo>
                    <a:pt x="568015" y="5720383"/>
                  </a:lnTo>
                  <a:lnTo>
                    <a:pt x="601153" y="5720383"/>
                  </a:lnTo>
                  <a:lnTo>
                    <a:pt x="600497" y="5758483"/>
                  </a:lnTo>
                  <a:close/>
                </a:path>
                <a:path w="5528944" h="9429115">
                  <a:moveTo>
                    <a:pt x="813528" y="5758483"/>
                  </a:moveTo>
                  <a:lnTo>
                    <a:pt x="700828" y="5758483"/>
                  </a:lnTo>
                  <a:lnTo>
                    <a:pt x="677823" y="5720383"/>
                  </a:lnTo>
                  <a:lnTo>
                    <a:pt x="819543" y="5720383"/>
                  </a:lnTo>
                  <a:lnTo>
                    <a:pt x="813528" y="5758483"/>
                  </a:lnTo>
                  <a:close/>
                </a:path>
                <a:path w="5528944" h="9429115">
                  <a:moveTo>
                    <a:pt x="1212959" y="5758483"/>
                  </a:moveTo>
                  <a:lnTo>
                    <a:pt x="1208047" y="5720383"/>
                  </a:lnTo>
                  <a:lnTo>
                    <a:pt x="1214793" y="5720383"/>
                  </a:lnTo>
                  <a:lnTo>
                    <a:pt x="1212959" y="5758483"/>
                  </a:lnTo>
                  <a:close/>
                </a:path>
                <a:path w="5528944" h="9429115">
                  <a:moveTo>
                    <a:pt x="1385950" y="5758483"/>
                  </a:moveTo>
                  <a:lnTo>
                    <a:pt x="1356312" y="5758483"/>
                  </a:lnTo>
                  <a:lnTo>
                    <a:pt x="1352073" y="5720383"/>
                  </a:lnTo>
                  <a:lnTo>
                    <a:pt x="1385328" y="5720383"/>
                  </a:lnTo>
                  <a:lnTo>
                    <a:pt x="1385950" y="5758483"/>
                  </a:lnTo>
                  <a:close/>
                </a:path>
                <a:path w="5528944" h="9429115">
                  <a:moveTo>
                    <a:pt x="1501343" y="5758483"/>
                  </a:moveTo>
                  <a:lnTo>
                    <a:pt x="1499051" y="5758483"/>
                  </a:lnTo>
                  <a:lnTo>
                    <a:pt x="1495744" y="5720383"/>
                  </a:lnTo>
                  <a:lnTo>
                    <a:pt x="1519615" y="5720383"/>
                  </a:lnTo>
                  <a:lnTo>
                    <a:pt x="1501343" y="5758483"/>
                  </a:lnTo>
                  <a:close/>
                </a:path>
                <a:path w="5528944" h="9429115">
                  <a:moveTo>
                    <a:pt x="2290431" y="5758483"/>
                  </a:moveTo>
                  <a:lnTo>
                    <a:pt x="2263445" y="5758483"/>
                  </a:lnTo>
                  <a:lnTo>
                    <a:pt x="2264824" y="5720383"/>
                  </a:lnTo>
                  <a:lnTo>
                    <a:pt x="2284307" y="5720383"/>
                  </a:lnTo>
                  <a:lnTo>
                    <a:pt x="2290431" y="5758483"/>
                  </a:lnTo>
                  <a:close/>
                </a:path>
                <a:path w="5528944" h="9429115">
                  <a:moveTo>
                    <a:pt x="2658484" y="5758483"/>
                  </a:moveTo>
                  <a:lnTo>
                    <a:pt x="2582712" y="5758483"/>
                  </a:lnTo>
                  <a:lnTo>
                    <a:pt x="2594260" y="5720383"/>
                  </a:lnTo>
                  <a:lnTo>
                    <a:pt x="2661169" y="5720383"/>
                  </a:lnTo>
                  <a:lnTo>
                    <a:pt x="2658484" y="5758483"/>
                  </a:lnTo>
                  <a:close/>
                </a:path>
                <a:path w="5528944" h="9429115">
                  <a:moveTo>
                    <a:pt x="4397992" y="5758483"/>
                  </a:moveTo>
                  <a:lnTo>
                    <a:pt x="4313674" y="5758483"/>
                  </a:lnTo>
                  <a:lnTo>
                    <a:pt x="4320881" y="5720383"/>
                  </a:lnTo>
                  <a:lnTo>
                    <a:pt x="4393735" y="5720383"/>
                  </a:lnTo>
                  <a:lnTo>
                    <a:pt x="4397992" y="5758483"/>
                  </a:lnTo>
                  <a:close/>
                </a:path>
                <a:path w="5528944" h="9429115">
                  <a:moveTo>
                    <a:pt x="4777342" y="5758483"/>
                  </a:moveTo>
                  <a:lnTo>
                    <a:pt x="4745731" y="5758483"/>
                  </a:lnTo>
                  <a:lnTo>
                    <a:pt x="4754600" y="5720383"/>
                  </a:lnTo>
                  <a:lnTo>
                    <a:pt x="4768992" y="5720383"/>
                  </a:lnTo>
                  <a:lnTo>
                    <a:pt x="4777342" y="5758483"/>
                  </a:lnTo>
                  <a:close/>
                </a:path>
                <a:path w="5528944" h="9429115">
                  <a:moveTo>
                    <a:pt x="5497141" y="5758483"/>
                  </a:moveTo>
                  <a:lnTo>
                    <a:pt x="5446943" y="5758483"/>
                  </a:lnTo>
                  <a:lnTo>
                    <a:pt x="5454738" y="5720383"/>
                  </a:lnTo>
                  <a:lnTo>
                    <a:pt x="5527169" y="5720383"/>
                  </a:lnTo>
                  <a:lnTo>
                    <a:pt x="5497141" y="5758483"/>
                  </a:lnTo>
                  <a:close/>
                </a:path>
                <a:path w="5528944" h="9429115">
                  <a:moveTo>
                    <a:pt x="922086" y="5783883"/>
                  </a:moveTo>
                  <a:lnTo>
                    <a:pt x="908988" y="5783883"/>
                  </a:lnTo>
                  <a:lnTo>
                    <a:pt x="911476" y="5758483"/>
                  </a:lnTo>
                  <a:lnTo>
                    <a:pt x="925851" y="5758483"/>
                  </a:lnTo>
                  <a:lnTo>
                    <a:pt x="922086" y="5783883"/>
                  </a:lnTo>
                  <a:close/>
                </a:path>
                <a:path w="5528944" h="9429115">
                  <a:moveTo>
                    <a:pt x="1060793" y="5783883"/>
                  </a:moveTo>
                  <a:lnTo>
                    <a:pt x="1015212" y="5783883"/>
                  </a:lnTo>
                  <a:lnTo>
                    <a:pt x="1034007" y="5758483"/>
                  </a:lnTo>
                  <a:lnTo>
                    <a:pt x="1055425" y="5758483"/>
                  </a:lnTo>
                  <a:lnTo>
                    <a:pt x="1060793" y="5783883"/>
                  </a:lnTo>
                  <a:close/>
                </a:path>
                <a:path w="5528944" h="9429115">
                  <a:moveTo>
                    <a:pt x="1197006" y="5783883"/>
                  </a:moveTo>
                  <a:lnTo>
                    <a:pt x="1132017" y="5783883"/>
                  </a:lnTo>
                  <a:lnTo>
                    <a:pt x="1125006" y="5758483"/>
                  </a:lnTo>
                  <a:lnTo>
                    <a:pt x="1182015" y="5758483"/>
                  </a:lnTo>
                  <a:lnTo>
                    <a:pt x="1197006" y="5783883"/>
                  </a:lnTo>
                  <a:close/>
                </a:path>
                <a:path w="5528944" h="9429115">
                  <a:moveTo>
                    <a:pt x="2057806" y="5783883"/>
                  </a:moveTo>
                  <a:lnTo>
                    <a:pt x="1953599" y="5783883"/>
                  </a:lnTo>
                  <a:lnTo>
                    <a:pt x="1951009" y="5758483"/>
                  </a:lnTo>
                  <a:lnTo>
                    <a:pt x="2086437" y="5758483"/>
                  </a:lnTo>
                  <a:lnTo>
                    <a:pt x="2057806" y="5783883"/>
                  </a:lnTo>
                  <a:close/>
                </a:path>
                <a:path w="5528944" h="9429115">
                  <a:moveTo>
                    <a:pt x="2340486" y="5783883"/>
                  </a:moveTo>
                  <a:lnTo>
                    <a:pt x="2298911" y="5783883"/>
                  </a:lnTo>
                  <a:lnTo>
                    <a:pt x="2304908" y="5758483"/>
                  </a:lnTo>
                  <a:lnTo>
                    <a:pt x="2326057" y="5758483"/>
                  </a:lnTo>
                  <a:lnTo>
                    <a:pt x="2340486" y="5783883"/>
                  </a:lnTo>
                  <a:close/>
                </a:path>
                <a:path w="5528944" h="9429115">
                  <a:moveTo>
                    <a:pt x="2608915" y="5783883"/>
                  </a:moveTo>
                  <a:lnTo>
                    <a:pt x="2591356" y="5758483"/>
                  </a:lnTo>
                  <a:lnTo>
                    <a:pt x="2625464" y="5758483"/>
                  </a:lnTo>
                  <a:lnTo>
                    <a:pt x="2608915" y="5783883"/>
                  </a:lnTo>
                  <a:close/>
                </a:path>
                <a:path w="5528944" h="9429115">
                  <a:moveTo>
                    <a:pt x="4389773" y="5783883"/>
                  </a:moveTo>
                  <a:lnTo>
                    <a:pt x="4310456" y="5783883"/>
                  </a:lnTo>
                  <a:lnTo>
                    <a:pt x="4306441" y="5758483"/>
                  </a:lnTo>
                  <a:lnTo>
                    <a:pt x="4394358" y="5758483"/>
                  </a:lnTo>
                  <a:lnTo>
                    <a:pt x="4389773" y="5783883"/>
                  </a:lnTo>
                  <a:close/>
                </a:path>
                <a:path w="5528944" h="9429115">
                  <a:moveTo>
                    <a:pt x="5435816" y="5821983"/>
                  </a:moveTo>
                  <a:lnTo>
                    <a:pt x="5346831" y="5821983"/>
                  </a:lnTo>
                  <a:lnTo>
                    <a:pt x="5375662" y="5783883"/>
                  </a:lnTo>
                  <a:lnTo>
                    <a:pt x="5401682" y="5783883"/>
                  </a:lnTo>
                  <a:lnTo>
                    <a:pt x="5425258" y="5758483"/>
                  </a:lnTo>
                  <a:lnTo>
                    <a:pt x="5472232" y="5758483"/>
                  </a:lnTo>
                  <a:lnTo>
                    <a:pt x="5451928" y="5783883"/>
                  </a:lnTo>
                  <a:lnTo>
                    <a:pt x="5435816" y="5821983"/>
                  </a:lnTo>
                  <a:close/>
                </a:path>
                <a:path w="5528944" h="9429115">
                  <a:moveTo>
                    <a:pt x="926965" y="5860083"/>
                  </a:moveTo>
                  <a:lnTo>
                    <a:pt x="796248" y="5860083"/>
                  </a:lnTo>
                  <a:lnTo>
                    <a:pt x="809444" y="5783883"/>
                  </a:lnTo>
                  <a:lnTo>
                    <a:pt x="857140" y="5783883"/>
                  </a:lnTo>
                  <a:lnTo>
                    <a:pt x="870558" y="5821983"/>
                  </a:lnTo>
                  <a:lnTo>
                    <a:pt x="884312" y="5821983"/>
                  </a:lnTo>
                  <a:lnTo>
                    <a:pt x="926965" y="5860083"/>
                  </a:lnTo>
                  <a:close/>
                </a:path>
                <a:path w="5528944" h="9429115">
                  <a:moveTo>
                    <a:pt x="1207975" y="5821983"/>
                  </a:moveTo>
                  <a:lnTo>
                    <a:pt x="1160030" y="5821983"/>
                  </a:lnTo>
                  <a:lnTo>
                    <a:pt x="1143544" y="5783883"/>
                  </a:lnTo>
                  <a:lnTo>
                    <a:pt x="1212697" y="5783883"/>
                  </a:lnTo>
                  <a:lnTo>
                    <a:pt x="1207975" y="5821983"/>
                  </a:lnTo>
                  <a:close/>
                </a:path>
                <a:path w="5528944" h="9429115">
                  <a:moveTo>
                    <a:pt x="1373249" y="5821983"/>
                  </a:moveTo>
                  <a:lnTo>
                    <a:pt x="1347307" y="5821983"/>
                  </a:lnTo>
                  <a:lnTo>
                    <a:pt x="1336178" y="5783883"/>
                  </a:lnTo>
                  <a:lnTo>
                    <a:pt x="1357724" y="5783883"/>
                  </a:lnTo>
                  <a:lnTo>
                    <a:pt x="1373249" y="5821983"/>
                  </a:lnTo>
                  <a:close/>
                </a:path>
                <a:path w="5528944" h="9429115">
                  <a:moveTo>
                    <a:pt x="1625424" y="5821983"/>
                  </a:moveTo>
                  <a:lnTo>
                    <a:pt x="1579105" y="5821983"/>
                  </a:lnTo>
                  <a:lnTo>
                    <a:pt x="1558124" y="5783883"/>
                  </a:lnTo>
                  <a:lnTo>
                    <a:pt x="1611662" y="5783883"/>
                  </a:lnTo>
                  <a:lnTo>
                    <a:pt x="1625424" y="5821983"/>
                  </a:lnTo>
                  <a:close/>
                </a:path>
                <a:path w="5528944" h="9429115">
                  <a:moveTo>
                    <a:pt x="2337465" y="5821983"/>
                  </a:moveTo>
                  <a:lnTo>
                    <a:pt x="2274750" y="5821983"/>
                  </a:lnTo>
                  <a:lnTo>
                    <a:pt x="2280589" y="5783883"/>
                  </a:lnTo>
                  <a:lnTo>
                    <a:pt x="2344467" y="5783883"/>
                  </a:lnTo>
                  <a:lnTo>
                    <a:pt x="2337465" y="5821983"/>
                  </a:lnTo>
                  <a:close/>
                </a:path>
                <a:path w="5528944" h="9429115">
                  <a:moveTo>
                    <a:pt x="4887489" y="5821983"/>
                  </a:moveTo>
                  <a:lnTo>
                    <a:pt x="4841648" y="5821983"/>
                  </a:lnTo>
                  <a:lnTo>
                    <a:pt x="4831109" y="5783883"/>
                  </a:lnTo>
                  <a:lnTo>
                    <a:pt x="4884844" y="5783883"/>
                  </a:lnTo>
                  <a:lnTo>
                    <a:pt x="4887489" y="5821983"/>
                  </a:lnTo>
                  <a:close/>
                </a:path>
                <a:path w="5528944" h="9429115">
                  <a:moveTo>
                    <a:pt x="230582" y="5860083"/>
                  </a:moveTo>
                  <a:lnTo>
                    <a:pt x="194531" y="5860083"/>
                  </a:lnTo>
                  <a:lnTo>
                    <a:pt x="196833" y="5821983"/>
                  </a:lnTo>
                  <a:lnTo>
                    <a:pt x="229326" y="5821983"/>
                  </a:lnTo>
                  <a:lnTo>
                    <a:pt x="230582" y="5860083"/>
                  </a:lnTo>
                  <a:close/>
                </a:path>
                <a:path w="5528944" h="9429115">
                  <a:moveTo>
                    <a:pt x="796248" y="5860083"/>
                  </a:moveTo>
                  <a:lnTo>
                    <a:pt x="721949" y="5860083"/>
                  </a:lnTo>
                  <a:lnTo>
                    <a:pt x="725706" y="5821983"/>
                  </a:lnTo>
                  <a:lnTo>
                    <a:pt x="738973" y="5821983"/>
                  </a:lnTo>
                  <a:lnTo>
                    <a:pt x="796248" y="5860083"/>
                  </a:lnTo>
                  <a:close/>
                </a:path>
                <a:path w="5528944" h="9429115">
                  <a:moveTo>
                    <a:pt x="1175564" y="5860083"/>
                  </a:moveTo>
                  <a:lnTo>
                    <a:pt x="1145701" y="5860083"/>
                  </a:lnTo>
                  <a:lnTo>
                    <a:pt x="1153186" y="5821983"/>
                  </a:lnTo>
                  <a:lnTo>
                    <a:pt x="1168634" y="5821983"/>
                  </a:lnTo>
                  <a:lnTo>
                    <a:pt x="1175564" y="5860083"/>
                  </a:lnTo>
                  <a:close/>
                </a:path>
                <a:path w="5528944" h="9429115">
                  <a:moveTo>
                    <a:pt x="1418761" y="5860083"/>
                  </a:moveTo>
                  <a:lnTo>
                    <a:pt x="1372689" y="5860083"/>
                  </a:lnTo>
                  <a:lnTo>
                    <a:pt x="1359190" y="5821983"/>
                  </a:lnTo>
                  <a:lnTo>
                    <a:pt x="1403741" y="5821983"/>
                  </a:lnTo>
                  <a:lnTo>
                    <a:pt x="1418761" y="5860083"/>
                  </a:lnTo>
                  <a:close/>
                </a:path>
                <a:path w="5528944" h="9429115">
                  <a:moveTo>
                    <a:pt x="1627117" y="5860083"/>
                  </a:moveTo>
                  <a:lnTo>
                    <a:pt x="1602526" y="5821983"/>
                  </a:lnTo>
                  <a:lnTo>
                    <a:pt x="1626194" y="5821983"/>
                  </a:lnTo>
                  <a:lnTo>
                    <a:pt x="1627117" y="5860083"/>
                  </a:lnTo>
                  <a:close/>
                </a:path>
                <a:path w="5528944" h="9429115">
                  <a:moveTo>
                    <a:pt x="1822236" y="5860083"/>
                  </a:moveTo>
                  <a:lnTo>
                    <a:pt x="1786074" y="5860083"/>
                  </a:lnTo>
                  <a:lnTo>
                    <a:pt x="1790818" y="5821983"/>
                  </a:lnTo>
                  <a:lnTo>
                    <a:pt x="1814722" y="5821983"/>
                  </a:lnTo>
                  <a:lnTo>
                    <a:pt x="1822236" y="5860083"/>
                  </a:lnTo>
                  <a:close/>
                </a:path>
                <a:path w="5528944" h="9429115">
                  <a:moveTo>
                    <a:pt x="1903027" y="5860083"/>
                  </a:moveTo>
                  <a:lnTo>
                    <a:pt x="1895200" y="5860083"/>
                  </a:lnTo>
                  <a:lnTo>
                    <a:pt x="1888312" y="5821983"/>
                  </a:lnTo>
                  <a:lnTo>
                    <a:pt x="1901379" y="5821983"/>
                  </a:lnTo>
                  <a:lnTo>
                    <a:pt x="1903027" y="5860083"/>
                  </a:lnTo>
                  <a:close/>
                </a:path>
                <a:path w="5528944" h="9429115">
                  <a:moveTo>
                    <a:pt x="2202510" y="5860083"/>
                  </a:moveTo>
                  <a:lnTo>
                    <a:pt x="2186637" y="5860083"/>
                  </a:lnTo>
                  <a:lnTo>
                    <a:pt x="2194436" y="5821983"/>
                  </a:lnTo>
                  <a:lnTo>
                    <a:pt x="2202510" y="5860083"/>
                  </a:lnTo>
                  <a:close/>
                </a:path>
                <a:path w="5528944" h="9429115">
                  <a:moveTo>
                    <a:pt x="2313631" y="5860083"/>
                  </a:moveTo>
                  <a:lnTo>
                    <a:pt x="2224364" y="5860083"/>
                  </a:lnTo>
                  <a:lnTo>
                    <a:pt x="2243473" y="5821983"/>
                  </a:lnTo>
                  <a:lnTo>
                    <a:pt x="2322387" y="5821983"/>
                  </a:lnTo>
                  <a:lnTo>
                    <a:pt x="2313631" y="5860083"/>
                  </a:lnTo>
                  <a:close/>
                </a:path>
                <a:path w="5528944" h="9429115">
                  <a:moveTo>
                    <a:pt x="2447561" y="5860083"/>
                  </a:moveTo>
                  <a:lnTo>
                    <a:pt x="2421808" y="5860083"/>
                  </a:lnTo>
                  <a:lnTo>
                    <a:pt x="2431525" y="5821983"/>
                  </a:lnTo>
                  <a:lnTo>
                    <a:pt x="2439947" y="5821983"/>
                  </a:lnTo>
                  <a:lnTo>
                    <a:pt x="2447561" y="5860083"/>
                  </a:lnTo>
                  <a:close/>
                </a:path>
                <a:path w="5528944" h="9429115">
                  <a:moveTo>
                    <a:pt x="2548630" y="5860083"/>
                  </a:moveTo>
                  <a:lnTo>
                    <a:pt x="2531177" y="5860083"/>
                  </a:lnTo>
                  <a:lnTo>
                    <a:pt x="2521252" y="5821983"/>
                  </a:lnTo>
                  <a:lnTo>
                    <a:pt x="2564376" y="5821983"/>
                  </a:lnTo>
                  <a:lnTo>
                    <a:pt x="2548630" y="5860083"/>
                  </a:lnTo>
                  <a:close/>
                </a:path>
                <a:path w="5528944" h="9429115">
                  <a:moveTo>
                    <a:pt x="2708616" y="5860083"/>
                  </a:moveTo>
                  <a:lnTo>
                    <a:pt x="2691130" y="5860083"/>
                  </a:lnTo>
                  <a:lnTo>
                    <a:pt x="2698050" y="5821983"/>
                  </a:lnTo>
                  <a:lnTo>
                    <a:pt x="2706045" y="5821983"/>
                  </a:lnTo>
                  <a:lnTo>
                    <a:pt x="2708616" y="5860083"/>
                  </a:lnTo>
                  <a:close/>
                </a:path>
                <a:path w="5528944" h="9429115">
                  <a:moveTo>
                    <a:pt x="2790065" y="5860083"/>
                  </a:moveTo>
                  <a:lnTo>
                    <a:pt x="2760123" y="5860083"/>
                  </a:lnTo>
                  <a:lnTo>
                    <a:pt x="2758212" y="5821983"/>
                  </a:lnTo>
                  <a:lnTo>
                    <a:pt x="2793894" y="5821983"/>
                  </a:lnTo>
                  <a:lnTo>
                    <a:pt x="2790065" y="5860083"/>
                  </a:lnTo>
                  <a:close/>
                </a:path>
                <a:path w="5528944" h="9429115">
                  <a:moveTo>
                    <a:pt x="2986420" y="5860083"/>
                  </a:moveTo>
                  <a:lnTo>
                    <a:pt x="2947942" y="5860083"/>
                  </a:lnTo>
                  <a:lnTo>
                    <a:pt x="2956727" y="5821983"/>
                  </a:lnTo>
                  <a:lnTo>
                    <a:pt x="2975747" y="5821983"/>
                  </a:lnTo>
                  <a:lnTo>
                    <a:pt x="2986420" y="5860083"/>
                  </a:lnTo>
                  <a:close/>
                </a:path>
                <a:path w="5528944" h="9429115">
                  <a:moveTo>
                    <a:pt x="3239191" y="5860083"/>
                  </a:moveTo>
                  <a:lnTo>
                    <a:pt x="3164912" y="5860083"/>
                  </a:lnTo>
                  <a:lnTo>
                    <a:pt x="3173554" y="5821983"/>
                  </a:lnTo>
                  <a:lnTo>
                    <a:pt x="3240962" y="5821983"/>
                  </a:lnTo>
                  <a:lnTo>
                    <a:pt x="3239191" y="5860083"/>
                  </a:lnTo>
                  <a:close/>
                </a:path>
                <a:path w="5528944" h="9429115">
                  <a:moveTo>
                    <a:pt x="4542117" y="5860083"/>
                  </a:moveTo>
                  <a:lnTo>
                    <a:pt x="4480251" y="5860083"/>
                  </a:lnTo>
                  <a:lnTo>
                    <a:pt x="4501538" y="5821983"/>
                  </a:lnTo>
                  <a:lnTo>
                    <a:pt x="4536933" y="5821983"/>
                  </a:lnTo>
                  <a:lnTo>
                    <a:pt x="4542117" y="5860083"/>
                  </a:lnTo>
                  <a:close/>
                </a:path>
                <a:path w="5528944" h="9429115">
                  <a:moveTo>
                    <a:pt x="5381548" y="5860083"/>
                  </a:moveTo>
                  <a:lnTo>
                    <a:pt x="5357815" y="5860083"/>
                  </a:lnTo>
                  <a:lnTo>
                    <a:pt x="5331976" y="5821983"/>
                  </a:lnTo>
                  <a:lnTo>
                    <a:pt x="5403844" y="5821983"/>
                  </a:lnTo>
                  <a:lnTo>
                    <a:pt x="5381548" y="5860083"/>
                  </a:lnTo>
                  <a:close/>
                </a:path>
                <a:path w="5528944" h="9429115">
                  <a:moveTo>
                    <a:pt x="838004" y="5885483"/>
                  </a:moveTo>
                  <a:lnTo>
                    <a:pt x="712680" y="5885483"/>
                  </a:lnTo>
                  <a:lnTo>
                    <a:pt x="712078" y="5860083"/>
                  </a:lnTo>
                  <a:lnTo>
                    <a:pt x="863866" y="5860083"/>
                  </a:lnTo>
                  <a:lnTo>
                    <a:pt x="838004" y="5885483"/>
                  </a:lnTo>
                  <a:close/>
                </a:path>
                <a:path w="5528944" h="9429115">
                  <a:moveTo>
                    <a:pt x="1167697" y="5923583"/>
                  </a:moveTo>
                  <a:lnTo>
                    <a:pt x="1124159" y="5923583"/>
                  </a:lnTo>
                  <a:lnTo>
                    <a:pt x="1115240" y="5885483"/>
                  </a:lnTo>
                  <a:lnTo>
                    <a:pt x="1123651" y="5860083"/>
                  </a:lnTo>
                  <a:lnTo>
                    <a:pt x="1190725" y="5860083"/>
                  </a:lnTo>
                  <a:lnTo>
                    <a:pt x="1190876" y="5885483"/>
                  </a:lnTo>
                  <a:lnTo>
                    <a:pt x="1176722" y="5885483"/>
                  </a:lnTo>
                  <a:lnTo>
                    <a:pt x="1167697" y="5923583"/>
                  </a:lnTo>
                  <a:close/>
                </a:path>
                <a:path w="5528944" h="9429115">
                  <a:moveTo>
                    <a:pt x="1815517" y="5885483"/>
                  </a:moveTo>
                  <a:lnTo>
                    <a:pt x="1799060" y="5885483"/>
                  </a:lnTo>
                  <a:lnTo>
                    <a:pt x="1790919" y="5860083"/>
                  </a:lnTo>
                  <a:lnTo>
                    <a:pt x="1823652" y="5860083"/>
                  </a:lnTo>
                  <a:lnTo>
                    <a:pt x="1815517" y="5885483"/>
                  </a:lnTo>
                  <a:close/>
                </a:path>
                <a:path w="5528944" h="9429115">
                  <a:moveTo>
                    <a:pt x="2261338" y="5923583"/>
                  </a:moveTo>
                  <a:lnTo>
                    <a:pt x="2180458" y="5923583"/>
                  </a:lnTo>
                  <a:lnTo>
                    <a:pt x="2181326" y="5885483"/>
                  </a:lnTo>
                  <a:lnTo>
                    <a:pt x="2177953" y="5885483"/>
                  </a:lnTo>
                  <a:lnTo>
                    <a:pt x="2175135" y="5860083"/>
                  </a:lnTo>
                  <a:lnTo>
                    <a:pt x="2286118" y="5860083"/>
                  </a:lnTo>
                  <a:lnTo>
                    <a:pt x="2271839" y="5885483"/>
                  </a:lnTo>
                  <a:lnTo>
                    <a:pt x="2261338" y="5923583"/>
                  </a:lnTo>
                  <a:close/>
                </a:path>
                <a:path w="5528944" h="9429115">
                  <a:moveTo>
                    <a:pt x="2363872" y="5885483"/>
                  </a:moveTo>
                  <a:lnTo>
                    <a:pt x="2335068" y="5885483"/>
                  </a:lnTo>
                  <a:lnTo>
                    <a:pt x="2337714" y="5860083"/>
                  </a:lnTo>
                  <a:lnTo>
                    <a:pt x="2354003" y="5860083"/>
                  </a:lnTo>
                  <a:lnTo>
                    <a:pt x="2363872" y="5885483"/>
                  </a:lnTo>
                  <a:close/>
                </a:path>
                <a:path w="5528944" h="9429115">
                  <a:moveTo>
                    <a:pt x="2448455" y="5885483"/>
                  </a:moveTo>
                  <a:lnTo>
                    <a:pt x="2420563" y="5885483"/>
                  </a:lnTo>
                  <a:lnTo>
                    <a:pt x="2413491" y="5860083"/>
                  </a:lnTo>
                  <a:lnTo>
                    <a:pt x="2454756" y="5860083"/>
                  </a:lnTo>
                  <a:lnTo>
                    <a:pt x="2448455" y="5885483"/>
                  </a:lnTo>
                  <a:close/>
                </a:path>
                <a:path w="5528944" h="9429115">
                  <a:moveTo>
                    <a:pt x="2996770" y="5885483"/>
                  </a:moveTo>
                  <a:lnTo>
                    <a:pt x="2932879" y="5885483"/>
                  </a:lnTo>
                  <a:lnTo>
                    <a:pt x="2930191" y="5860083"/>
                  </a:lnTo>
                  <a:lnTo>
                    <a:pt x="2996628" y="5860083"/>
                  </a:lnTo>
                  <a:lnTo>
                    <a:pt x="2996770" y="5885483"/>
                  </a:lnTo>
                  <a:close/>
                </a:path>
                <a:path w="5528944" h="9429115">
                  <a:moveTo>
                    <a:pt x="3210557" y="5885483"/>
                  </a:moveTo>
                  <a:lnTo>
                    <a:pt x="3161347" y="5885483"/>
                  </a:lnTo>
                  <a:lnTo>
                    <a:pt x="3161059" y="5860083"/>
                  </a:lnTo>
                  <a:lnTo>
                    <a:pt x="3222053" y="5860083"/>
                  </a:lnTo>
                  <a:lnTo>
                    <a:pt x="3210557" y="5885483"/>
                  </a:lnTo>
                  <a:close/>
                </a:path>
                <a:path w="5528944" h="9429115">
                  <a:moveTo>
                    <a:pt x="3737287" y="5885483"/>
                  </a:moveTo>
                  <a:lnTo>
                    <a:pt x="3661029" y="5885483"/>
                  </a:lnTo>
                  <a:lnTo>
                    <a:pt x="3662210" y="5860083"/>
                  </a:lnTo>
                  <a:lnTo>
                    <a:pt x="3732746" y="5860083"/>
                  </a:lnTo>
                  <a:lnTo>
                    <a:pt x="3737287" y="5885483"/>
                  </a:lnTo>
                  <a:close/>
                </a:path>
                <a:path w="5528944" h="9429115">
                  <a:moveTo>
                    <a:pt x="4230419" y="5885483"/>
                  </a:moveTo>
                  <a:lnTo>
                    <a:pt x="4181937" y="5885483"/>
                  </a:lnTo>
                  <a:lnTo>
                    <a:pt x="4198003" y="5860083"/>
                  </a:lnTo>
                  <a:lnTo>
                    <a:pt x="4222807" y="5860083"/>
                  </a:lnTo>
                  <a:lnTo>
                    <a:pt x="4230419" y="5885483"/>
                  </a:lnTo>
                  <a:close/>
                </a:path>
                <a:path w="5528944" h="9429115">
                  <a:moveTo>
                    <a:pt x="4465066" y="5885483"/>
                  </a:moveTo>
                  <a:lnTo>
                    <a:pt x="4436466" y="5885483"/>
                  </a:lnTo>
                  <a:lnTo>
                    <a:pt x="4435812" y="5860083"/>
                  </a:lnTo>
                  <a:lnTo>
                    <a:pt x="4490730" y="5860083"/>
                  </a:lnTo>
                  <a:lnTo>
                    <a:pt x="4465066" y="5885483"/>
                  </a:lnTo>
                  <a:close/>
                </a:path>
                <a:path w="5528944" h="9429115">
                  <a:moveTo>
                    <a:pt x="1006993" y="5923583"/>
                  </a:moveTo>
                  <a:lnTo>
                    <a:pt x="990097" y="5923583"/>
                  </a:lnTo>
                  <a:lnTo>
                    <a:pt x="989834" y="5885483"/>
                  </a:lnTo>
                  <a:lnTo>
                    <a:pt x="998722" y="5885483"/>
                  </a:lnTo>
                  <a:lnTo>
                    <a:pt x="1006993" y="5923583"/>
                  </a:lnTo>
                  <a:close/>
                </a:path>
                <a:path w="5528944" h="9429115">
                  <a:moveTo>
                    <a:pt x="1627443" y="5923583"/>
                  </a:moveTo>
                  <a:lnTo>
                    <a:pt x="1593016" y="5923583"/>
                  </a:lnTo>
                  <a:lnTo>
                    <a:pt x="1601201" y="5885483"/>
                  </a:lnTo>
                  <a:lnTo>
                    <a:pt x="1622750" y="5885483"/>
                  </a:lnTo>
                  <a:lnTo>
                    <a:pt x="1627443" y="5923583"/>
                  </a:lnTo>
                  <a:close/>
                </a:path>
                <a:path w="5528944" h="9429115">
                  <a:moveTo>
                    <a:pt x="2401378" y="5923583"/>
                  </a:moveTo>
                  <a:lnTo>
                    <a:pt x="2335086" y="5923583"/>
                  </a:lnTo>
                  <a:lnTo>
                    <a:pt x="2333642" y="5885483"/>
                  </a:lnTo>
                  <a:lnTo>
                    <a:pt x="2378725" y="5885483"/>
                  </a:lnTo>
                  <a:lnTo>
                    <a:pt x="2401378" y="5923583"/>
                  </a:lnTo>
                  <a:close/>
                </a:path>
                <a:path w="5528944" h="9429115">
                  <a:moveTo>
                    <a:pt x="3718764" y="5923583"/>
                  </a:moveTo>
                  <a:lnTo>
                    <a:pt x="3683813" y="5923583"/>
                  </a:lnTo>
                  <a:lnTo>
                    <a:pt x="3674274" y="5885483"/>
                  </a:lnTo>
                  <a:lnTo>
                    <a:pt x="3728905" y="5885483"/>
                  </a:lnTo>
                  <a:lnTo>
                    <a:pt x="3718764" y="5923583"/>
                  </a:lnTo>
                  <a:close/>
                </a:path>
                <a:path w="5528944" h="9429115">
                  <a:moveTo>
                    <a:pt x="4239148" y="5923583"/>
                  </a:moveTo>
                  <a:lnTo>
                    <a:pt x="4158463" y="5923583"/>
                  </a:lnTo>
                  <a:lnTo>
                    <a:pt x="4157806" y="5885483"/>
                  </a:lnTo>
                  <a:lnTo>
                    <a:pt x="4242006" y="5885483"/>
                  </a:lnTo>
                  <a:lnTo>
                    <a:pt x="4239148" y="5923583"/>
                  </a:lnTo>
                  <a:close/>
                </a:path>
                <a:path w="5528944" h="9429115">
                  <a:moveTo>
                    <a:pt x="4724361" y="5923583"/>
                  </a:moveTo>
                  <a:lnTo>
                    <a:pt x="4691462" y="5923583"/>
                  </a:lnTo>
                  <a:lnTo>
                    <a:pt x="4695850" y="5885483"/>
                  </a:lnTo>
                  <a:lnTo>
                    <a:pt x="4717882" y="5885483"/>
                  </a:lnTo>
                  <a:lnTo>
                    <a:pt x="4724361" y="5923583"/>
                  </a:lnTo>
                  <a:close/>
                </a:path>
                <a:path w="5528944" h="9429115">
                  <a:moveTo>
                    <a:pt x="1043930" y="5948983"/>
                  </a:moveTo>
                  <a:lnTo>
                    <a:pt x="1026373" y="5948983"/>
                  </a:lnTo>
                  <a:lnTo>
                    <a:pt x="1011954" y="5923583"/>
                  </a:lnTo>
                  <a:lnTo>
                    <a:pt x="1038577" y="5923583"/>
                  </a:lnTo>
                  <a:lnTo>
                    <a:pt x="1043930" y="5948983"/>
                  </a:lnTo>
                  <a:close/>
                </a:path>
                <a:path w="5528944" h="9429115">
                  <a:moveTo>
                    <a:pt x="1596336" y="5948983"/>
                  </a:moveTo>
                  <a:lnTo>
                    <a:pt x="1589896" y="5923583"/>
                  </a:lnTo>
                  <a:lnTo>
                    <a:pt x="1610024" y="5923583"/>
                  </a:lnTo>
                  <a:lnTo>
                    <a:pt x="1596336" y="5948983"/>
                  </a:lnTo>
                  <a:close/>
                </a:path>
                <a:path w="5528944" h="9429115">
                  <a:moveTo>
                    <a:pt x="2285972" y="5987083"/>
                  </a:moveTo>
                  <a:lnTo>
                    <a:pt x="2216034" y="5987083"/>
                  </a:lnTo>
                  <a:lnTo>
                    <a:pt x="2172451" y="5948983"/>
                  </a:lnTo>
                  <a:lnTo>
                    <a:pt x="2175250" y="5923583"/>
                  </a:lnTo>
                  <a:lnTo>
                    <a:pt x="2254345" y="5923583"/>
                  </a:lnTo>
                  <a:lnTo>
                    <a:pt x="2287843" y="5948983"/>
                  </a:lnTo>
                  <a:lnTo>
                    <a:pt x="2285972" y="5987083"/>
                  </a:lnTo>
                  <a:close/>
                </a:path>
                <a:path w="5528944" h="9429115">
                  <a:moveTo>
                    <a:pt x="2530289" y="5948983"/>
                  </a:moveTo>
                  <a:lnTo>
                    <a:pt x="2341445" y="5948983"/>
                  </a:lnTo>
                  <a:lnTo>
                    <a:pt x="2336896" y="5923583"/>
                  </a:lnTo>
                  <a:lnTo>
                    <a:pt x="2530435" y="5923583"/>
                  </a:lnTo>
                  <a:lnTo>
                    <a:pt x="2530289" y="5948983"/>
                  </a:lnTo>
                  <a:close/>
                </a:path>
                <a:path w="5528944" h="9429115">
                  <a:moveTo>
                    <a:pt x="2671090" y="5948983"/>
                  </a:moveTo>
                  <a:lnTo>
                    <a:pt x="2642345" y="5948983"/>
                  </a:lnTo>
                  <a:lnTo>
                    <a:pt x="2648877" y="5923583"/>
                  </a:lnTo>
                  <a:lnTo>
                    <a:pt x="2664672" y="5923583"/>
                  </a:lnTo>
                  <a:lnTo>
                    <a:pt x="2671090" y="5948983"/>
                  </a:lnTo>
                  <a:close/>
                </a:path>
                <a:path w="5528944" h="9429115">
                  <a:moveTo>
                    <a:pt x="4382695" y="5948983"/>
                  </a:moveTo>
                  <a:lnTo>
                    <a:pt x="4296904" y="5948983"/>
                  </a:lnTo>
                  <a:lnTo>
                    <a:pt x="4297021" y="5923583"/>
                  </a:lnTo>
                  <a:lnTo>
                    <a:pt x="4371828" y="5923583"/>
                  </a:lnTo>
                  <a:lnTo>
                    <a:pt x="4382695" y="5948983"/>
                  </a:lnTo>
                  <a:close/>
                </a:path>
                <a:path w="5528944" h="9429115">
                  <a:moveTo>
                    <a:pt x="2429073" y="5987083"/>
                  </a:moveTo>
                  <a:lnTo>
                    <a:pt x="2386792" y="5987083"/>
                  </a:lnTo>
                  <a:lnTo>
                    <a:pt x="2372882" y="5948983"/>
                  </a:lnTo>
                  <a:lnTo>
                    <a:pt x="2451897" y="5948983"/>
                  </a:lnTo>
                  <a:lnTo>
                    <a:pt x="2429073" y="5987083"/>
                  </a:lnTo>
                  <a:close/>
                </a:path>
                <a:path w="5528944" h="9429115">
                  <a:moveTo>
                    <a:pt x="2653122" y="5987083"/>
                  </a:moveTo>
                  <a:lnTo>
                    <a:pt x="2647518" y="5948983"/>
                  </a:lnTo>
                  <a:lnTo>
                    <a:pt x="2659760" y="5948983"/>
                  </a:lnTo>
                  <a:lnTo>
                    <a:pt x="2653122" y="5987083"/>
                  </a:lnTo>
                  <a:close/>
                </a:path>
                <a:path w="5528944" h="9429115">
                  <a:moveTo>
                    <a:pt x="3170772" y="5987083"/>
                  </a:moveTo>
                  <a:lnTo>
                    <a:pt x="3102997" y="5987083"/>
                  </a:lnTo>
                  <a:lnTo>
                    <a:pt x="3098445" y="5948983"/>
                  </a:lnTo>
                  <a:lnTo>
                    <a:pt x="3161086" y="5948983"/>
                  </a:lnTo>
                  <a:lnTo>
                    <a:pt x="3170772" y="5987083"/>
                  </a:lnTo>
                  <a:close/>
                </a:path>
                <a:path w="5528944" h="9429115">
                  <a:moveTo>
                    <a:pt x="3806357" y="5987083"/>
                  </a:moveTo>
                  <a:lnTo>
                    <a:pt x="3790701" y="5987083"/>
                  </a:lnTo>
                  <a:lnTo>
                    <a:pt x="3790954" y="5948983"/>
                  </a:lnTo>
                  <a:lnTo>
                    <a:pt x="3873877" y="5948983"/>
                  </a:lnTo>
                  <a:lnTo>
                    <a:pt x="3806357" y="5987083"/>
                  </a:lnTo>
                  <a:close/>
                </a:path>
                <a:path w="5528944" h="9429115">
                  <a:moveTo>
                    <a:pt x="4363561" y="5987083"/>
                  </a:moveTo>
                  <a:lnTo>
                    <a:pt x="4339804" y="5987083"/>
                  </a:lnTo>
                  <a:lnTo>
                    <a:pt x="4310583" y="5948983"/>
                  </a:lnTo>
                  <a:lnTo>
                    <a:pt x="4377104" y="5948983"/>
                  </a:lnTo>
                  <a:lnTo>
                    <a:pt x="4363561" y="5987083"/>
                  </a:lnTo>
                  <a:close/>
                </a:path>
                <a:path w="5528944" h="9429115">
                  <a:moveTo>
                    <a:pt x="4897286" y="5987083"/>
                  </a:moveTo>
                  <a:lnTo>
                    <a:pt x="4834154" y="5987083"/>
                  </a:lnTo>
                  <a:lnTo>
                    <a:pt x="4850156" y="5948983"/>
                  </a:lnTo>
                  <a:lnTo>
                    <a:pt x="4881376" y="5948983"/>
                  </a:lnTo>
                  <a:lnTo>
                    <a:pt x="4897286" y="5987083"/>
                  </a:lnTo>
                  <a:close/>
                </a:path>
                <a:path w="5528944" h="9429115">
                  <a:moveTo>
                    <a:pt x="432647" y="6012483"/>
                  </a:moveTo>
                  <a:lnTo>
                    <a:pt x="391155" y="6012483"/>
                  </a:lnTo>
                  <a:lnTo>
                    <a:pt x="386345" y="5987083"/>
                  </a:lnTo>
                  <a:lnTo>
                    <a:pt x="427799" y="5987083"/>
                  </a:lnTo>
                  <a:lnTo>
                    <a:pt x="432647" y="6012483"/>
                  </a:lnTo>
                  <a:close/>
                </a:path>
                <a:path w="5528944" h="9429115">
                  <a:moveTo>
                    <a:pt x="1762778" y="6012483"/>
                  </a:moveTo>
                  <a:lnTo>
                    <a:pt x="1756492" y="6012483"/>
                  </a:lnTo>
                  <a:lnTo>
                    <a:pt x="1752006" y="5987083"/>
                  </a:lnTo>
                  <a:lnTo>
                    <a:pt x="1769786" y="5987083"/>
                  </a:lnTo>
                  <a:lnTo>
                    <a:pt x="1762778" y="6012483"/>
                  </a:lnTo>
                  <a:close/>
                </a:path>
                <a:path w="5528944" h="9429115">
                  <a:moveTo>
                    <a:pt x="3279439" y="6050583"/>
                  </a:moveTo>
                  <a:lnTo>
                    <a:pt x="3203326" y="6050583"/>
                  </a:lnTo>
                  <a:lnTo>
                    <a:pt x="3183511" y="6012483"/>
                  </a:lnTo>
                  <a:lnTo>
                    <a:pt x="3161036" y="6012483"/>
                  </a:lnTo>
                  <a:lnTo>
                    <a:pt x="3113344" y="5987083"/>
                  </a:lnTo>
                  <a:lnTo>
                    <a:pt x="3254376" y="5987083"/>
                  </a:lnTo>
                  <a:lnTo>
                    <a:pt x="3294390" y="6012483"/>
                  </a:lnTo>
                  <a:lnTo>
                    <a:pt x="3279439" y="6050583"/>
                  </a:lnTo>
                  <a:close/>
                </a:path>
                <a:path w="5528944" h="9429115">
                  <a:moveTo>
                    <a:pt x="5355192" y="6012483"/>
                  </a:moveTo>
                  <a:lnTo>
                    <a:pt x="5351262" y="5987083"/>
                  </a:lnTo>
                  <a:lnTo>
                    <a:pt x="5358334" y="5987083"/>
                  </a:lnTo>
                  <a:lnTo>
                    <a:pt x="5355192" y="6012483"/>
                  </a:lnTo>
                  <a:close/>
                </a:path>
                <a:path w="5528944" h="9429115">
                  <a:moveTo>
                    <a:pt x="205528" y="6050583"/>
                  </a:moveTo>
                  <a:lnTo>
                    <a:pt x="186307" y="6050583"/>
                  </a:lnTo>
                  <a:lnTo>
                    <a:pt x="193053" y="6012483"/>
                  </a:lnTo>
                  <a:lnTo>
                    <a:pt x="200551" y="6012483"/>
                  </a:lnTo>
                  <a:lnTo>
                    <a:pt x="205528" y="6050583"/>
                  </a:lnTo>
                  <a:close/>
                </a:path>
                <a:path w="5528944" h="9429115">
                  <a:moveTo>
                    <a:pt x="371231" y="6088683"/>
                  </a:moveTo>
                  <a:lnTo>
                    <a:pt x="352143" y="6088683"/>
                  </a:lnTo>
                  <a:lnTo>
                    <a:pt x="343020" y="6050583"/>
                  </a:lnTo>
                  <a:lnTo>
                    <a:pt x="338291" y="6050583"/>
                  </a:lnTo>
                  <a:lnTo>
                    <a:pt x="343765" y="6012483"/>
                  </a:lnTo>
                  <a:lnTo>
                    <a:pt x="369684" y="6012483"/>
                  </a:lnTo>
                  <a:lnTo>
                    <a:pt x="377701" y="6050583"/>
                  </a:lnTo>
                  <a:lnTo>
                    <a:pt x="371231" y="6088683"/>
                  </a:lnTo>
                  <a:close/>
                </a:path>
                <a:path w="5528944" h="9429115">
                  <a:moveTo>
                    <a:pt x="3454827" y="6050583"/>
                  </a:moveTo>
                  <a:lnTo>
                    <a:pt x="3417773" y="6050583"/>
                  </a:lnTo>
                  <a:lnTo>
                    <a:pt x="3417576" y="6012483"/>
                  </a:lnTo>
                  <a:lnTo>
                    <a:pt x="3461782" y="6012483"/>
                  </a:lnTo>
                  <a:lnTo>
                    <a:pt x="3454827" y="6050583"/>
                  </a:lnTo>
                  <a:close/>
                </a:path>
                <a:path w="5528944" h="9429115">
                  <a:moveTo>
                    <a:pt x="3770340" y="6050583"/>
                  </a:moveTo>
                  <a:lnTo>
                    <a:pt x="3663253" y="6050583"/>
                  </a:lnTo>
                  <a:lnTo>
                    <a:pt x="3667156" y="6012483"/>
                  </a:lnTo>
                  <a:lnTo>
                    <a:pt x="3751693" y="6012483"/>
                  </a:lnTo>
                  <a:lnTo>
                    <a:pt x="3770340" y="6050583"/>
                  </a:lnTo>
                  <a:close/>
                </a:path>
                <a:path w="5528944" h="9429115">
                  <a:moveTo>
                    <a:pt x="4239048" y="6050583"/>
                  </a:moveTo>
                  <a:lnTo>
                    <a:pt x="4186833" y="6050583"/>
                  </a:lnTo>
                  <a:lnTo>
                    <a:pt x="4179452" y="6012483"/>
                  </a:lnTo>
                  <a:lnTo>
                    <a:pt x="4241635" y="6012483"/>
                  </a:lnTo>
                  <a:lnTo>
                    <a:pt x="4239048" y="6050583"/>
                  </a:lnTo>
                  <a:close/>
                </a:path>
                <a:path w="5528944" h="9429115">
                  <a:moveTo>
                    <a:pt x="4777113" y="6050583"/>
                  </a:moveTo>
                  <a:lnTo>
                    <a:pt x="4694322" y="6050583"/>
                  </a:lnTo>
                  <a:lnTo>
                    <a:pt x="4711464" y="6012483"/>
                  </a:lnTo>
                  <a:lnTo>
                    <a:pt x="4769536" y="6012483"/>
                  </a:lnTo>
                  <a:lnTo>
                    <a:pt x="4777113" y="6050583"/>
                  </a:lnTo>
                  <a:close/>
                </a:path>
                <a:path w="5528944" h="9429115">
                  <a:moveTo>
                    <a:pt x="93933" y="6088683"/>
                  </a:moveTo>
                  <a:lnTo>
                    <a:pt x="73765" y="6088683"/>
                  </a:lnTo>
                  <a:lnTo>
                    <a:pt x="80541" y="6050583"/>
                  </a:lnTo>
                  <a:lnTo>
                    <a:pt x="93933" y="6088683"/>
                  </a:lnTo>
                  <a:close/>
                </a:path>
                <a:path w="5528944" h="9429115">
                  <a:moveTo>
                    <a:pt x="883545" y="6088683"/>
                  </a:moveTo>
                  <a:lnTo>
                    <a:pt x="817383" y="6088683"/>
                  </a:lnTo>
                  <a:lnTo>
                    <a:pt x="822869" y="6050583"/>
                  </a:lnTo>
                  <a:lnTo>
                    <a:pt x="882760" y="6050583"/>
                  </a:lnTo>
                  <a:lnTo>
                    <a:pt x="883545" y="6088683"/>
                  </a:lnTo>
                  <a:close/>
                </a:path>
                <a:path w="5528944" h="9429115">
                  <a:moveTo>
                    <a:pt x="2080928" y="6088683"/>
                  </a:moveTo>
                  <a:lnTo>
                    <a:pt x="2079553" y="6088683"/>
                  </a:lnTo>
                  <a:lnTo>
                    <a:pt x="2077981" y="6050583"/>
                  </a:lnTo>
                  <a:lnTo>
                    <a:pt x="2089868" y="6050583"/>
                  </a:lnTo>
                  <a:lnTo>
                    <a:pt x="2080928" y="6088683"/>
                  </a:lnTo>
                  <a:close/>
                </a:path>
                <a:path w="5528944" h="9429115">
                  <a:moveTo>
                    <a:pt x="2195013" y="6088683"/>
                  </a:moveTo>
                  <a:lnTo>
                    <a:pt x="2174481" y="6088683"/>
                  </a:lnTo>
                  <a:lnTo>
                    <a:pt x="2179883" y="6050583"/>
                  </a:lnTo>
                  <a:lnTo>
                    <a:pt x="2194096" y="6050583"/>
                  </a:lnTo>
                  <a:lnTo>
                    <a:pt x="2195013" y="6088683"/>
                  </a:lnTo>
                  <a:close/>
                </a:path>
                <a:path w="5528944" h="9429115">
                  <a:moveTo>
                    <a:pt x="2387454" y="6088683"/>
                  </a:moveTo>
                  <a:lnTo>
                    <a:pt x="2363096" y="6088683"/>
                  </a:lnTo>
                  <a:lnTo>
                    <a:pt x="2374810" y="6050583"/>
                  </a:lnTo>
                  <a:lnTo>
                    <a:pt x="2387454" y="6088683"/>
                  </a:lnTo>
                  <a:close/>
                </a:path>
                <a:path w="5528944" h="9429115">
                  <a:moveTo>
                    <a:pt x="2540652" y="6152183"/>
                  </a:moveTo>
                  <a:lnTo>
                    <a:pt x="2472267" y="6152183"/>
                  </a:lnTo>
                  <a:lnTo>
                    <a:pt x="2474838" y="6114083"/>
                  </a:lnTo>
                  <a:lnTo>
                    <a:pt x="2480164" y="6088683"/>
                  </a:lnTo>
                  <a:lnTo>
                    <a:pt x="2486998" y="6050583"/>
                  </a:lnTo>
                  <a:lnTo>
                    <a:pt x="2536156" y="6050583"/>
                  </a:lnTo>
                  <a:lnTo>
                    <a:pt x="2570657" y="6088683"/>
                  </a:lnTo>
                  <a:lnTo>
                    <a:pt x="2671614" y="6088683"/>
                  </a:lnTo>
                  <a:lnTo>
                    <a:pt x="2677187" y="6114083"/>
                  </a:lnTo>
                  <a:lnTo>
                    <a:pt x="2563916" y="6114083"/>
                  </a:lnTo>
                  <a:lnTo>
                    <a:pt x="2540652" y="6152183"/>
                  </a:lnTo>
                  <a:close/>
                </a:path>
                <a:path w="5528944" h="9429115">
                  <a:moveTo>
                    <a:pt x="2657357" y="6088683"/>
                  </a:moveTo>
                  <a:lnTo>
                    <a:pt x="2604932" y="6088683"/>
                  </a:lnTo>
                  <a:lnTo>
                    <a:pt x="2638902" y="6050583"/>
                  </a:lnTo>
                  <a:lnTo>
                    <a:pt x="2648632" y="6050583"/>
                  </a:lnTo>
                  <a:lnTo>
                    <a:pt x="2657357" y="6088683"/>
                  </a:lnTo>
                  <a:close/>
                </a:path>
                <a:path w="5528944" h="9429115">
                  <a:moveTo>
                    <a:pt x="2969397" y="6088683"/>
                  </a:moveTo>
                  <a:lnTo>
                    <a:pt x="2929461" y="6088683"/>
                  </a:lnTo>
                  <a:lnTo>
                    <a:pt x="2935825" y="6050583"/>
                  </a:lnTo>
                  <a:lnTo>
                    <a:pt x="2961701" y="6050583"/>
                  </a:lnTo>
                  <a:lnTo>
                    <a:pt x="2969397" y="6088683"/>
                  </a:lnTo>
                  <a:close/>
                </a:path>
                <a:path w="5528944" h="9429115">
                  <a:moveTo>
                    <a:pt x="3647651" y="6088683"/>
                  </a:moveTo>
                  <a:lnTo>
                    <a:pt x="3630942" y="6088683"/>
                  </a:lnTo>
                  <a:lnTo>
                    <a:pt x="3627897" y="6050583"/>
                  </a:lnTo>
                  <a:lnTo>
                    <a:pt x="3650139" y="6050583"/>
                  </a:lnTo>
                  <a:lnTo>
                    <a:pt x="3647651" y="6088683"/>
                  </a:lnTo>
                  <a:close/>
                </a:path>
                <a:path w="5528944" h="9429115">
                  <a:moveTo>
                    <a:pt x="3789441" y="6088683"/>
                  </a:moveTo>
                  <a:lnTo>
                    <a:pt x="3736041" y="6088683"/>
                  </a:lnTo>
                  <a:lnTo>
                    <a:pt x="3717845" y="6050583"/>
                  </a:lnTo>
                  <a:lnTo>
                    <a:pt x="3785760" y="6050583"/>
                  </a:lnTo>
                  <a:lnTo>
                    <a:pt x="3789441" y="6088683"/>
                  </a:lnTo>
                  <a:close/>
                </a:path>
                <a:path w="5528944" h="9429115">
                  <a:moveTo>
                    <a:pt x="5261639" y="6088683"/>
                  </a:moveTo>
                  <a:lnTo>
                    <a:pt x="5236786" y="6088683"/>
                  </a:lnTo>
                  <a:lnTo>
                    <a:pt x="5241108" y="6050583"/>
                  </a:lnTo>
                  <a:lnTo>
                    <a:pt x="5260886" y="6050583"/>
                  </a:lnTo>
                  <a:lnTo>
                    <a:pt x="5261639" y="6088683"/>
                  </a:lnTo>
                  <a:close/>
                </a:path>
                <a:path w="5528944" h="9429115">
                  <a:moveTo>
                    <a:pt x="2382495" y="6114083"/>
                  </a:moveTo>
                  <a:lnTo>
                    <a:pt x="2358427" y="6114083"/>
                  </a:lnTo>
                  <a:lnTo>
                    <a:pt x="2345344" y="6088683"/>
                  </a:lnTo>
                  <a:lnTo>
                    <a:pt x="2393773" y="6088683"/>
                  </a:lnTo>
                  <a:lnTo>
                    <a:pt x="2382495" y="6114083"/>
                  </a:lnTo>
                  <a:close/>
                </a:path>
                <a:path w="5528944" h="9429115">
                  <a:moveTo>
                    <a:pt x="3125556" y="6114083"/>
                  </a:moveTo>
                  <a:lnTo>
                    <a:pt x="3061737" y="6114083"/>
                  </a:lnTo>
                  <a:lnTo>
                    <a:pt x="3066321" y="6088683"/>
                  </a:lnTo>
                  <a:lnTo>
                    <a:pt x="3138491" y="6088683"/>
                  </a:lnTo>
                  <a:lnTo>
                    <a:pt x="3125556" y="6114083"/>
                  </a:lnTo>
                  <a:close/>
                </a:path>
                <a:path w="5528944" h="9429115">
                  <a:moveTo>
                    <a:pt x="3383390" y="6114083"/>
                  </a:moveTo>
                  <a:lnTo>
                    <a:pt x="3339382" y="6114083"/>
                  </a:lnTo>
                  <a:lnTo>
                    <a:pt x="3331391" y="6088683"/>
                  </a:lnTo>
                  <a:lnTo>
                    <a:pt x="3373935" y="6088683"/>
                  </a:lnTo>
                  <a:lnTo>
                    <a:pt x="3383390" y="6114083"/>
                  </a:lnTo>
                  <a:close/>
                </a:path>
                <a:path w="5528944" h="9429115">
                  <a:moveTo>
                    <a:pt x="1971678" y="6253783"/>
                  </a:moveTo>
                  <a:lnTo>
                    <a:pt x="1830203" y="6253783"/>
                  </a:lnTo>
                  <a:lnTo>
                    <a:pt x="1847874" y="6215683"/>
                  </a:lnTo>
                  <a:lnTo>
                    <a:pt x="1865950" y="6215683"/>
                  </a:lnTo>
                  <a:lnTo>
                    <a:pt x="1878711" y="6177583"/>
                  </a:lnTo>
                  <a:lnTo>
                    <a:pt x="1866251" y="6152183"/>
                  </a:lnTo>
                  <a:lnTo>
                    <a:pt x="1882615" y="6114083"/>
                  </a:lnTo>
                  <a:lnTo>
                    <a:pt x="1937734" y="6114083"/>
                  </a:lnTo>
                  <a:lnTo>
                    <a:pt x="1964984" y="6152183"/>
                  </a:lnTo>
                  <a:lnTo>
                    <a:pt x="1980412" y="6177583"/>
                  </a:lnTo>
                  <a:lnTo>
                    <a:pt x="1981758" y="6177583"/>
                  </a:lnTo>
                  <a:lnTo>
                    <a:pt x="1966550" y="6215683"/>
                  </a:lnTo>
                  <a:lnTo>
                    <a:pt x="1971678" y="6253783"/>
                  </a:lnTo>
                  <a:close/>
                </a:path>
                <a:path w="5528944" h="9429115">
                  <a:moveTo>
                    <a:pt x="2671155" y="6152183"/>
                  </a:moveTo>
                  <a:lnTo>
                    <a:pt x="2591511" y="6152183"/>
                  </a:lnTo>
                  <a:lnTo>
                    <a:pt x="2577747" y="6114083"/>
                  </a:lnTo>
                  <a:lnTo>
                    <a:pt x="2676633" y="6114083"/>
                  </a:lnTo>
                  <a:lnTo>
                    <a:pt x="2671155" y="6152183"/>
                  </a:lnTo>
                  <a:close/>
                </a:path>
                <a:path w="5528944" h="9429115">
                  <a:moveTo>
                    <a:pt x="2839780" y="6152183"/>
                  </a:moveTo>
                  <a:lnTo>
                    <a:pt x="2821651" y="6152183"/>
                  </a:lnTo>
                  <a:lnTo>
                    <a:pt x="2816216" y="6114083"/>
                  </a:lnTo>
                  <a:lnTo>
                    <a:pt x="2848217" y="6114083"/>
                  </a:lnTo>
                  <a:lnTo>
                    <a:pt x="2839780" y="6152183"/>
                  </a:lnTo>
                  <a:close/>
                </a:path>
                <a:path w="5528944" h="9429115">
                  <a:moveTo>
                    <a:pt x="4437483" y="6152183"/>
                  </a:moveTo>
                  <a:lnTo>
                    <a:pt x="4286513" y="6152183"/>
                  </a:lnTo>
                  <a:lnTo>
                    <a:pt x="4287052" y="6114083"/>
                  </a:lnTo>
                  <a:lnTo>
                    <a:pt x="4404705" y="6114083"/>
                  </a:lnTo>
                  <a:lnTo>
                    <a:pt x="4437483" y="6152183"/>
                  </a:lnTo>
                  <a:close/>
                </a:path>
                <a:path w="5528944" h="9429115">
                  <a:moveTo>
                    <a:pt x="4607200" y="6152183"/>
                  </a:moveTo>
                  <a:lnTo>
                    <a:pt x="4567886" y="6152183"/>
                  </a:lnTo>
                  <a:lnTo>
                    <a:pt x="4566988" y="6114083"/>
                  </a:lnTo>
                  <a:lnTo>
                    <a:pt x="4605886" y="6114083"/>
                  </a:lnTo>
                  <a:lnTo>
                    <a:pt x="4607200" y="6152183"/>
                  </a:lnTo>
                  <a:close/>
                </a:path>
                <a:path w="5528944" h="9429115">
                  <a:moveTo>
                    <a:pt x="2769813" y="6177583"/>
                  </a:moveTo>
                  <a:lnTo>
                    <a:pt x="2732686" y="6177583"/>
                  </a:lnTo>
                  <a:lnTo>
                    <a:pt x="2733955" y="6152183"/>
                  </a:lnTo>
                  <a:lnTo>
                    <a:pt x="2769686" y="6152183"/>
                  </a:lnTo>
                  <a:lnTo>
                    <a:pt x="2769813" y="6177583"/>
                  </a:lnTo>
                  <a:close/>
                </a:path>
                <a:path w="5528944" h="9429115">
                  <a:moveTo>
                    <a:pt x="4441089" y="6177583"/>
                  </a:moveTo>
                  <a:lnTo>
                    <a:pt x="4429364" y="6177583"/>
                  </a:lnTo>
                  <a:lnTo>
                    <a:pt x="4406411" y="6152183"/>
                  </a:lnTo>
                  <a:lnTo>
                    <a:pt x="4444244" y="6152183"/>
                  </a:lnTo>
                  <a:lnTo>
                    <a:pt x="4441089" y="6177583"/>
                  </a:lnTo>
                  <a:close/>
                </a:path>
                <a:path w="5528944" h="9429115">
                  <a:moveTo>
                    <a:pt x="104478" y="6215683"/>
                  </a:moveTo>
                  <a:lnTo>
                    <a:pt x="83063" y="6215683"/>
                  </a:lnTo>
                  <a:lnTo>
                    <a:pt x="82144" y="6177583"/>
                  </a:lnTo>
                  <a:lnTo>
                    <a:pt x="102182" y="6177583"/>
                  </a:lnTo>
                  <a:lnTo>
                    <a:pt x="104478" y="6215683"/>
                  </a:lnTo>
                  <a:close/>
                </a:path>
                <a:path w="5528944" h="9429115">
                  <a:moveTo>
                    <a:pt x="2379104" y="6215683"/>
                  </a:moveTo>
                  <a:lnTo>
                    <a:pt x="2352776" y="6215683"/>
                  </a:lnTo>
                  <a:lnTo>
                    <a:pt x="2351370" y="6177583"/>
                  </a:lnTo>
                  <a:lnTo>
                    <a:pt x="2379957" y="6177583"/>
                  </a:lnTo>
                  <a:lnTo>
                    <a:pt x="2379104" y="6215683"/>
                  </a:lnTo>
                  <a:close/>
                </a:path>
                <a:path w="5528944" h="9429115">
                  <a:moveTo>
                    <a:pt x="2985640" y="6215683"/>
                  </a:moveTo>
                  <a:lnTo>
                    <a:pt x="2904210" y="6215683"/>
                  </a:lnTo>
                  <a:lnTo>
                    <a:pt x="2927253" y="6177583"/>
                  </a:lnTo>
                  <a:lnTo>
                    <a:pt x="2985244" y="6177583"/>
                  </a:lnTo>
                  <a:lnTo>
                    <a:pt x="2985640" y="6215683"/>
                  </a:lnTo>
                  <a:close/>
                </a:path>
                <a:path w="5528944" h="9429115">
                  <a:moveTo>
                    <a:pt x="3286490" y="6215683"/>
                  </a:moveTo>
                  <a:lnTo>
                    <a:pt x="3268587" y="6215683"/>
                  </a:lnTo>
                  <a:lnTo>
                    <a:pt x="3264784" y="6177583"/>
                  </a:lnTo>
                  <a:lnTo>
                    <a:pt x="3290758" y="6177583"/>
                  </a:lnTo>
                  <a:lnTo>
                    <a:pt x="3286490" y="6215683"/>
                  </a:lnTo>
                  <a:close/>
                </a:path>
                <a:path w="5528944" h="9429115">
                  <a:moveTo>
                    <a:pt x="3455496" y="6215683"/>
                  </a:moveTo>
                  <a:lnTo>
                    <a:pt x="3448880" y="6215683"/>
                  </a:lnTo>
                  <a:lnTo>
                    <a:pt x="3444290" y="6177583"/>
                  </a:lnTo>
                  <a:lnTo>
                    <a:pt x="3458709" y="6177583"/>
                  </a:lnTo>
                  <a:lnTo>
                    <a:pt x="3455496" y="6215683"/>
                  </a:lnTo>
                  <a:close/>
                </a:path>
                <a:path w="5528944" h="9429115">
                  <a:moveTo>
                    <a:pt x="3737319" y="6215683"/>
                  </a:moveTo>
                  <a:lnTo>
                    <a:pt x="3722444" y="6215683"/>
                  </a:lnTo>
                  <a:lnTo>
                    <a:pt x="3730203" y="6177583"/>
                  </a:lnTo>
                  <a:lnTo>
                    <a:pt x="3737319" y="6215683"/>
                  </a:lnTo>
                  <a:close/>
                </a:path>
                <a:path w="5528944" h="9429115">
                  <a:moveTo>
                    <a:pt x="4017942" y="6215683"/>
                  </a:moveTo>
                  <a:lnTo>
                    <a:pt x="3975978" y="6215683"/>
                  </a:lnTo>
                  <a:lnTo>
                    <a:pt x="3975483" y="6177583"/>
                  </a:lnTo>
                  <a:lnTo>
                    <a:pt x="4021430" y="6177583"/>
                  </a:lnTo>
                  <a:lnTo>
                    <a:pt x="4017942" y="6215683"/>
                  </a:lnTo>
                  <a:close/>
                </a:path>
                <a:path w="5528944" h="9429115">
                  <a:moveTo>
                    <a:pt x="4255394" y="6215683"/>
                  </a:moveTo>
                  <a:lnTo>
                    <a:pt x="4204558" y="6215683"/>
                  </a:lnTo>
                  <a:lnTo>
                    <a:pt x="4209519" y="6177583"/>
                  </a:lnTo>
                  <a:lnTo>
                    <a:pt x="4249035" y="6177583"/>
                  </a:lnTo>
                  <a:lnTo>
                    <a:pt x="4255394" y="6215683"/>
                  </a:lnTo>
                  <a:close/>
                </a:path>
                <a:path w="5528944" h="9429115">
                  <a:moveTo>
                    <a:pt x="4525730" y="6215683"/>
                  </a:moveTo>
                  <a:lnTo>
                    <a:pt x="4497078" y="6215683"/>
                  </a:lnTo>
                  <a:lnTo>
                    <a:pt x="4503800" y="6177583"/>
                  </a:lnTo>
                  <a:lnTo>
                    <a:pt x="4525599" y="6177583"/>
                  </a:lnTo>
                  <a:lnTo>
                    <a:pt x="4525730" y="6215683"/>
                  </a:lnTo>
                  <a:close/>
                </a:path>
                <a:path w="5528944" h="9429115">
                  <a:moveTo>
                    <a:pt x="1012462" y="6253783"/>
                  </a:moveTo>
                  <a:lnTo>
                    <a:pt x="1004930" y="6253783"/>
                  </a:lnTo>
                  <a:lnTo>
                    <a:pt x="1008729" y="6215683"/>
                  </a:lnTo>
                  <a:lnTo>
                    <a:pt x="1012462" y="6253783"/>
                  </a:lnTo>
                  <a:close/>
                </a:path>
                <a:path w="5528944" h="9429115">
                  <a:moveTo>
                    <a:pt x="2920878" y="6253783"/>
                  </a:moveTo>
                  <a:lnTo>
                    <a:pt x="2871943" y="6253783"/>
                  </a:lnTo>
                  <a:lnTo>
                    <a:pt x="2881838" y="6215683"/>
                  </a:lnTo>
                  <a:lnTo>
                    <a:pt x="2937145" y="6215683"/>
                  </a:lnTo>
                  <a:lnTo>
                    <a:pt x="2920878" y="6253783"/>
                  </a:lnTo>
                  <a:close/>
                </a:path>
                <a:path w="5528944" h="9429115">
                  <a:moveTo>
                    <a:pt x="3064095" y="6253783"/>
                  </a:moveTo>
                  <a:lnTo>
                    <a:pt x="3045889" y="6253783"/>
                  </a:lnTo>
                  <a:lnTo>
                    <a:pt x="3053486" y="6215683"/>
                  </a:lnTo>
                  <a:lnTo>
                    <a:pt x="3060362" y="6215683"/>
                  </a:lnTo>
                  <a:lnTo>
                    <a:pt x="3064095" y="6253783"/>
                  </a:lnTo>
                  <a:close/>
                </a:path>
                <a:path w="5528944" h="9429115">
                  <a:moveTo>
                    <a:pt x="3747142" y="6253783"/>
                  </a:moveTo>
                  <a:lnTo>
                    <a:pt x="3726132" y="6253783"/>
                  </a:lnTo>
                  <a:lnTo>
                    <a:pt x="3718896" y="6215683"/>
                  </a:lnTo>
                  <a:lnTo>
                    <a:pt x="3754373" y="6215683"/>
                  </a:lnTo>
                  <a:lnTo>
                    <a:pt x="3747142" y="6253783"/>
                  </a:lnTo>
                  <a:close/>
                </a:path>
                <a:path w="5528944" h="9429115">
                  <a:moveTo>
                    <a:pt x="4240190" y="6253783"/>
                  </a:moveTo>
                  <a:lnTo>
                    <a:pt x="4229913" y="6253783"/>
                  </a:lnTo>
                  <a:lnTo>
                    <a:pt x="4219661" y="6215683"/>
                  </a:lnTo>
                  <a:lnTo>
                    <a:pt x="4248745" y="6215683"/>
                  </a:lnTo>
                  <a:lnTo>
                    <a:pt x="4240190" y="6253783"/>
                  </a:lnTo>
                  <a:close/>
                </a:path>
                <a:path w="5528944" h="9429115">
                  <a:moveTo>
                    <a:pt x="4437776" y="6253783"/>
                  </a:moveTo>
                  <a:lnTo>
                    <a:pt x="4400544" y="6253783"/>
                  </a:lnTo>
                  <a:lnTo>
                    <a:pt x="4404373" y="6215683"/>
                  </a:lnTo>
                  <a:lnTo>
                    <a:pt x="4433388" y="6215683"/>
                  </a:lnTo>
                  <a:lnTo>
                    <a:pt x="4437776" y="6253783"/>
                  </a:lnTo>
                  <a:close/>
                </a:path>
                <a:path w="5528944" h="9429115">
                  <a:moveTo>
                    <a:pt x="2060201" y="6279183"/>
                  </a:moveTo>
                  <a:lnTo>
                    <a:pt x="1833192" y="6279183"/>
                  </a:lnTo>
                  <a:lnTo>
                    <a:pt x="1825092" y="6253783"/>
                  </a:lnTo>
                  <a:lnTo>
                    <a:pt x="2064203" y="6253783"/>
                  </a:lnTo>
                  <a:lnTo>
                    <a:pt x="2060201" y="6279183"/>
                  </a:lnTo>
                  <a:close/>
                </a:path>
                <a:path w="5528944" h="9429115">
                  <a:moveTo>
                    <a:pt x="2648431" y="6279183"/>
                  </a:moveTo>
                  <a:lnTo>
                    <a:pt x="2572366" y="6279183"/>
                  </a:lnTo>
                  <a:lnTo>
                    <a:pt x="2554093" y="6253783"/>
                  </a:lnTo>
                  <a:lnTo>
                    <a:pt x="2631577" y="6253783"/>
                  </a:lnTo>
                  <a:lnTo>
                    <a:pt x="2648431" y="6279183"/>
                  </a:lnTo>
                  <a:close/>
                </a:path>
                <a:path w="5528944" h="9429115">
                  <a:moveTo>
                    <a:pt x="2897235" y="6279183"/>
                  </a:moveTo>
                  <a:lnTo>
                    <a:pt x="2862457" y="6279183"/>
                  </a:lnTo>
                  <a:lnTo>
                    <a:pt x="2865208" y="6253783"/>
                  </a:lnTo>
                  <a:lnTo>
                    <a:pt x="2909348" y="6253783"/>
                  </a:lnTo>
                  <a:lnTo>
                    <a:pt x="2897235" y="6279183"/>
                  </a:lnTo>
                  <a:close/>
                </a:path>
                <a:path w="5528944" h="9429115">
                  <a:moveTo>
                    <a:pt x="2020448" y="6317283"/>
                  </a:moveTo>
                  <a:lnTo>
                    <a:pt x="1943038" y="6317283"/>
                  </a:lnTo>
                  <a:lnTo>
                    <a:pt x="1949358" y="6279183"/>
                  </a:lnTo>
                  <a:lnTo>
                    <a:pt x="2040426" y="6279183"/>
                  </a:lnTo>
                  <a:lnTo>
                    <a:pt x="2020448" y="6317283"/>
                  </a:lnTo>
                  <a:close/>
                </a:path>
                <a:path w="5528944" h="9429115">
                  <a:moveTo>
                    <a:pt x="2518433" y="6317283"/>
                  </a:moveTo>
                  <a:lnTo>
                    <a:pt x="2494653" y="6317283"/>
                  </a:lnTo>
                  <a:lnTo>
                    <a:pt x="2495741" y="6279183"/>
                  </a:lnTo>
                  <a:lnTo>
                    <a:pt x="2513455" y="6279183"/>
                  </a:lnTo>
                  <a:lnTo>
                    <a:pt x="2518433" y="6317283"/>
                  </a:lnTo>
                  <a:close/>
                </a:path>
                <a:path w="5528944" h="9429115">
                  <a:moveTo>
                    <a:pt x="2622071" y="6317283"/>
                  </a:moveTo>
                  <a:lnTo>
                    <a:pt x="2614310" y="6279183"/>
                  </a:lnTo>
                  <a:lnTo>
                    <a:pt x="2631403" y="6279183"/>
                  </a:lnTo>
                  <a:lnTo>
                    <a:pt x="2622071" y="6317283"/>
                  </a:lnTo>
                  <a:close/>
                </a:path>
                <a:path w="5528944" h="9429115">
                  <a:moveTo>
                    <a:pt x="3408402" y="6317283"/>
                  </a:moveTo>
                  <a:lnTo>
                    <a:pt x="3348066" y="6317283"/>
                  </a:lnTo>
                  <a:lnTo>
                    <a:pt x="3357215" y="6279183"/>
                  </a:lnTo>
                  <a:lnTo>
                    <a:pt x="3378839" y="6279183"/>
                  </a:lnTo>
                  <a:lnTo>
                    <a:pt x="3408402" y="6317283"/>
                  </a:lnTo>
                  <a:close/>
                </a:path>
                <a:path w="5528944" h="9429115">
                  <a:moveTo>
                    <a:pt x="4613814" y="6317283"/>
                  </a:moveTo>
                  <a:lnTo>
                    <a:pt x="4597245" y="6317283"/>
                  </a:lnTo>
                  <a:lnTo>
                    <a:pt x="4593349" y="6279183"/>
                  </a:lnTo>
                  <a:lnTo>
                    <a:pt x="4620265" y="6279183"/>
                  </a:lnTo>
                  <a:lnTo>
                    <a:pt x="4613814" y="6317283"/>
                  </a:lnTo>
                  <a:close/>
                </a:path>
                <a:path w="5528944" h="9429115">
                  <a:moveTo>
                    <a:pt x="1966254" y="6342683"/>
                  </a:moveTo>
                  <a:lnTo>
                    <a:pt x="1938352" y="6342683"/>
                  </a:lnTo>
                  <a:lnTo>
                    <a:pt x="1924309" y="6317283"/>
                  </a:lnTo>
                  <a:lnTo>
                    <a:pt x="1979026" y="6317283"/>
                  </a:lnTo>
                  <a:lnTo>
                    <a:pt x="1966254" y="6342683"/>
                  </a:lnTo>
                  <a:close/>
                </a:path>
                <a:path w="5528944" h="9429115">
                  <a:moveTo>
                    <a:pt x="3465058" y="6342683"/>
                  </a:moveTo>
                  <a:lnTo>
                    <a:pt x="3358957" y="6342683"/>
                  </a:lnTo>
                  <a:lnTo>
                    <a:pt x="3340921" y="6317283"/>
                  </a:lnTo>
                  <a:lnTo>
                    <a:pt x="3437215" y="6317283"/>
                  </a:lnTo>
                  <a:lnTo>
                    <a:pt x="3465058" y="6342683"/>
                  </a:lnTo>
                  <a:close/>
                </a:path>
                <a:path w="5528944" h="9429115">
                  <a:moveTo>
                    <a:pt x="349472" y="6406183"/>
                  </a:moveTo>
                  <a:lnTo>
                    <a:pt x="294906" y="6406183"/>
                  </a:lnTo>
                  <a:lnTo>
                    <a:pt x="306608" y="6380783"/>
                  </a:lnTo>
                  <a:lnTo>
                    <a:pt x="322460" y="6342683"/>
                  </a:lnTo>
                  <a:lnTo>
                    <a:pt x="349560" y="6342683"/>
                  </a:lnTo>
                  <a:lnTo>
                    <a:pt x="356540" y="6380783"/>
                  </a:lnTo>
                  <a:lnTo>
                    <a:pt x="360968" y="6380783"/>
                  </a:lnTo>
                  <a:lnTo>
                    <a:pt x="349472" y="6406183"/>
                  </a:lnTo>
                  <a:close/>
                </a:path>
                <a:path w="5528944" h="9429115">
                  <a:moveTo>
                    <a:pt x="2954759" y="6380783"/>
                  </a:moveTo>
                  <a:lnTo>
                    <a:pt x="2910312" y="6380783"/>
                  </a:lnTo>
                  <a:lnTo>
                    <a:pt x="2908642" y="6342683"/>
                  </a:lnTo>
                  <a:lnTo>
                    <a:pt x="2957608" y="6342683"/>
                  </a:lnTo>
                  <a:lnTo>
                    <a:pt x="2954759" y="6380783"/>
                  </a:lnTo>
                  <a:close/>
                </a:path>
                <a:path w="5528944" h="9429115">
                  <a:moveTo>
                    <a:pt x="3490282" y="6380783"/>
                  </a:moveTo>
                  <a:lnTo>
                    <a:pt x="3422522" y="6380783"/>
                  </a:lnTo>
                  <a:lnTo>
                    <a:pt x="3400249" y="6342683"/>
                  </a:lnTo>
                  <a:lnTo>
                    <a:pt x="3492791" y="6342683"/>
                  </a:lnTo>
                  <a:lnTo>
                    <a:pt x="3490282" y="6380783"/>
                  </a:lnTo>
                  <a:close/>
                </a:path>
                <a:path w="5528944" h="9429115">
                  <a:moveTo>
                    <a:pt x="3723088" y="6380783"/>
                  </a:moveTo>
                  <a:lnTo>
                    <a:pt x="3665424" y="6380783"/>
                  </a:lnTo>
                  <a:lnTo>
                    <a:pt x="3666229" y="6342683"/>
                  </a:lnTo>
                  <a:lnTo>
                    <a:pt x="3722269" y="6342683"/>
                  </a:lnTo>
                  <a:lnTo>
                    <a:pt x="3723088" y="6380783"/>
                  </a:lnTo>
                  <a:close/>
                </a:path>
                <a:path w="5528944" h="9429115">
                  <a:moveTo>
                    <a:pt x="3988635" y="6380783"/>
                  </a:moveTo>
                  <a:lnTo>
                    <a:pt x="3921399" y="6380783"/>
                  </a:lnTo>
                  <a:lnTo>
                    <a:pt x="3931373" y="6342683"/>
                  </a:lnTo>
                  <a:lnTo>
                    <a:pt x="3978493" y="6342683"/>
                  </a:lnTo>
                  <a:lnTo>
                    <a:pt x="3988635" y="6380783"/>
                  </a:lnTo>
                  <a:close/>
                </a:path>
                <a:path w="5528944" h="9429115">
                  <a:moveTo>
                    <a:pt x="2110333" y="6406183"/>
                  </a:moveTo>
                  <a:lnTo>
                    <a:pt x="2076254" y="6406183"/>
                  </a:lnTo>
                  <a:lnTo>
                    <a:pt x="2085448" y="6380783"/>
                  </a:lnTo>
                  <a:lnTo>
                    <a:pt x="2104799" y="6380783"/>
                  </a:lnTo>
                  <a:lnTo>
                    <a:pt x="2110333" y="6406183"/>
                  </a:lnTo>
                  <a:close/>
                </a:path>
                <a:path w="5528944" h="9429115">
                  <a:moveTo>
                    <a:pt x="2437193" y="6406183"/>
                  </a:moveTo>
                  <a:lnTo>
                    <a:pt x="2380282" y="6406183"/>
                  </a:lnTo>
                  <a:lnTo>
                    <a:pt x="2384523" y="6380783"/>
                  </a:lnTo>
                  <a:lnTo>
                    <a:pt x="2436128" y="6380783"/>
                  </a:lnTo>
                  <a:lnTo>
                    <a:pt x="2437193" y="6406183"/>
                  </a:lnTo>
                  <a:close/>
                </a:path>
                <a:path w="5528944" h="9429115">
                  <a:moveTo>
                    <a:pt x="3992708" y="6406183"/>
                  </a:moveTo>
                  <a:lnTo>
                    <a:pt x="3960871" y="6406183"/>
                  </a:lnTo>
                  <a:lnTo>
                    <a:pt x="3951646" y="6380783"/>
                  </a:lnTo>
                  <a:lnTo>
                    <a:pt x="3993307" y="6380783"/>
                  </a:lnTo>
                  <a:lnTo>
                    <a:pt x="3992708" y="6406183"/>
                  </a:lnTo>
                  <a:close/>
                </a:path>
                <a:path w="5528944" h="9429115">
                  <a:moveTo>
                    <a:pt x="4196848" y="6406183"/>
                  </a:moveTo>
                  <a:lnTo>
                    <a:pt x="4165021" y="6406183"/>
                  </a:lnTo>
                  <a:lnTo>
                    <a:pt x="4169302" y="6380783"/>
                  </a:lnTo>
                  <a:lnTo>
                    <a:pt x="4190242" y="6380783"/>
                  </a:lnTo>
                  <a:lnTo>
                    <a:pt x="4196848" y="6406183"/>
                  </a:lnTo>
                  <a:close/>
                </a:path>
                <a:path w="5528944" h="9429115">
                  <a:moveTo>
                    <a:pt x="4511748" y="6406183"/>
                  </a:moveTo>
                  <a:lnTo>
                    <a:pt x="4476350" y="6406183"/>
                  </a:lnTo>
                  <a:lnTo>
                    <a:pt x="4486353" y="6380783"/>
                  </a:lnTo>
                  <a:lnTo>
                    <a:pt x="4514367" y="6380783"/>
                  </a:lnTo>
                  <a:lnTo>
                    <a:pt x="4511748" y="6406183"/>
                  </a:lnTo>
                  <a:close/>
                </a:path>
                <a:path w="5528944" h="9429115">
                  <a:moveTo>
                    <a:pt x="4721488" y="6406183"/>
                  </a:moveTo>
                  <a:lnTo>
                    <a:pt x="4690666" y="6406183"/>
                  </a:lnTo>
                  <a:lnTo>
                    <a:pt x="4691615" y="6380783"/>
                  </a:lnTo>
                  <a:lnTo>
                    <a:pt x="4717386" y="6380783"/>
                  </a:lnTo>
                  <a:lnTo>
                    <a:pt x="4721488" y="6406183"/>
                  </a:lnTo>
                  <a:close/>
                </a:path>
                <a:path w="5528944" h="9429115">
                  <a:moveTo>
                    <a:pt x="298000" y="6482383"/>
                  </a:moveTo>
                  <a:lnTo>
                    <a:pt x="283375" y="6482383"/>
                  </a:lnTo>
                  <a:lnTo>
                    <a:pt x="280967" y="6444283"/>
                  </a:lnTo>
                  <a:lnTo>
                    <a:pt x="286617" y="6406183"/>
                  </a:lnTo>
                  <a:lnTo>
                    <a:pt x="334396" y="6406183"/>
                  </a:lnTo>
                  <a:lnTo>
                    <a:pt x="316865" y="6444283"/>
                  </a:lnTo>
                  <a:lnTo>
                    <a:pt x="298000" y="6482383"/>
                  </a:lnTo>
                  <a:close/>
                </a:path>
                <a:path w="5528944" h="9429115">
                  <a:moveTo>
                    <a:pt x="2089712" y="6444283"/>
                  </a:moveTo>
                  <a:lnTo>
                    <a:pt x="2076815" y="6406183"/>
                  </a:lnTo>
                  <a:lnTo>
                    <a:pt x="2102670" y="6406183"/>
                  </a:lnTo>
                  <a:lnTo>
                    <a:pt x="2089712" y="6444283"/>
                  </a:lnTo>
                  <a:close/>
                </a:path>
                <a:path w="5528944" h="9429115">
                  <a:moveTo>
                    <a:pt x="2534597" y="6482383"/>
                  </a:moveTo>
                  <a:lnTo>
                    <a:pt x="2508610" y="6482383"/>
                  </a:lnTo>
                  <a:lnTo>
                    <a:pt x="2499184" y="6444283"/>
                  </a:lnTo>
                  <a:lnTo>
                    <a:pt x="2508086" y="6406183"/>
                  </a:lnTo>
                  <a:lnTo>
                    <a:pt x="2609804" y="6406183"/>
                  </a:lnTo>
                  <a:lnTo>
                    <a:pt x="2616701" y="6444283"/>
                  </a:lnTo>
                  <a:lnTo>
                    <a:pt x="2548086" y="6444283"/>
                  </a:lnTo>
                  <a:lnTo>
                    <a:pt x="2534597" y="6482383"/>
                  </a:lnTo>
                  <a:close/>
                </a:path>
                <a:path w="5528944" h="9429115">
                  <a:moveTo>
                    <a:pt x="3147627" y="6444283"/>
                  </a:moveTo>
                  <a:lnTo>
                    <a:pt x="3098052" y="6444283"/>
                  </a:lnTo>
                  <a:lnTo>
                    <a:pt x="3101883" y="6406183"/>
                  </a:lnTo>
                  <a:lnTo>
                    <a:pt x="3140358" y="6406183"/>
                  </a:lnTo>
                  <a:lnTo>
                    <a:pt x="3147627" y="6444283"/>
                  </a:lnTo>
                  <a:close/>
                </a:path>
                <a:path w="5528944" h="9429115">
                  <a:moveTo>
                    <a:pt x="3604484" y="6444283"/>
                  </a:moveTo>
                  <a:lnTo>
                    <a:pt x="3550456" y="6444283"/>
                  </a:lnTo>
                  <a:lnTo>
                    <a:pt x="3566233" y="6406183"/>
                  </a:lnTo>
                  <a:lnTo>
                    <a:pt x="3591157" y="6406183"/>
                  </a:lnTo>
                  <a:lnTo>
                    <a:pt x="3604484" y="6444283"/>
                  </a:lnTo>
                  <a:close/>
                </a:path>
                <a:path w="5528944" h="9429115">
                  <a:moveTo>
                    <a:pt x="3822488" y="6444283"/>
                  </a:moveTo>
                  <a:lnTo>
                    <a:pt x="3792342" y="6444283"/>
                  </a:lnTo>
                  <a:lnTo>
                    <a:pt x="3798433" y="6406183"/>
                  </a:lnTo>
                  <a:lnTo>
                    <a:pt x="3816084" y="6406183"/>
                  </a:lnTo>
                  <a:lnTo>
                    <a:pt x="3822488" y="6444283"/>
                  </a:lnTo>
                  <a:close/>
                </a:path>
                <a:path w="5528944" h="9429115">
                  <a:moveTo>
                    <a:pt x="4130347" y="6444283"/>
                  </a:moveTo>
                  <a:lnTo>
                    <a:pt x="4079878" y="6444283"/>
                  </a:lnTo>
                  <a:lnTo>
                    <a:pt x="4097819" y="6406183"/>
                  </a:lnTo>
                  <a:lnTo>
                    <a:pt x="4123479" y="6406183"/>
                  </a:lnTo>
                  <a:lnTo>
                    <a:pt x="4130347" y="6444283"/>
                  </a:lnTo>
                  <a:close/>
                </a:path>
                <a:path w="5528944" h="9429115">
                  <a:moveTo>
                    <a:pt x="166804" y="6482383"/>
                  </a:moveTo>
                  <a:lnTo>
                    <a:pt x="147013" y="6482383"/>
                  </a:lnTo>
                  <a:lnTo>
                    <a:pt x="154217" y="6444283"/>
                  </a:lnTo>
                  <a:lnTo>
                    <a:pt x="160920" y="6444283"/>
                  </a:lnTo>
                  <a:lnTo>
                    <a:pt x="166804" y="6482383"/>
                  </a:lnTo>
                  <a:close/>
                </a:path>
                <a:path w="5528944" h="9429115">
                  <a:moveTo>
                    <a:pt x="1301762" y="6482383"/>
                  </a:moveTo>
                  <a:lnTo>
                    <a:pt x="1274074" y="6482383"/>
                  </a:lnTo>
                  <a:lnTo>
                    <a:pt x="1275043" y="6444283"/>
                  </a:lnTo>
                  <a:lnTo>
                    <a:pt x="1300190" y="6444283"/>
                  </a:lnTo>
                  <a:lnTo>
                    <a:pt x="1301762" y="6482383"/>
                  </a:lnTo>
                  <a:close/>
                </a:path>
                <a:path w="5528944" h="9429115">
                  <a:moveTo>
                    <a:pt x="1646730" y="6482383"/>
                  </a:moveTo>
                  <a:lnTo>
                    <a:pt x="1633632" y="6444283"/>
                  </a:lnTo>
                  <a:lnTo>
                    <a:pt x="1652330" y="6444283"/>
                  </a:lnTo>
                  <a:lnTo>
                    <a:pt x="1646730" y="6482383"/>
                  </a:lnTo>
                  <a:close/>
                </a:path>
                <a:path w="5528944" h="9429115">
                  <a:moveTo>
                    <a:pt x="3307734" y="6482383"/>
                  </a:moveTo>
                  <a:lnTo>
                    <a:pt x="3278050" y="6482383"/>
                  </a:lnTo>
                  <a:lnTo>
                    <a:pt x="3280474" y="6444283"/>
                  </a:lnTo>
                  <a:lnTo>
                    <a:pt x="3309015" y="6444283"/>
                  </a:lnTo>
                  <a:lnTo>
                    <a:pt x="3307734" y="6482383"/>
                  </a:lnTo>
                  <a:close/>
                </a:path>
                <a:path w="5528944" h="9429115">
                  <a:moveTo>
                    <a:pt x="4136018" y="6482383"/>
                  </a:moveTo>
                  <a:lnTo>
                    <a:pt x="4035930" y="6482383"/>
                  </a:lnTo>
                  <a:lnTo>
                    <a:pt x="4048455" y="6444283"/>
                  </a:lnTo>
                  <a:lnTo>
                    <a:pt x="4138947" y="6444283"/>
                  </a:lnTo>
                  <a:lnTo>
                    <a:pt x="4136018" y="6482383"/>
                  </a:lnTo>
                  <a:close/>
                </a:path>
                <a:path w="5528944" h="9429115">
                  <a:moveTo>
                    <a:pt x="2225694" y="6507783"/>
                  </a:moveTo>
                  <a:lnTo>
                    <a:pt x="2126804" y="6507783"/>
                  </a:lnTo>
                  <a:lnTo>
                    <a:pt x="2144644" y="6482383"/>
                  </a:lnTo>
                  <a:lnTo>
                    <a:pt x="2228769" y="6482383"/>
                  </a:lnTo>
                  <a:lnTo>
                    <a:pt x="2225694" y="6507783"/>
                  </a:lnTo>
                  <a:close/>
                </a:path>
                <a:path w="5528944" h="9429115">
                  <a:moveTo>
                    <a:pt x="3442266" y="6507783"/>
                  </a:moveTo>
                  <a:lnTo>
                    <a:pt x="3424028" y="6507783"/>
                  </a:lnTo>
                  <a:lnTo>
                    <a:pt x="3434866" y="6482383"/>
                  </a:lnTo>
                  <a:lnTo>
                    <a:pt x="3446589" y="6482383"/>
                  </a:lnTo>
                  <a:lnTo>
                    <a:pt x="3442266" y="6507783"/>
                  </a:lnTo>
                  <a:close/>
                </a:path>
                <a:path w="5528944" h="9429115">
                  <a:moveTo>
                    <a:pt x="2139870" y="6545883"/>
                  </a:moveTo>
                  <a:lnTo>
                    <a:pt x="2126476" y="6545883"/>
                  </a:lnTo>
                  <a:lnTo>
                    <a:pt x="2124970" y="6507783"/>
                  </a:lnTo>
                  <a:lnTo>
                    <a:pt x="2158759" y="6507783"/>
                  </a:lnTo>
                  <a:lnTo>
                    <a:pt x="2139870" y="6545883"/>
                  </a:lnTo>
                  <a:close/>
                </a:path>
                <a:path w="5528944" h="9429115">
                  <a:moveTo>
                    <a:pt x="2432777" y="6545883"/>
                  </a:moveTo>
                  <a:lnTo>
                    <a:pt x="2375567" y="6545883"/>
                  </a:lnTo>
                  <a:lnTo>
                    <a:pt x="2375082" y="6507783"/>
                  </a:lnTo>
                  <a:lnTo>
                    <a:pt x="2447279" y="6507783"/>
                  </a:lnTo>
                  <a:lnTo>
                    <a:pt x="2432777" y="6545883"/>
                  </a:lnTo>
                  <a:close/>
                </a:path>
                <a:path w="5528944" h="9429115">
                  <a:moveTo>
                    <a:pt x="1380850" y="6571283"/>
                  </a:moveTo>
                  <a:lnTo>
                    <a:pt x="1293920" y="6571283"/>
                  </a:lnTo>
                  <a:lnTo>
                    <a:pt x="1288551" y="6545883"/>
                  </a:lnTo>
                  <a:lnTo>
                    <a:pt x="1375275" y="6545883"/>
                  </a:lnTo>
                  <a:lnTo>
                    <a:pt x="1380850" y="6571283"/>
                  </a:lnTo>
                  <a:close/>
                </a:path>
                <a:path w="5528944" h="9429115">
                  <a:moveTo>
                    <a:pt x="1842382" y="6571283"/>
                  </a:moveTo>
                  <a:lnTo>
                    <a:pt x="1824961" y="6571283"/>
                  </a:lnTo>
                  <a:lnTo>
                    <a:pt x="1824372" y="6545883"/>
                  </a:lnTo>
                  <a:lnTo>
                    <a:pt x="1839140" y="6545883"/>
                  </a:lnTo>
                  <a:lnTo>
                    <a:pt x="1842382" y="6571283"/>
                  </a:lnTo>
                  <a:close/>
                </a:path>
                <a:path w="5528944" h="9429115">
                  <a:moveTo>
                    <a:pt x="1261400" y="6609383"/>
                  </a:moveTo>
                  <a:lnTo>
                    <a:pt x="1165002" y="6609383"/>
                  </a:lnTo>
                  <a:lnTo>
                    <a:pt x="1176023" y="6571283"/>
                  </a:lnTo>
                  <a:lnTo>
                    <a:pt x="1252286" y="6571283"/>
                  </a:lnTo>
                  <a:lnTo>
                    <a:pt x="1261400" y="6609383"/>
                  </a:lnTo>
                  <a:close/>
                </a:path>
                <a:path w="5528944" h="9429115">
                  <a:moveTo>
                    <a:pt x="1363692" y="6609383"/>
                  </a:moveTo>
                  <a:lnTo>
                    <a:pt x="1333218" y="6609383"/>
                  </a:lnTo>
                  <a:lnTo>
                    <a:pt x="1317644" y="6571283"/>
                  </a:lnTo>
                  <a:lnTo>
                    <a:pt x="1377240" y="6571283"/>
                  </a:lnTo>
                  <a:lnTo>
                    <a:pt x="1363692" y="6609383"/>
                  </a:lnTo>
                  <a:close/>
                </a:path>
                <a:path w="5528944" h="9429115">
                  <a:moveTo>
                    <a:pt x="2837894" y="6609383"/>
                  </a:moveTo>
                  <a:lnTo>
                    <a:pt x="2821161" y="6609383"/>
                  </a:lnTo>
                  <a:lnTo>
                    <a:pt x="2824992" y="6571283"/>
                  </a:lnTo>
                  <a:lnTo>
                    <a:pt x="2840546" y="6571283"/>
                  </a:lnTo>
                  <a:lnTo>
                    <a:pt x="2837894" y="6609383"/>
                  </a:lnTo>
                  <a:close/>
                </a:path>
                <a:path w="5528944" h="9429115">
                  <a:moveTo>
                    <a:pt x="3122654" y="6609383"/>
                  </a:moveTo>
                  <a:lnTo>
                    <a:pt x="3099397" y="6609383"/>
                  </a:lnTo>
                  <a:lnTo>
                    <a:pt x="3109250" y="6571283"/>
                  </a:lnTo>
                  <a:lnTo>
                    <a:pt x="3122654" y="6609383"/>
                  </a:lnTo>
                  <a:close/>
                </a:path>
                <a:path w="5528944" h="9429115">
                  <a:moveTo>
                    <a:pt x="3631957" y="6609383"/>
                  </a:moveTo>
                  <a:lnTo>
                    <a:pt x="3559198" y="6609383"/>
                  </a:lnTo>
                  <a:lnTo>
                    <a:pt x="3560835" y="6571283"/>
                  </a:lnTo>
                  <a:lnTo>
                    <a:pt x="3607648" y="6571283"/>
                  </a:lnTo>
                  <a:lnTo>
                    <a:pt x="3631957" y="6609383"/>
                  </a:lnTo>
                  <a:close/>
                </a:path>
                <a:path w="5528944" h="9429115">
                  <a:moveTo>
                    <a:pt x="442276" y="6634783"/>
                  </a:moveTo>
                  <a:lnTo>
                    <a:pt x="417201" y="6634783"/>
                  </a:lnTo>
                  <a:lnTo>
                    <a:pt x="409366" y="6609383"/>
                  </a:lnTo>
                  <a:lnTo>
                    <a:pt x="461070" y="6609383"/>
                  </a:lnTo>
                  <a:lnTo>
                    <a:pt x="442276" y="6634783"/>
                  </a:lnTo>
                  <a:close/>
                </a:path>
                <a:path w="5528944" h="9429115">
                  <a:moveTo>
                    <a:pt x="1258868" y="6634783"/>
                  </a:moveTo>
                  <a:lnTo>
                    <a:pt x="1148693" y="6634783"/>
                  </a:lnTo>
                  <a:lnTo>
                    <a:pt x="1155586" y="6609383"/>
                  </a:lnTo>
                  <a:lnTo>
                    <a:pt x="1265151" y="6609383"/>
                  </a:lnTo>
                  <a:lnTo>
                    <a:pt x="1258868" y="6634783"/>
                  </a:lnTo>
                  <a:close/>
                </a:path>
                <a:path w="5528944" h="9429115">
                  <a:moveTo>
                    <a:pt x="2294436" y="6634783"/>
                  </a:moveTo>
                  <a:lnTo>
                    <a:pt x="2275478" y="6634783"/>
                  </a:lnTo>
                  <a:lnTo>
                    <a:pt x="2263580" y="6609383"/>
                  </a:lnTo>
                  <a:lnTo>
                    <a:pt x="2309226" y="6609383"/>
                  </a:lnTo>
                  <a:lnTo>
                    <a:pt x="2294436" y="6634783"/>
                  </a:lnTo>
                  <a:close/>
                </a:path>
                <a:path w="5528944" h="9429115">
                  <a:moveTo>
                    <a:pt x="2391023" y="6634783"/>
                  </a:moveTo>
                  <a:lnTo>
                    <a:pt x="2379770" y="6634783"/>
                  </a:lnTo>
                  <a:lnTo>
                    <a:pt x="2385718" y="6609383"/>
                  </a:lnTo>
                  <a:lnTo>
                    <a:pt x="2389811" y="6609383"/>
                  </a:lnTo>
                  <a:lnTo>
                    <a:pt x="2391023" y="6634783"/>
                  </a:lnTo>
                  <a:close/>
                </a:path>
                <a:path w="5528944" h="9429115">
                  <a:moveTo>
                    <a:pt x="3144255" y="6634783"/>
                  </a:moveTo>
                  <a:lnTo>
                    <a:pt x="3081319" y="6634783"/>
                  </a:lnTo>
                  <a:lnTo>
                    <a:pt x="3084689" y="6609383"/>
                  </a:lnTo>
                  <a:lnTo>
                    <a:pt x="3141995" y="6609383"/>
                  </a:lnTo>
                  <a:lnTo>
                    <a:pt x="3144255" y="6634783"/>
                  </a:lnTo>
                  <a:close/>
                </a:path>
                <a:path w="5528944" h="9429115">
                  <a:moveTo>
                    <a:pt x="5101136" y="6634783"/>
                  </a:moveTo>
                  <a:lnTo>
                    <a:pt x="5067361" y="6634783"/>
                  </a:lnTo>
                  <a:lnTo>
                    <a:pt x="5084976" y="6609383"/>
                  </a:lnTo>
                  <a:lnTo>
                    <a:pt x="5101136" y="6634783"/>
                  </a:lnTo>
                  <a:close/>
                </a:path>
                <a:path w="5528944" h="9429115">
                  <a:moveTo>
                    <a:pt x="1057708" y="6672883"/>
                  </a:moveTo>
                  <a:lnTo>
                    <a:pt x="1023751" y="6672883"/>
                  </a:lnTo>
                  <a:lnTo>
                    <a:pt x="1022350" y="6634783"/>
                  </a:lnTo>
                  <a:lnTo>
                    <a:pt x="1053061" y="6634783"/>
                  </a:lnTo>
                  <a:lnTo>
                    <a:pt x="1057708" y="6672883"/>
                  </a:lnTo>
                  <a:close/>
                </a:path>
                <a:path w="5528944" h="9429115">
                  <a:moveTo>
                    <a:pt x="1189972" y="6710983"/>
                  </a:moveTo>
                  <a:lnTo>
                    <a:pt x="1173764" y="6672883"/>
                  </a:lnTo>
                  <a:lnTo>
                    <a:pt x="1154672" y="6672883"/>
                  </a:lnTo>
                  <a:lnTo>
                    <a:pt x="1145243" y="6634783"/>
                  </a:lnTo>
                  <a:lnTo>
                    <a:pt x="1241960" y="6634783"/>
                  </a:lnTo>
                  <a:lnTo>
                    <a:pt x="1224788" y="6672883"/>
                  </a:lnTo>
                  <a:lnTo>
                    <a:pt x="1189972" y="6710983"/>
                  </a:lnTo>
                  <a:close/>
                </a:path>
                <a:path w="5528944" h="9429115">
                  <a:moveTo>
                    <a:pt x="1723698" y="6672883"/>
                  </a:moveTo>
                  <a:lnTo>
                    <a:pt x="1692541" y="6672883"/>
                  </a:lnTo>
                  <a:lnTo>
                    <a:pt x="1692646" y="6634783"/>
                  </a:lnTo>
                  <a:lnTo>
                    <a:pt x="1724139" y="6634783"/>
                  </a:lnTo>
                  <a:lnTo>
                    <a:pt x="1723698" y="6672883"/>
                  </a:lnTo>
                  <a:close/>
                </a:path>
                <a:path w="5528944" h="9429115">
                  <a:moveTo>
                    <a:pt x="2697777" y="6672883"/>
                  </a:moveTo>
                  <a:lnTo>
                    <a:pt x="2685072" y="6672883"/>
                  </a:lnTo>
                  <a:lnTo>
                    <a:pt x="2690476" y="6634783"/>
                  </a:lnTo>
                  <a:lnTo>
                    <a:pt x="2697777" y="6672883"/>
                  </a:lnTo>
                  <a:close/>
                </a:path>
                <a:path w="5528944" h="9429115">
                  <a:moveTo>
                    <a:pt x="3718732" y="6672883"/>
                  </a:moveTo>
                  <a:lnTo>
                    <a:pt x="3694894" y="6672883"/>
                  </a:lnTo>
                  <a:lnTo>
                    <a:pt x="3697808" y="6634783"/>
                  </a:lnTo>
                  <a:lnTo>
                    <a:pt x="3712805" y="6634783"/>
                  </a:lnTo>
                  <a:lnTo>
                    <a:pt x="3718732" y="6672883"/>
                  </a:lnTo>
                  <a:close/>
                </a:path>
                <a:path w="5528944" h="9429115">
                  <a:moveTo>
                    <a:pt x="5100927" y="6672883"/>
                  </a:moveTo>
                  <a:lnTo>
                    <a:pt x="5075157" y="6672883"/>
                  </a:lnTo>
                  <a:lnTo>
                    <a:pt x="5063499" y="6634783"/>
                  </a:lnTo>
                  <a:lnTo>
                    <a:pt x="5108362" y="6634783"/>
                  </a:lnTo>
                  <a:lnTo>
                    <a:pt x="5100927" y="6672883"/>
                  </a:lnTo>
                  <a:close/>
                </a:path>
                <a:path w="5528944" h="9429115">
                  <a:moveTo>
                    <a:pt x="5302492" y="6710983"/>
                  </a:moveTo>
                  <a:lnTo>
                    <a:pt x="5249819" y="6710983"/>
                  </a:lnTo>
                  <a:lnTo>
                    <a:pt x="5250510" y="6672883"/>
                  </a:lnTo>
                  <a:lnTo>
                    <a:pt x="5259803" y="6672883"/>
                  </a:lnTo>
                  <a:lnTo>
                    <a:pt x="5277258" y="6634783"/>
                  </a:lnTo>
                  <a:lnTo>
                    <a:pt x="5306368" y="6634783"/>
                  </a:lnTo>
                  <a:lnTo>
                    <a:pt x="5304769" y="6672883"/>
                  </a:lnTo>
                  <a:lnTo>
                    <a:pt x="5302492" y="6710983"/>
                  </a:lnTo>
                  <a:close/>
                </a:path>
                <a:path w="5528944" h="9429115">
                  <a:moveTo>
                    <a:pt x="40117" y="6710983"/>
                  </a:moveTo>
                  <a:lnTo>
                    <a:pt x="10199" y="6710983"/>
                  </a:lnTo>
                  <a:lnTo>
                    <a:pt x="19013" y="6672883"/>
                  </a:lnTo>
                  <a:lnTo>
                    <a:pt x="34305" y="6672883"/>
                  </a:lnTo>
                  <a:lnTo>
                    <a:pt x="40117" y="6710983"/>
                  </a:lnTo>
                  <a:close/>
                </a:path>
                <a:path w="5528944" h="9429115">
                  <a:moveTo>
                    <a:pt x="1892449" y="6710983"/>
                  </a:moveTo>
                  <a:lnTo>
                    <a:pt x="1848853" y="6710983"/>
                  </a:lnTo>
                  <a:lnTo>
                    <a:pt x="1846843" y="6672883"/>
                  </a:lnTo>
                  <a:lnTo>
                    <a:pt x="1890863" y="6672883"/>
                  </a:lnTo>
                  <a:lnTo>
                    <a:pt x="1892449" y="6710983"/>
                  </a:lnTo>
                  <a:close/>
                </a:path>
                <a:path w="5528944" h="9429115">
                  <a:moveTo>
                    <a:pt x="2774859" y="6710983"/>
                  </a:moveTo>
                  <a:lnTo>
                    <a:pt x="2766804" y="6710983"/>
                  </a:lnTo>
                  <a:lnTo>
                    <a:pt x="2764216" y="6672883"/>
                  </a:lnTo>
                  <a:lnTo>
                    <a:pt x="2777544" y="6672883"/>
                  </a:lnTo>
                  <a:lnTo>
                    <a:pt x="2774859" y="6710983"/>
                  </a:lnTo>
                  <a:close/>
                </a:path>
                <a:path w="5528944" h="9429115">
                  <a:moveTo>
                    <a:pt x="4513647" y="6710983"/>
                  </a:moveTo>
                  <a:lnTo>
                    <a:pt x="4485655" y="6710983"/>
                  </a:lnTo>
                  <a:lnTo>
                    <a:pt x="4494491" y="6672883"/>
                  </a:lnTo>
                  <a:lnTo>
                    <a:pt x="4508048" y="6672883"/>
                  </a:lnTo>
                  <a:lnTo>
                    <a:pt x="4513647" y="6710983"/>
                  </a:lnTo>
                  <a:close/>
                </a:path>
                <a:path w="5528944" h="9429115">
                  <a:moveTo>
                    <a:pt x="24285" y="6736383"/>
                  </a:moveTo>
                  <a:lnTo>
                    <a:pt x="12341" y="6710983"/>
                  </a:lnTo>
                  <a:lnTo>
                    <a:pt x="36696" y="6710983"/>
                  </a:lnTo>
                  <a:lnTo>
                    <a:pt x="24285" y="6736383"/>
                  </a:lnTo>
                  <a:close/>
                </a:path>
                <a:path w="5528944" h="9429115">
                  <a:moveTo>
                    <a:pt x="814388" y="6736383"/>
                  </a:moveTo>
                  <a:lnTo>
                    <a:pt x="765241" y="6736383"/>
                  </a:lnTo>
                  <a:lnTo>
                    <a:pt x="767497" y="6710983"/>
                  </a:lnTo>
                  <a:lnTo>
                    <a:pt x="801089" y="6710983"/>
                  </a:lnTo>
                  <a:lnTo>
                    <a:pt x="814388" y="6736383"/>
                  </a:lnTo>
                  <a:close/>
                </a:path>
                <a:path w="5528944" h="9429115">
                  <a:moveTo>
                    <a:pt x="1815859" y="6736383"/>
                  </a:moveTo>
                  <a:lnTo>
                    <a:pt x="1805151" y="6736383"/>
                  </a:lnTo>
                  <a:lnTo>
                    <a:pt x="1807214" y="6710983"/>
                  </a:lnTo>
                  <a:lnTo>
                    <a:pt x="1812584" y="6710983"/>
                  </a:lnTo>
                  <a:lnTo>
                    <a:pt x="1815859" y="6736383"/>
                  </a:lnTo>
                  <a:close/>
                </a:path>
                <a:path w="5528944" h="9429115">
                  <a:moveTo>
                    <a:pt x="4490889" y="6736383"/>
                  </a:moveTo>
                  <a:lnTo>
                    <a:pt x="4479789" y="6736383"/>
                  </a:lnTo>
                  <a:lnTo>
                    <a:pt x="4479121" y="6710983"/>
                  </a:lnTo>
                  <a:lnTo>
                    <a:pt x="4497045" y="6710983"/>
                  </a:lnTo>
                  <a:lnTo>
                    <a:pt x="4490889" y="6736383"/>
                  </a:lnTo>
                  <a:close/>
                </a:path>
                <a:path w="5528944" h="9429115">
                  <a:moveTo>
                    <a:pt x="5288621" y="6736383"/>
                  </a:moveTo>
                  <a:lnTo>
                    <a:pt x="5263290" y="6736383"/>
                  </a:lnTo>
                  <a:lnTo>
                    <a:pt x="5258168" y="6710983"/>
                  </a:lnTo>
                  <a:lnTo>
                    <a:pt x="5297716" y="6710983"/>
                  </a:lnTo>
                  <a:lnTo>
                    <a:pt x="5288621" y="6736383"/>
                  </a:lnTo>
                  <a:close/>
                </a:path>
                <a:path w="5528944" h="9429115">
                  <a:moveTo>
                    <a:pt x="1263461" y="6774483"/>
                  </a:moveTo>
                  <a:lnTo>
                    <a:pt x="1188105" y="6774483"/>
                  </a:lnTo>
                  <a:lnTo>
                    <a:pt x="1197295" y="6736383"/>
                  </a:lnTo>
                  <a:lnTo>
                    <a:pt x="1254173" y="6736383"/>
                  </a:lnTo>
                  <a:lnTo>
                    <a:pt x="1263461" y="6774483"/>
                  </a:lnTo>
                  <a:close/>
                </a:path>
                <a:path w="5528944" h="9429115">
                  <a:moveTo>
                    <a:pt x="2365977" y="6774483"/>
                  </a:moveTo>
                  <a:lnTo>
                    <a:pt x="2318559" y="6774483"/>
                  </a:lnTo>
                  <a:lnTo>
                    <a:pt x="2321931" y="6736383"/>
                  </a:lnTo>
                  <a:lnTo>
                    <a:pt x="2376254" y="6736383"/>
                  </a:lnTo>
                  <a:lnTo>
                    <a:pt x="2365977" y="6774483"/>
                  </a:lnTo>
                  <a:close/>
                </a:path>
                <a:path w="5528944" h="9429115">
                  <a:moveTo>
                    <a:pt x="2605502" y="6774483"/>
                  </a:moveTo>
                  <a:lnTo>
                    <a:pt x="2567607" y="6774483"/>
                  </a:lnTo>
                  <a:lnTo>
                    <a:pt x="2566667" y="6736383"/>
                  </a:lnTo>
                  <a:lnTo>
                    <a:pt x="2605619" y="6736383"/>
                  </a:lnTo>
                  <a:lnTo>
                    <a:pt x="2605502" y="6774483"/>
                  </a:lnTo>
                  <a:close/>
                </a:path>
                <a:path w="5528944" h="9429115">
                  <a:moveTo>
                    <a:pt x="979609" y="6799883"/>
                  </a:moveTo>
                  <a:lnTo>
                    <a:pt x="893653" y="6799883"/>
                  </a:lnTo>
                  <a:lnTo>
                    <a:pt x="924892" y="6774483"/>
                  </a:lnTo>
                  <a:lnTo>
                    <a:pt x="989148" y="6774483"/>
                  </a:lnTo>
                  <a:lnTo>
                    <a:pt x="979609" y="6799883"/>
                  </a:lnTo>
                  <a:close/>
                </a:path>
                <a:path w="5528944" h="9429115">
                  <a:moveTo>
                    <a:pt x="1268843" y="6799883"/>
                  </a:moveTo>
                  <a:lnTo>
                    <a:pt x="1165117" y="6799883"/>
                  </a:lnTo>
                  <a:lnTo>
                    <a:pt x="1169772" y="6774483"/>
                  </a:lnTo>
                  <a:lnTo>
                    <a:pt x="1268854" y="6774483"/>
                  </a:lnTo>
                  <a:lnTo>
                    <a:pt x="1268843" y="6799883"/>
                  </a:lnTo>
                  <a:close/>
                </a:path>
                <a:path w="5528944" h="9429115">
                  <a:moveTo>
                    <a:pt x="1454429" y="6799883"/>
                  </a:moveTo>
                  <a:lnTo>
                    <a:pt x="1406019" y="6799883"/>
                  </a:lnTo>
                  <a:lnTo>
                    <a:pt x="1400784" y="6774483"/>
                  </a:lnTo>
                  <a:lnTo>
                    <a:pt x="1433201" y="6774483"/>
                  </a:lnTo>
                  <a:lnTo>
                    <a:pt x="1454429" y="6799883"/>
                  </a:lnTo>
                  <a:close/>
                </a:path>
                <a:path w="5528944" h="9429115">
                  <a:moveTo>
                    <a:pt x="3371343" y="6799883"/>
                  </a:moveTo>
                  <a:lnTo>
                    <a:pt x="3359160" y="6799883"/>
                  </a:lnTo>
                  <a:lnTo>
                    <a:pt x="3359618" y="6774483"/>
                  </a:lnTo>
                  <a:lnTo>
                    <a:pt x="3374452" y="6774483"/>
                  </a:lnTo>
                  <a:lnTo>
                    <a:pt x="3371343" y="6799883"/>
                  </a:lnTo>
                  <a:close/>
                </a:path>
                <a:path w="5528944" h="9429115">
                  <a:moveTo>
                    <a:pt x="98321" y="6876083"/>
                  </a:moveTo>
                  <a:lnTo>
                    <a:pt x="73750" y="6876083"/>
                  </a:lnTo>
                  <a:lnTo>
                    <a:pt x="62878" y="6837983"/>
                  </a:lnTo>
                  <a:lnTo>
                    <a:pt x="38668" y="6837983"/>
                  </a:lnTo>
                  <a:lnTo>
                    <a:pt x="36674" y="6799883"/>
                  </a:lnTo>
                  <a:lnTo>
                    <a:pt x="76211" y="6799883"/>
                  </a:lnTo>
                  <a:lnTo>
                    <a:pt x="86598" y="6837983"/>
                  </a:lnTo>
                  <a:lnTo>
                    <a:pt x="98321" y="6876083"/>
                  </a:lnTo>
                  <a:close/>
                </a:path>
                <a:path w="5528944" h="9429115">
                  <a:moveTo>
                    <a:pt x="366830" y="6876083"/>
                  </a:moveTo>
                  <a:lnTo>
                    <a:pt x="309821" y="6876083"/>
                  </a:lnTo>
                  <a:lnTo>
                    <a:pt x="309608" y="6837983"/>
                  </a:lnTo>
                  <a:lnTo>
                    <a:pt x="309198" y="6799883"/>
                  </a:lnTo>
                  <a:lnTo>
                    <a:pt x="353569" y="6799883"/>
                  </a:lnTo>
                  <a:lnTo>
                    <a:pt x="373968" y="6837983"/>
                  </a:lnTo>
                  <a:lnTo>
                    <a:pt x="369824" y="6837983"/>
                  </a:lnTo>
                  <a:lnTo>
                    <a:pt x="366830" y="6876083"/>
                  </a:lnTo>
                  <a:close/>
                </a:path>
                <a:path w="5528944" h="9429115">
                  <a:moveTo>
                    <a:pt x="942142" y="6837983"/>
                  </a:moveTo>
                  <a:lnTo>
                    <a:pt x="911851" y="6837983"/>
                  </a:lnTo>
                  <a:lnTo>
                    <a:pt x="906540" y="6799883"/>
                  </a:lnTo>
                  <a:lnTo>
                    <a:pt x="963491" y="6799883"/>
                  </a:lnTo>
                  <a:lnTo>
                    <a:pt x="942142" y="6837983"/>
                  </a:lnTo>
                  <a:close/>
                </a:path>
                <a:path w="5528944" h="9429115">
                  <a:moveTo>
                    <a:pt x="1223604" y="6837983"/>
                  </a:moveTo>
                  <a:lnTo>
                    <a:pt x="1203754" y="6837983"/>
                  </a:lnTo>
                  <a:lnTo>
                    <a:pt x="1184645" y="6799883"/>
                  </a:lnTo>
                  <a:lnTo>
                    <a:pt x="1244541" y="6799883"/>
                  </a:lnTo>
                  <a:lnTo>
                    <a:pt x="1223604" y="6837983"/>
                  </a:lnTo>
                  <a:close/>
                </a:path>
                <a:path w="5528944" h="9429115">
                  <a:moveTo>
                    <a:pt x="1496208" y="6837983"/>
                  </a:moveTo>
                  <a:lnTo>
                    <a:pt x="1445154" y="6837983"/>
                  </a:lnTo>
                  <a:lnTo>
                    <a:pt x="1430843" y="6799883"/>
                  </a:lnTo>
                  <a:lnTo>
                    <a:pt x="1475529" y="6799883"/>
                  </a:lnTo>
                  <a:lnTo>
                    <a:pt x="1496208" y="6837983"/>
                  </a:lnTo>
                  <a:close/>
                </a:path>
                <a:path w="5528944" h="9429115">
                  <a:moveTo>
                    <a:pt x="2569811" y="6837983"/>
                  </a:moveTo>
                  <a:lnTo>
                    <a:pt x="2554977" y="6837983"/>
                  </a:lnTo>
                  <a:lnTo>
                    <a:pt x="2552978" y="6799883"/>
                  </a:lnTo>
                  <a:lnTo>
                    <a:pt x="2567812" y="6799883"/>
                  </a:lnTo>
                  <a:lnTo>
                    <a:pt x="2569811" y="6837983"/>
                  </a:lnTo>
                  <a:close/>
                </a:path>
                <a:path w="5528944" h="9429115">
                  <a:moveTo>
                    <a:pt x="5173460" y="6837983"/>
                  </a:moveTo>
                  <a:lnTo>
                    <a:pt x="5144089" y="6837983"/>
                  </a:lnTo>
                  <a:lnTo>
                    <a:pt x="5142123" y="6799883"/>
                  </a:lnTo>
                  <a:lnTo>
                    <a:pt x="5177127" y="6799883"/>
                  </a:lnTo>
                  <a:lnTo>
                    <a:pt x="5173460" y="6837983"/>
                  </a:lnTo>
                  <a:close/>
                </a:path>
                <a:path w="5528944" h="9429115">
                  <a:moveTo>
                    <a:pt x="2278540" y="6876083"/>
                  </a:moveTo>
                  <a:lnTo>
                    <a:pt x="2239569" y="6876083"/>
                  </a:lnTo>
                  <a:lnTo>
                    <a:pt x="2236795" y="6837983"/>
                  </a:lnTo>
                  <a:lnTo>
                    <a:pt x="2275413" y="6837983"/>
                  </a:lnTo>
                  <a:lnTo>
                    <a:pt x="2278540" y="6876083"/>
                  </a:lnTo>
                  <a:close/>
                </a:path>
                <a:path w="5528944" h="9429115">
                  <a:moveTo>
                    <a:pt x="3265181" y="6876083"/>
                  </a:moveTo>
                  <a:lnTo>
                    <a:pt x="3234336" y="6876083"/>
                  </a:lnTo>
                  <a:lnTo>
                    <a:pt x="3243420" y="6837983"/>
                  </a:lnTo>
                  <a:lnTo>
                    <a:pt x="3255950" y="6837983"/>
                  </a:lnTo>
                  <a:lnTo>
                    <a:pt x="3265181" y="6876083"/>
                  </a:lnTo>
                  <a:close/>
                </a:path>
                <a:path w="5528944" h="9429115">
                  <a:moveTo>
                    <a:pt x="55917" y="6901483"/>
                  </a:moveTo>
                  <a:lnTo>
                    <a:pt x="31359" y="6901483"/>
                  </a:lnTo>
                  <a:lnTo>
                    <a:pt x="31260" y="6876083"/>
                  </a:lnTo>
                  <a:lnTo>
                    <a:pt x="49893" y="6876083"/>
                  </a:lnTo>
                  <a:lnTo>
                    <a:pt x="55917" y="6901483"/>
                  </a:lnTo>
                  <a:close/>
                </a:path>
                <a:path w="5528944" h="9429115">
                  <a:moveTo>
                    <a:pt x="317418" y="6901483"/>
                  </a:moveTo>
                  <a:lnTo>
                    <a:pt x="311778" y="6876083"/>
                  </a:lnTo>
                  <a:lnTo>
                    <a:pt x="334670" y="6876083"/>
                  </a:lnTo>
                  <a:lnTo>
                    <a:pt x="317418" y="6901483"/>
                  </a:lnTo>
                  <a:close/>
                </a:path>
                <a:path w="5528944" h="9429115">
                  <a:moveTo>
                    <a:pt x="1062790" y="6901483"/>
                  </a:moveTo>
                  <a:lnTo>
                    <a:pt x="1051526" y="6876083"/>
                  </a:lnTo>
                  <a:lnTo>
                    <a:pt x="1068652" y="6876083"/>
                  </a:lnTo>
                  <a:lnTo>
                    <a:pt x="1062790" y="6901483"/>
                  </a:lnTo>
                  <a:close/>
                </a:path>
                <a:path w="5528944" h="9429115">
                  <a:moveTo>
                    <a:pt x="2135846" y="6901483"/>
                  </a:moveTo>
                  <a:lnTo>
                    <a:pt x="2025649" y="6901483"/>
                  </a:lnTo>
                  <a:lnTo>
                    <a:pt x="2009381" y="6876083"/>
                  </a:lnTo>
                  <a:lnTo>
                    <a:pt x="2135801" y="6876083"/>
                  </a:lnTo>
                  <a:lnTo>
                    <a:pt x="2135846" y="6901483"/>
                  </a:lnTo>
                  <a:close/>
                </a:path>
                <a:path w="5528944" h="9429115">
                  <a:moveTo>
                    <a:pt x="2410168" y="6939583"/>
                  </a:moveTo>
                  <a:lnTo>
                    <a:pt x="2358081" y="6939583"/>
                  </a:lnTo>
                  <a:lnTo>
                    <a:pt x="2356776" y="6901483"/>
                  </a:lnTo>
                  <a:lnTo>
                    <a:pt x="2358892" y="6901483"/>
                  </a:lnTo>
                  <a:lnTo>
                    <a:pt x="2365734" y="6876083"/>
                  </a:lnTo>
                  <a:lnTo>
                    <a:pt x="2402316" y="6876083"/>
                  </a:lnTo>
                  <a:lnTo>
                    <a:pt x="2408434" y="6901483"/>
                  </a:lnTo>
                  <a:lnTo>
                    <a:pt x="2410168" y="6939583"/>
                  </a:lnTo>
                  <a:close/>
                </a:path>
                <a:path w="5528944" h="9429115">
                  <a:moveTo>
                    <a:pt x="1637922" y="6939583"/>
                  </a:moveTo>
                  <a:lnTo>
                    <a:pt x="1597147" y="6939583"/>
                  </a:lnTo>
                  <a:lnTo>
                    <a:pt x="1595681" y="6901483"/>
                  </a:lnTo>
                  <a:lnTo>
                    <a:pt x="1638598" y="6901483"/>
                  </a:lnTo>
                  <a:lnTo>
                    <a:pt x="1637922" y="6939583"/>
                  </a:lnTo>
                  <a:close/>
                </a:path>
                <a:path w="5528944" h="9429115">
                  <a:moveTo>
                    <a:pt x="2308996" y="6939583"/>
                  </a:moveTo>
                  <a:lnTo>
                    <a:pt x="2281479" y="6939583"/>
                  </a:lnTo>
                  <a:lnTo>
                    <a:pt x="2287862" y="6901483"/>
                  </a:lnTo>
                  <a:lnTo>
                    <a:pt x="2302710" y="6901483"/>
                  </a:lnTo>
                  <a:lnTo>
                    <a:pt x="2308996" y="6939583"/>
                  </a:lnTo>
                  <a:close/>
                </a:path>
                <a:path w="5528944" h="9429115">
                  <a:moveTo>
                    <a:pt x="2581467" y="6939583"/>
                  </a:moveTo>
                  <a:lnTo>
                    <a:pt x="2539737" y="6939583"/>
                  </a:lnTo>
                  <a:lnTo>
                    <a:pt x="2546729" y="6901483"/>
                  </a:lnTo>
                  <a:lnTo>
                    <a:pt x="2576032" y="6901483"/>
                  </a:lnTo>
                  <a:lnTo>
                    <a:pt x="2581467" y="6939583"/>
                  </a:lnTo>
                  <a:close/>
                </a:path>
                <a:path w="5528944" h="9429115">
                  <a:moveTo>
                    <a:pt x="423708" y="6964983"/>
                  </a:moveTo>
                  <a:lnTo>
                    <a:pt x="393026" y="6964983"/>
                  </a:lnTo>
                  <a:lnTo>
                    <a:pt x="393845" y="6939583"/>
                  </a:lnTo>
                  <a:lnTo>
                    <a:pt x="420171" y="6939583"/>
                  </a:lnTo>
                  <a:lnTo>
                    <a:pt x="423708" y="6964983"/>
                  </a:lnTo>
                  <a:close/>
                </a:path>
                <a:path w="5528944" h="9429115">
                  <a:moveTo>
                    <a:pt x="2294065" y="6964983"/>
                  </a:moveTo>
                  <a:lnTo>
                    <a:pt x="2284340" y="6964983"/>
                  </a:lnTo>
                  <a:lnTo>
                    <a:pt x="2277856" y="6939583"/>
                  </a:lnTo>
                  <a:lnTo>
                    <a:pt x="2302155" y="6939583"/>
                  </a:lnTo>
                  <a:lnTo>
                    <a:pt x="2294065" y="6964983"/>
                  </a:lnTo>
                  <a:close/>
                </a:path>
                <a:path w="5528944" h="9429115">
                  <a:moveTo>
                    <a:pt x="2390334" y="6964983"/>
                  </a:moveTo>
                  <a:lnTo>
                    <a:pt x="2373728" y="6964983"/>
                  </a:lnTo>
                  <a:lnTo>
                    <a:pt x="2366382" y="6939583"/>
                  </a:lnTo>
                  <a:lnTo>
                    <a:pt x="2397489" y="6939583"/>
                  </a:lnTo>
                  <a:lnTo>
                    <a:pt x="2390334" y="6964983"/>
                  </a:lnTo>
                  <a:close/>
                </a:path>
                <a:path w="5528944" h="9429115">
                  <a:moveTo>
                    <a:pt x="4293110" y="6964983"/>
                  </a:moveTo>
                  <a:lnTo>
                    <a:pt x="4264917" y="6964983"/>
                  </a:lnTo>
                  <a:lnTo>
                    <a:pt x="4264458" y="6939583"/>
                  </a:lnTo>
                  <a:lnTo>
                    <a:pt x="4289050" y="6939583"/>
                  </a:lnTo>
                  <a:lnTo>
                    <a:pt x="4293110" y="6964983"/>
                  </a:lnTo>
                  <a:close/>
                </a:path>
                <a:path w="5528944" h="9429115">
                  <a:moveTo>
                    <a:pt x="1499936" y="7003083"/>
                  </a:moveTo>
                  <a:lnTo>
                    <a:pt x="1465586" y="7003083"/>
                  </a:lnTo>
                  <a:lnTo>
                    <a:pt x="1463821" y="6964983"/>
                  </a:lnTo>
                  <a:lnTo>
                    <a:pt x="1492535" y="6964983"/>
                  </a:lnTo>
                  <a:lnTo>
                    <a:pt x="1499936" y="7003083"/>
                  </a:lnTo>
                  <a:close/>
                </a:path>
                <a:path w="5528944" h="9429115">
                  <a:moveTo>
                    <a:pt x="2814545" y="7003083"/>
                  </a:moveTo>
                  <a:lnTo>
                    <a:pt x="2714136" y="7003083"/>
                  </a:lnTo>
                  <a:lnTo>
                    <a:pt x="2684745" y="6964983"/>
                  </a:lnTo>
                  <a:lnTo>
                    <a:pt x="2809470" y="6964983"/>
                  </a:lnTo>
                  <a:lnTo>
                    <a:pt x="2814545" y="7003083"/>
                  </a:lnTo>
                  <a:close/>
                </a:path>
                <a:path w="5528944" h="9429115">
                  <a:moveTo>
                    <a:pt x="427117" y="7028483"/>
                  </a:moveTo>
                  <a:lnTo>
                    <a:pt x="360215" y="7028483"/>
                  </a:lnTo>
                  <a:lnTo>
                    <a:pt x="365883" y="7003083"/>
                  </a:lnTo>
                  <a:lnTo>
                    <a:pt x="413219" y="7003083"/>
                  </a:lnTo>
                  <a:lnTo>
                    <a:pt x="427117" y="7028483"/>
                  </a:lnTo>
                  <a:close/>
                </a:path>
                <a:path w="5528944" h="9429115">
                  <a:moveTo>
                    <a:pt x="503599" y="7028483"/>
                  </a:moveTo>
                  <a:lnTo>
                    <a:pt x="476126" y="7028483"/>
                  </a:lnTo>
                  <a:lnTo>
                    <a:pt x="469093" y="7003083"/>
                  </a:lnTo>
                  <a:lnTo>
                    <a:pt x="497114" y="7003083"/>
                  </a:lnTo>
                  <a:lnTo>
                    <a:pt x="503599" y="7028483"/>
                  </a:lnTo>
                  <a:close/>
                </a:path>
                <a:path w="5528944" h="9429115">
                  <a:moveTo>
                    <a:pt x="892512" y="7066583"/>
                  </a:moveTo>
                  <a:lnTo>
                    <a:pt x="842283" y="7066583"/>
                  </a:lnTo>
                  <a:lnTo>
                    <a:pt x="849163" y="7028483"/>
                  </a:lnTo>
                  <a:lnTo>
                    <a:pt x="837015" y="7003083"/>
                  </a:lnTo>
                  <a:lnTo>
                    <a:pt x="889799" y="7003083"/>
                  </a:lnTo>
                  <a:lnTo>
                    <a:pt x="895599" y="7028483"/>
                  </a:lnTo>
                  <a:lnTo>
                    <a:pt x="896532" y="7028483"/>
                  </a:lnTo>
                  <a:lnTo>
                    <a:pt x="892512" y="7066583"/>
                  </a:lnTo>
                  <a:close/>
                </a:path>
                <a:path w="5528944" h="9429115">
                  <a:moveTo>
                    <a:pt x="4999899" y="7028483"/>
                  </a:moveTo>
                  <a:lnTo>
                    <a:pt x="4936621" y="7028483"/>
                  </a:lnTo>
                  <a:lnTo>
                    <a:pt x="4953326" y="7003083"/>
                  </a:lnTo>
                  <a:lnTo>
                    <a:pt x="4990740" y="7003083"/>
                  </a:lnTo>
                  <a:lnTo>
                    <a:pt x="4999899" y="7028483"/>
                  </a:lnTo>
                  <a:close/>
                </a:path>
                <a:path w="5528944" h="9429115">
                  <a:moveTo>
                    <a:pt x="438770" y="7066583"/>
                  </a:moveTo>
                  <a:lnTo>
                    <a:pt x="386870" y="7066583"/>
                  </a:lnTo>
                  <a:lnTo>
                    <a:pt x="372597" y="7028483"/>
                  </a:lnTo>
                  <a:lnTo>
                    <a:pt x="436037" y="7028483"/>
                  </a:lnTo>
                  <a:lnTo>
                    <a:pt x="438770" y="7066583"/>
                  </a:lnTo>
                  <a:close/>
                </a:path>
                <a:path w="5528944" h="9429115">
                  <a:moveTo>
                    <a:pt x="1819035" y="7130083"/>
                  </a:moveTo>
                  <a:lnTo>
                    <a:pt x="1779051" y="7130083"/>
                  </a:lnTo>
                  <a:lnTo>
                    <a:pt x="1770359" y="7104683"/>
                  </a:lnTo>
                  <a:lnTo>
                    <a:pt x="1753283" y="7104683"/>
                  </a:lnTo>
                  <a:lnTo>
                    <a:pt x="1795982" y="7066583"/>
                  </a:lnTo>
                  <a:lnTo>
                    <a:pt x="1806395" y="7028483"/>
                  </a:lnTo>
                  <a:lnTo>
                    <a:pt x="1830073" y="7028483"/>
                  </a:lnTo>
                  <a:lnTo>
                    <a:pt x="1839828" y="7066583"/>
                  </a:lnTo>
                  <a:lnTo>
                    <a:pt x="1847151" y="7066583"/>
                  </a:lnTo>
                  <a:lnTo>
                    <a:pt x="1851780" y="7104683"/>
                  </a:lnTo>
                  <a:lnTo>
                    <a:pt x="1819035" y="7130083"/>
                  </a:lnTo>
                  <a:close/>
                </a:path>
                <a:path w="5528944" h="9429115">
                  <a:moveTo>
                    <a:pt x="2344525" y="7066583"/>
                  </a:moveTo>
                  <a:lnTo>
                    <a:pt x="2278396" y="7066583"/>
                  </a:lnTo>
                  <a:lnTo>
                    <a:pt x="2286206" y="7028483"/>
                  </a:lnTo>
                  <a:lnTo>
                    <a:pt x="2326323" y="7028483"/>
                  </a:lnTo>
                  <a:lnTo>
                    <a:pt x="2344525" y="7066583"/>
                  </a:lnTo>
                  <a:close/>
                </a:path>
                <a:path w="5528944" h="9429115">
                  <a:moveTo>
                    <a:pt x="4999254" y="7066583"/>
                  </a:moveTo>
                  <a:lnTo>
                    <a:pt x="4932169" y="7066583"/>
                  </a:lnTo>
                  <a:lnTo>
                    <a:pt x="4918538" y="7028483"/>
                  </a:lnTo>
                  <a:lnTo>
                    <a:pt x="5004796" y="7028483"/>
                  </a:lnTo>
                  <a:lnTo>
                    <a:pt x="4999254" y="7066583"/>
                  </a:lnTo>
                  <a:close/>
                </a:path>
                <a:path w="5528944" h="9429115">
                  <a:moveTo>
                    <a:pt x="423839" y="7104683"/>
                  </a:moveTo>
                  <a:lnTo>
                    <a:pt x="403721" y="7066583"/>
                  </a:lnTo>
                  <a:lnTo>
                    <a:pt x="429602" y="7066583"/>
                  </a:lnTo>
                  <a:lnTo>
                    <a:pt x="423839" y="7104683"/>
                  </a:lnTo>
                  <a:close/>
                </a:path>
                <a:path w="5528944" h="9429115">
                  <a:moveTo>
                    <a:pt x="866992" y="7104683"/>
                  </a:moveTo>
                  <a:lnTo>
                    <a:pt x="821722" y="7104683"/>
                  </a:lnTo>
                  <a:lnTo>
                    <a:pt x="823832" y="7066583"/>
                  </a:lnTo>
                  <a:lnTo>
                    <a:pt x="875612" y="7066583"/>
                  </a:lnTo>
                  <a:lnTo>
                    <a:pt x="866992" y="7104683"/>
                  </a:lnTo>
                  <a:close/>
                </a:path>
                <a:path w="5528944" h="9429115">
                  <a:moveTo>
                    <a:pt x="2345638" y="7104683"/>
                  </a:moveTo>
                  <a:lnTo>
                    <a:pt x="2270313" y="7104683"/>
                  </a:lnTo>
                  <a:lnTo>
                    <a:pt x="2267313" y="7066583"/>
                  </a:lnTo>
                  <a:lnTo>
                    <a:pt x="2361225" y="7066583"/>
                  </a:lnTo>
                  <a:lnTo>
                    <a:pt x="2345638" y="7104683"/>
                  </a:lnTo>
                  <a:close/>
                </a:path>
                <a:path w="5528944" h="9429115">
                  <a:moveTo>
                    <a:pt x="2564636" y="7130083"/>
                  </a:moveTo>
                  <a:lnTo>
                    <a:pt x="2541765" y="7130083"/>
                  </a:lnTo>
                  <a:lnTo>
                    <a:pt x="2537720" y="7104683"/>
                  </a:lnTo>
                  <a:lnTo>
                    <a:pt x="2532649" y="7104683"/>
                  </a:lnTo>
                  <a:lnTo>
                    <a:pt x="2533479" y="7066583"/>
                  </a:lnTo>
                  <a:lnTo>
                    <a:pt x="2574394" y="7066583"/>
                  </a:lnTo>
                  <a:lnTo>
                    <a:pt x="2564636" y="7130083"/>
                  </a:lnTo>
                  <a:close/>
                </a:path>
                <a:path w="5528944" h="9429115">
                  <a:moveTo>
                    <a:pt x="3116983" y="7104683"/>
                  </a:moveTo>
                  <a:lnTo>
                    <a:pt x="3083676" y="7104683"/>
                  </a:lnTo>
                  <a:lnTo>
                    <a:pt x="3081875" y="7066583"/>
                  </a:lnTo>
                  <a:lnTo>
                    <a:pt x="3123461" y="7066583"/>
                  </a:lnTo>
                  <a:lnTo>
                    <a:pt x="3116983" y="7104683"/>
                  </a:lnTo>
                  <a:close/>
                </a:path>
                <a:path w="5528944" h="9429115">
                  <a:moveTo>
                    <a:pt x="3362282" y="7104683"/>
                  </a:moveTo>
                  <a:lnTo>
                    <a:pt x="3345653" y="7104683"/>
                  </a:lnTo>
                  <a:lnTo>
                    <a:pt x="3351800" y="7066583"/>
                  </a:lnTo>
                  <a:lnTo>
                    <a:pt x="3362282" y="7104683"/>
                  </a:lnTo>
                  <a:close/>
                </a:path>
                <a:path w="5528944" h="9429115">
                  <a:moveTo>
                    <a:pt x="482976" y="7130083"/>
                  </a:moveTo>
                  <a:lnTo>
                    <a:pt x="465294" y="7130083"/>
                  </a:lnTo>
                  <a:lnTo>
                    <a:pt x="463624" y="7104683"/>
                  </a:lnTo>
                  <a:lnTo>
                    <a:pt x="479996" y="7104683"/>
                  </a:lnTo>
                  <a:lnTo>
                    <a:pt x="482976" y="7130083"/>
                  </a:lnTo>
                  <a:close/>
                </a:path>
                <a:path w="5528944" h="9429115">
                  <a:moveTo>
                    <a:pt x="1746373" y="7130083"/>
                  </a:moveTo>
                  <a:lnTo>
                    <a:pt x="1695614" y="7130083"/>
                  </a:lnTo>
                  <a:lnTo>
                    <a:pt x="1723967" y="7104683"/>
                  </a:lnTo>
                  <a:lnTo>
                    <a:pt x="1748492" y="7104683"/>
                  </a:lnTo>
                  <a:lnTo>
                    <a:pt x="1746373" y="7130083"/>
                  </a:lnTo>
                  <a:close/>
                </a:path>
                <a:path w="5528944" h="9429115">
                  <a:moveTo>
                    <a:pt x="508934" y="7193583"/>
                  </a:moveTo>
                  <a:lnTo>
                    <a:pt x="435774" y="7193583"/>
                  </a:lnTo>
                  <a:lnTo>
                    <a:pt x="427572" y="7168183"/>
                  </a:lnTo>
                  <a:lnTo>
                    <a:pt x="429570" y="7168183"/>
                  </a:lnTo>
                  <a:lnTo>
                    <a:pt x="434809" y="7130083"/>
                  </a:lnTo>
                  <a:lnTo>
                    <a:pt x="510122" y="7168183"/>
                  </a:lnTo>
                  <a:lnTo>
                    <a:pt x="508934" y="7193583"/>
                  </a:lnTo>
                  <a:close/>
                </a:path>
                <a:path w="5528944" h="9429115">
                  <a:moveTo>
                    <a:pt x="770640" y="7168183"/>
                  </a:moveTo>
                  <a:lnTo>
                    <a:pt x="760359" y="7168183"/>
                  </a:lnTo>
                  <a:lnTo>
                    <a:pt x="751190" y="7130083"/>
                  </a:lnTo>
                  <a:lnTo>
                    <a:pt x="773293" y="7130083"/>
                  </a:lnTo>
                  <a:lnTo>
                    <a:pt x="770640" y="7168183"/>
                  </a:lnTo>
                  <a:close/>
                </a:path>
                <a:path w="5528944" h="9429115">
                  <a:moveTo>
                    <a:pt x="1175531" y="7168183"/>
                  </a:moveTo>
                  <a:lnTo>
                    <a:pt x="1146422" y="7168183"/>
                  </a:lnTo>
                  <a:lnTo>
                    <a:pt x="1143311" y="7130083"/>
                  </a:lnTo>
                  <a:lnTo>
                    <a:pt x="1177398" y="7130083"/>
                  </a:lnTo>
                  <a:lnTo>
                    <a:pt x="1175531" y="7168183"/>
                  </a:lnTo>
                  <a:close/>
                </a:path>
                <a:path w="5528944" h="9429115">
                  <a:moveTo>
                    <a:pt x="1454651" y="7168183"/>
                  </a:moveTo>
                  <a:lnTo>
                    <a:pt x="1395151" y="7168183"/>
                  </a:lnTo>
                  <a:lnTo>
                    <a:pt x="1394187" y="7130083"/>
                  </a:lnTo>
                  <a:lnTo>
                    <a:pt x="1463196" y="7130083"/>
                  </a:lnTo>
                  <a:lnTo>
                    <a:pt x="1454651" y="7168183"/>
                  </a:lnTo>
                  <a:close/>
                </a:path>
                <a:path w="5528944" h="9429115">
                  <a:moveTo>
                    <a:pt x="1754935" y="7168183"/>
                  </a:moveTo>
                  <a:lnTo>
                    <a:pt x="1643030" y="7168183"/>
                  </a:lnTo>
                  <a:lnTo>
                    <a:pt x="1668237" y="7130083"/>
                  </a:lnTo>
                  <a:lnTo>
                    <a:pt x="1748501" y="7130083"/>
                  </a:lnTo>
                  <a:lnTo>
                    <a:pt x="1754935" y="7168183"/>
                  </a:lnTo>
                  <a:close/>
                </a:path>
                <a:path w="5528944" h="9429115">
                  <a:moveTo>
                    <a:pt x="3518397" y="7168183"/>
                  </a:moveTo>
                  <a:lnTo>
                    <a:pt x="3471277" y="7168183"/>
                  </a:lnTo>
                  <a:lnTo>
                    <a:pt x="3472310" y="7130083"/>
                  </a:lnTo>
                  <a:lnTo>
                    <a:pt x="3516142" y="7130083"/>
                  </a:lnTo>
                  <a:lnTo>
                    <a:pt x="3518397" y="7168183"/>
                  </a:lnTo>
                  <a:close/>
                </a:path>
                <a:path w="5528944" h="9429115">
                  <a:moveTo>
                    <a:pt x="360837" y="7193583"/>
                  </a:moveTo>
                  <a:lnTo>
                    <a:pt x="337202" y="7193583"/>
                  </a:lnTo>
                  <a:lnTo>
                    <a:pt x="334674" y="7168183"/>
                  </a:lnTo>
                  <a:lnTo>
                    <a:pt x="364456" y="7168183"/>
                  </a:lnTo>
                  <a:lnTo>
                    <a:pt x="360837" y="7193583"/>
                  </a:lnTo>
                  <a:close/>
                </a:path>
                <a:path w="5528944" h="9429115">
                  <a:moveTo>
                    <a:pt x="1999721" y="7295183"/>
                  </a:moveTo>
                  <a:lnTo>
                    <a:pt x="1922965" y="7295183"/>
                  </a:lnTo>
                  <a:lnTo>
                    <a:pt x="1900053" y="7257083"/>
                  </a:lnTo>
                  <a:lnTo>
                    <a:pt x="1875060" y="7257083"/>
                  </a:lnTo>
                  <a:lnTo>
                    <a:pt x="1848411" y="7231683"/>
                  </a:lnTo>
                  <a:lnTo>
                    <a:pt x="1748386" y="7231683"/>
                  </a:lnTo>
                  <a:lnTo>
                    <a:pt x="1733504" y="7193583"/>
                  </a:lnTo>
                  <a:lnTo>
                    <a:pt x="1660109" y="7193583"/>
                  </a:lnTo>
                  <a:lnTo>
                    <a:pt x="1654560" y="7168183"/>
                  </a:lnTo>
                  <a:lnTo>
                    <a:pt x="1836913" y="7168183"/>
                  </a:lnTo>
                  <a:lnTo>
                    <a:pt x="1875208" y="7193583"/>
                  </a:lnTo>
                  <a:lnTo>
                    <a:pt x="1914498" y="7231683"/>
                  </a:lnTo>
                  <a:lnTo>
                    <a:pt x="1955827" y="7257083"/>
                  </a:lnTo>
                  <a:lnTo>
                    <a:pt x="1999721" y="7295183"/>
                  </a:lnTo>
                  <a:close/>
                </a:path>
                <a:path w="5528944" h="9429115">
                  <a:moveTo>
                    <a:pt x="3765163" y="7193583"/>
                  </a:moveTo>
                  <a:lnTo>
                    <a:pt x="3675017" y="7193583"/>
                  </a:lnTo>
                  <a:lnTo>
                    <a:pt x="3678421" y="7168183"/>
                  </a:lnTo>
                  <a:lnTo>
                    <a:pt x="3754616" y="7168183"/>
                  </a:lnTo>
                  <a:lnTo>
                    <a:pt x="3765163" y="7193583"/>
                  </a:lnTo>
                  <a:close/>
                </a:path>
                <a:path w="5528944" h="9429115">
                  <a:moveTo>
                    <a:pt x="3994967" y="7193583"/>
                  </a:moveTo>
                  <a:lnTo>
                    <a:pt x="3951572" y="7193583"/>
                  </a:lnTo>
                  <a:lnTo>
                    <a:pt x="3944736" y="7168183"/>
                  </a:lnTo>
                  <a:lnTo>
                    <a:pt x="3995098" y="7168183"/>
                  </a:lnTo>
                  <a:lnTo>
                    <a:pt x="3994967" y="7193583"/>
                  </a:lnTo>
                  <a:close/>
                </a:path>
                <a:path w="5528944" h="9429115">
                  <a:moveTo>
                    <a:pt x="4501399" y="7193583"/>
                  </a:moveTo>
                  <a:lnTo>
                    <a:pt x="4478773" y="7193583"/>
                  </a:lnTo>
                  <a:lnTo>
                    <a:pt x="4479101" y="7168183"/>
                  </a:lnTo>
                  <a:lnTo>
                    <a:pt x="4494425" y="7168183"/>
                  </a:lnTo>
                  <a:lnTo>
                    <a:pt x="4501399" y="7193583"/>
                  </a:lnTo>
                  <a:close/>
                </a:path>
                <a:path w="5528944" h="9429115">
                  <a:moveTo>
                    <a:pt x="590817" y="7231683"/>
                  </a:moveTo>
                  <a:lnTo>
                    <a:pt x="580863" y="7193583"/>
                  </a:lnTo>
                  <a:lnTo>
                    <a:pt x="596568" y="7193583"/>
                  </a:lnTo>
                  <a:lnTo>
                    <a:pt x="590817" y="7231683"/>
                  </a:lnTo>
                  <a:close/>
                </a:path>
                <a:path w="5528944" h="9429115">
                  <a:moveTo>
                    <a:pt x="977625" y="7231683"/>
                  </a:moveTo>
                  <a:lnTo>
                    <a:pt x="944833" y="7231683"/>
                  </a:lnTo>
                  <a:lnTo>
                    <a:pt x="947692" y="7193583"/>
                  </a:lnTo>
                  <a:lnTo>
                    <a:pt x="979389" y="7193583"/>
                  </a:lnTo>
                  <a:lnTo>
                    <a:pt x="977625" y="7231683"/>
                  </a:lnTo>
                  <a:close/>
                </a:path>
                <a:path w="5528944" h="9429115">
                  <a:moveTo>
                    <a:pt x="2561341" y="7231683"/>
                  </a:moveTo>
                  <a:lnTo>
                    <a:pt x="2520790" y="7231683"/>
                  </a:lnTo>
                  <a:lnTo>
                    <a:pt x="2535538" y="7193583"/>
                  </a:lnTo>
                  <a:lnTo>
                    <a:pt x="2552034" y="7193583"/>
                  </a:lnTo>
                  <a:lnTo>
                    <a:pt x="2561341" y="7231683"/>
                  </a:lnTo>
                  <a:close/>
                </a:path>
                <a:path w="5528944" h="9429115">
                  <a:moveTo>
                    <a:pt x="3729044" y="7231683"/>
                  </a:moveTo>
                  <a:lnTo>
                    <a:pt x="3728260" y="7231683"/>
                  </a:lnTo>
                  <a:lnTo>
                    <a:pt x="3706591" y="7193583"/>
                  </a:lnTo>
                  <a:lnTo>
                    <a:pt x="3746961" y="7193583"/>
                  </a:lnTo>
                  <a:lnTo>
                    <a:pt x="3729044" y="7231683"/>
                  </a:lnTo>
                  <a:close/>
                </a:path>
                <a:path w="5528944" h="9429115">
                  <a:moveTo>
                    <a:pt x="5521008" y="7231683"/>
                  </a:moveTo>
                  <a:lnTo>
                    <a:pt x="5466486" y="7231683"/>
                  </a:lnTo>
                  <a:lnTo>
                    <a:pt x="5463774" y="7193583"/>
                  </a:lnTo>
                  <a:lnTo>
                    <a:pt x="5523121" y="7193583"/>
                  </a:lnTo>
                  <a:lnTo>
                    <a:pt x="5521008" y="7231683"/>
                  </a:lnTo>
                  <a:close/>
                </a:path>
                <a:path w="5528944" h="9429115">
                  <a:moveTo>
                    <a:pt x="338080" y="7257083"/>
                  </a:moveTo>
                  <a:lnTo>
                    <a:pt x="295827" y="7257083"/>
                  </a:lnTo>
                  <a:lnTo>
                    <a:pt x="306702" y="7231683"/>
                  </a:lnTo>
                  <a:lnTo>
                    <a:pt x="320785" y="7231683"/>
                  </a:lnTo>
                  <a:lnTo>
                    <a:pt x="338080" y="7257083"/>
                  </a:lnTo>
                  <a:close/>
                </a:path>
                <a:path w="5528944" h="9429115">
                  <a:moveTo>
                    <a:pt x="1466849" y="7257083"/>
                  </a:moveTo>
                  <a:lnTo>
                    <a:pt x="1407208" y="7257083"/>
                  </a:lnTo>
                  <a:lnTo>
                    <a:pt x="1427384" y="7231683"/>
                  </a:lnTo>
                  <a:lnTo>
                    <a:pt x="1455271" y="7231683"/>
                  </a:lnTo>
                  <a:lnTo>
                    <a:pt x="1466849" y="7257083"/>
                  </a:lnTo>
                  <a:close/>
                </a:path>
                <a:path w="5528944" h="9429115">
                  <a:moveTo>
                    <a:pt x="1819536" y="7257083"/>
                  </a:moveTo>
                  <a:lnTo>
                    <a:pt x="1772061" y="7257083"/>
                  </a:lnTo>
                  <a:lnTo>
                    <a:pt x="1763217" y="7231683"/>
                  </a:lnTo>
                  <a:lnTo>
                    <a:pt x="1815423" y="7231683"/>
                  </a:lnTo>
                  <a:lnTo>
                    <a:pt x="1819536" y="7257083"/>
                  </a:lnTo>
                  <a:close/>
                </a:path>
                <a:path w="5528944" h="9429115">
                  <a:moveTo>
                    <a:pt x="2306967" y="7257083"/>
                  </a:moveTo>
                  <a:lnTo>
                    <a:pt x="2298388" y="7257083"/>
                  </a:lnTo>
                  <a:lnTo>
                    <a:pt x="2294646" y="7231683"/>
                  </a:lnTo>
                  <a:lnTo>
                    <a:pt x="2311856" y="7231683"/>
                  </a:lnTo>
                  <a:lnTo>
                    <a:pt x="2306967" y="7257083"/>
                  </a:lnTo>
                  <a:close/>
                </a:path>
                <a:path w="5528944" h="9429115">
                  <a:moveTo>
                    <a:pt x="2885430" y="7257083"/>
                  </a:moveTo>
                  <a:lnTo>
                    <a:pt x="2798566" y="7257083"/>
                  </a:lnTo>
                  <a:lnTo>
                    <a:pt x="2799289" y="7231683"/>
                  </a:lnTo>
                  <a:lnTo>
                    <a:pt x="2886226" y="7231683"/>
                  </a:lnTo>
                  <a:lnTo>
                    <a:pt x="2885430" y="7257083"/>
                  </a:lnTo>
                  <a:close/>
                </a:path>
                <a:path w="5528944" h="9429115">
                  <a:moveTo>
                    <a:pt x="304493" y="7295183"/>
                  </a:moveTo>
                  <a:lnTo>
                    <a:pt x="287260" y="7295183"/>
                  </a:lnTo>
                  <a:lnTo>
                    <a:pt x="289083" y="7257083"/>
                  </a:lnTo>
                  <a:lnTo>
                    <a:pt x="318171" y="7257083"/>
                  </a:lnTo>
                  <a:lnTo>
                    <a:pt x="304493" y="7295183"/>
                  </a:lnTo>
                  <a:close/>
                </a:path>
                <a:path w="5528944" h="9429115">
                  <a:moveTo>
                    <a:pt x="434579" y="7295183"/>
                  </a:moveTo>
                  <a:lnTo>
                    <a:pt x="418927" y="7295183"/>
                  </a:lnTo>
                  <a:lnTo>
                    <a:pt x="414670" y="7257083"/>
                  </a:lnTo>
                  <a:lnTo>
                    <a:pt x="428489" y="7257083"/>
                  </a:lnTo>
                  <a:lnTo>
                    <a:pt x="434579" y="7295183"/>
                  </a:lnTo>
                  <a:close/>
                </a:path>
                <a:path w="5528944" h="9429115">
                  <a:moveTo>
                    <a:pt x="671261" y="7333283"/>
                  </a:moveTo>
                  <a:lnTo>
                    <a:pt x="568048" y="7333283"/>
                  </a:lnTo>
                  <a:lnTo>
                    <a:pt x="570506" y="7295183"/>
                  </a:lnTo>
                  <a:lnTo>
                    <a:pt x="569511" y="7257083"/>
                  </a:lnTo>
                  <a:lnTo>
                    <a:pt x="709503" y="7257083"/>
                  </a:lnTo>
                  <a:lnTo>
                    <a:pt x="715892" y="7295183"/>
                  </a:lnTo>
                  <a:lnTo>
                    <a:pt x="683134" y="7295183"/>
                  </a:lnTo>
                  <a:lnTo>
                    <a:pt x="671261" y="7333283"/>
                  </a:lnTo>
                  <a:close/>
                </a:path>
                <a:path w="5528944" h="9429115">
                  <a:moveTo>
                    <a:pt x="983810" y="7295183"/>
                  </a:moveTo>
                  <a:lnTo>
                    <a:pt x="901747" y="7295183"/>
                  </a:lnTo>
                  <a:lnTo>
                    <a:pt x="909855" y="7257083"/>
                  </a:lnTo>
                  <a:lnTo>
                    <a:pt x="967554" y="7257083"/>
                  </a:lnTo>
                  <a:lnTo>
                    <a:pt x="983810" y="7295183"/>
                  </a:lnTo>
                  <a:close/>
                </a:path>
                <a:path w="5528944" h="9429115">
                  <a:moveTo>
                    <a:pt x="1483956" y="7295183"/>
                  </a:moveTo>
                  <a:lnTo>
                    <a:pt x="1390474" y="7295183"/>
                  </a:lnTo>
                  <a:lnTo>
                    <a:pt x="1396207" y="7257083"/>
                  </a:lnTo>
                  <a:lnTo>
                    <a:pt x="1483542" y="7257083"/>
                  </a:lnTo>
                  <a:lnTo>
                    <a:pt x="1483956" y="7295183"/>
                  </a:lnTo>
                  <a:close/>
                </a:path>
                <a:path w="5528944" h="9429115">
                  <a:moveTo>
                    <a:pt x="1822602" y="7295183"/>
                  </a:moveTo>
                  <a:lnTo>
                    <a:pt x="1800205" y="7295183"/>
                  </a:lnTo>
                  <a:lnTo>
                    <a:pt x="1790459" y="7257083"/>
                  </a:lnTo>
                  <a:lnTo>
                    <a:pt x="1824715" y="7257083"/>
                  </a:lnTo>
                  <a:lnTo>
                    <a:pt x="1822602" y="7295183"/>
                  </a:lnTo>
                  <a:close/>
                </a:path>
                <a:path w="5528944" h="9429115">
                  <a:moveTo>
                    <a:pt x="2250908" y="7295183"/>
                  </a:moveTo>
                  <a:lnTo>
                    <a:pt x="2237417" y="7295183"/>
                  </a:lnTo>
                  <a:lnTo>
                    <a:pt x="2247765" y="7257083"/>
                  </a:lnTo>
                  <a:lnTo>
                    <a:pt x="2250908" y="7295183"/>
                  </a:lnTo>
                  <a:close/>
                </a:path>
                <a:path w="5528944" h="9429115">
                  <a:moveTo>
                    <a:pt x="2355595" y="7295183"/>
                  </a:moveTo>
                  <a:lnTo>
                    <a:pt x="2331621" y="7295183"/>
                  </a:lnTo>
                  <a:lnTo>
                    <a:pt x="2339155" y="7257083"/>
                  </a:lnTo>
                  <a:lnTo>
                    <a:pt x="2355595" y="7295183"/>
                  </a:lnTo>
                  <a:close/>
                </a:path>
                <a:path w="5528944" h="9429115">
                  <a:moveTo>
                    <a:pt x="3044411" y="7295183"/>
                  </a:moveTo>
                  <a:lnTo>
                    <a:pt x="3002139" y="7295183"/>
                  </a:lnTo>
                  <a:lnTo>
                    <a:pt x="3001408" y="7257083"/>
                  </a:lnTo>
                  <a:lnTo>
                    <a:pt x="3049264" y="7257083"/>
                  </a:lnTo>
                  <a:lnTo>
                    <a:pt x="3044411" y="7295183"/>
                  </a:lnTo>
                  <a:close/>
                </a:path>
                <a:path w="5528944" h="9429115">
                  <a:moveTo>
                    <a:pt x="4092509" y="7295183"/>
                  </a:moveTo>
                  <a:lnTo>
                    <a:pt x="4063863" y="7295183"/>
                  </a:lnTo>
                  <a:lnTo>
                    <a:pt x="4073685" y="7257083"/>
                  </a:lnTo>
                  <a:lnTo>
                    <a:pt x="4102240" y="7257083"/>
                  </a:lnTo>
                  <a:lnTo>
                    <a:pt x="4092509" y="7295183"/>
                  </a:lnTo>
                  <a:close/>
                </a:path>
                <a:path w="5528944" h="9429115">
                  <a:moveTo>
                    <a:pt x="4875020" y="7295183"/>
                  </a:moveTo>
                  <a:lnTo>
                    <a:pt x="4801901" y="7295183"/>
                  </a:lnTo>
                  <a:lnTo>
                    <a:pt x="4815396" y="7257083"/>
                  </a:lnTo>
                  <a:lnTo>
                    <a:pt x="4872040" y="7257083"/>
                  </a:lnTo>
                  <a:lnTo>
                    <a:pt x="4875020" y="7295183"/>
                  </a:lnTo>
                  <a:close/>
                </a:path>
                <a:path w="5528944" h="9429115">
                  <a:moveTo>
                    <a:pt x="979643" y="7333283"/>
                  </a:moveTo>
                  <a:lnTo>
                    <a:pt x="894392" y="7333283"/>
                  </a:lnTo>
                  <a:lnTo>
                    <a:pt x="892962" y="7295183"/>
                  </a:lnTo>
                  <a:lnTo>
                    <a:pt x="981047" y="7295183"/>
                  </a:lnTo>
                  <a:lnTo>
                    <a:pt x="979643" y="7333283"/>
                  </a:lnTo>
                  <a:close/>
                </a:path>
                <a:path w="5528944" h="9429115">
                  <a:moveTo>
                    <a:pt x="1188728" y="7333283"/>
                  </a:moveTo>
                  <a:lnTo>
                    <a:pt x="1135104" y="7333283"/>
                  </a:lnTo>
                  <a:lnTo>
                    <a:pt x="1138736" y="7295183"/>
                  </a:lnTo>
                  <a:lnTo>
                    <a:pt x="1181326" y="7295183"/>
                  </a:lnTo>
                  <a:lnTo>
                    <a:pt x="1188728" y="7333283"/>
                  </a:lnTo>
                  <a:close/>
                </a:path>
                <a:path w="5528944" h="9429115">
                  <a:moveTo>
                    <a:pt x="1736516" y="7396783"/>
                  </a:moveTo>
                  <a:lnTo>
                    <a:pt x="1706457" y="7396783"/>
                  </a:lnTo>
                  <a:lnTo>
                    <a:pt x="1714065" y="7358683"/>
                  </a:lnTo>
                  <a:lnTo>
                    <a:pt x="1725130" y="7333283"/>
                  </a:lnTo>
                  <a:lnTo>
                    <a:pt x="1739105" y="7333283"/>
                  </a:lnTo>
                  <a:lnTo>
                    <a:pt x="1755444" y="7295183"/>
                  </a:lnTo>
                  <a:lnTo>
                    <a:pt x="1787318" y="7295183"/>
                  </a:lnTo>
                  <a:lnTo>
                    <a:pt x="1796572" y="7333283"/>
                  </a:lnTo>
                  <a:lnTo>
                    <a:pt x="1780143" y="7358683"/>
                  </a:lnTo>
                  <a:lnTo>
                    <a:pt x="1760601" y="7358683"/>
                  </a:lnTo>
                  <a:lnTo>
                    <a:pt x="1736516" y="7396783"/>
                  </a:lnTo>
                  <a:close/>
                </a:path>
                <a:path w="5528944" h="9429115">
                  <a:moveTo>
                    <a:pt x="1999545" y="7333283"/>
                  </a:moveTo>
                  <a:lnTo>
                    <a:pt x="1946984" y="7333283"/>
                  </a:lnTo>
                  <a:lnTo>
                    <a:pt x="1938708" y="7295183"/>
                  </a:lnTo>
                  <a:lnTo>
                    <a:pt x="2001609" y="7295183"/>
                  </a:lnTo>
                  <a:lnTo>
                    <a:pt x="1999545" y="7333283"/>
                  </a:lnTo>
                  <a:close/>
                </a:path>
                <a:path w="5528944" h="9429115">
                  <a:moveTo>
                    <a:pt x="2245341" y="7333283"/>
                  </a:moveTo>
                  <a:lnTo>
                    <a:pt x="2236271" y="7333283"/>
                  </a:lnTo>
                  <a:lnTo>
                    <a:pt x="2229295" y="7295183"/>
                  </a:lnTo>
                  <a:lnTo>
                    <a:pt x="2253000" y="7295183"/>
                  </a:lnTo>
                  <a:lnTo>
                    <a:pt x="2245341" y="7333283"/>
                  </a:lnTo>
                  <a:close/>
                </a:path>
                <a:path w="5528944" h="9429115">
                  <a:moveTo>
                    <a:pt x="2389615" y="7333283"/>
                  </a:moveTo>
                  <a:lnTo>
                    <a:pt x="2329494" y="7333283"/>
                  </a:lnTo>
                  <a:lnTo>
                    <a:pt x="2328488" y="7295183"/>
                  </a:lnTo>
                  <a:lnTo>
                    <a:pt x="2382089" y="7295183"/>
                  </a:lnTo>
                  <a:lnTo>
                    <a:pt x="2389615" y="7333283"/>
                  </a:lnTo>
                  <a:close/>
                </a:path>
                <a:path w="5528944" h="9429115">
                  <a:moveTo>
                    <a:pt x="3696039" y="7333283"/>
                  </a:moveTo>
                  <a:lnTo>
                    <a:pt x="3627177" y="7333283"/>
                  </a:lnTo>
                  <a:lnTo>
                    <a:pt x="3634221" y="7295183"/>
                  </a:lnTo>
                  <a:lnTo>
                    <a:pt x="3681183" y="7295183"/>
                  </a:lnTo>
                  <a:lnTo>
                    <a:pt x="3696039" y="7333283"/>
                  </a:lnTo>
                  <a:close/>
                </a:path>
                <a:path w="5528944" h="9429115">
                  <a:moveTo>
                    <a:pt x="5363771" y="7333283"/>
                  </a:moveTo>
                  <a:lnTo>
                    <a:pt x="5331222" y="7333283"/>
                  </a:lnTo>
                  <a:lnTo>
                    <a:pt x="5332613" y="7295183"/>
                  </a:lnTo>
                  <a:lnTo>
                    <a:pt x="5366994" y="7295183"/>
                  </a:lnTo>
                  <a:lnTo>
                    <a:pt x="5363771" y="7333283"/>
                  </a:lnTo>
                  <a:close/>
                </a:path>
                <a:path w="5528944" h="9429115">
                  <a:moveTo>
                    <a:pt x="635372" y="7358683"/>
                  </a:moveTo>
                  <a:lnTo>
                    <a:pt x="546763" y="7358683"/>
                  </a:lnTo>
                  <a:lnTo>
                    <a:pt x="560248" y="7333283"/>
                  </a:lnTo>
                  <a:lnTo>
                    <a:pt x="640823" y="7333283"/>
                  </a:lnTo>
                  <a:lnTo>
                    <a:pt x="635372" y="7358683"/>
                  </a:lnTo>
                  <a:close/>
                </a:path>
                <a:path w="5528944" h="9429115">
                  <a:moveTo>
                    <a:pt x="968354" y="7358683"/>
                  </a:moveTo>
                  <a:lnTo>
                    <a:pt x="949531" y="7358683"/>
                  </a:lnTo>
                  <a:lnTo>
                    <a:pt x="932584" y="7333283"/>
                  </a:lnTo>
                  <a:lnTo>
                    <a:pt x="971031" y="7333283"/>
                  </a:lnTo>
                  <a:lnTo>
                    <a:pt x="968354" y="7358683"/>
                  </a:lnTo>
                  <a:close/>
                </a:path>
                <a:path w="5528944" h="9429115">
                  <a:moveTo>
                    <a:pt x="1176339" y="7358683"/>
                  </a:moveTo>
                  <a:lnTo>
                    <a:pt x="1117780" y="7358683"/>
                  </a:lnTo>
                  <a:lnTo>
                    <a:pt x="1125497" y="7333283"/>
                  </a:lnTo>
                  <a:lnTo>
                    <a:pt x="1187549" y="7333283"/>
                  </a:lnTo>
                  <a:lnTo>
                    <a:pt x="1176339" y="7358683"/>
                  </a:lnTo>
                  <a:close/>
                </a:path>
                <a:path w="5528944" h="9429115">
                  <a:moveTo>
                    <a:pt x="2522194" y="7358683"/>
                  </a:moveTo>
                  <a:lnTo>
                    <a:pt x="2475342" y="7358683"/>
                  </a:lnTo>
                  <a:lnTo>
                    <a:pt x="2478158" y="7333283"/>
                  </a:lnTo>
                  <a:lnTo>
                    <a:pt x="2528126" y="7333283"/>
                  </a:lnTo>
                  <a:lnTo>
                    <a:pt x="2522194" y="7358683"/>
                  </a:lnTo>
                  <a:close/>
                </a:path>
                <a:path w="5528944" h="9429115">
                  <a:moveTo>
                    <a:pt x="3432292" y="7358683"/>
                  </a:moveTo>
                  <a:lnTo>
                    <a:pt x="3417609" y="7358683"/>
                  </a:lnTo>
                  <a:lnTo>
                    <a:pt x="3414990" y="7333283"/>
                  </a:lnTo>
                  <a:lnTo>
                    <a:pt x="3437595" y="7333283"/>
                  </a:lnTo>
                  <a:lnTo>
                    <a:pt x="3432292" y="7358683"/>
                  </a:lnTo>
                  <a:close/>
                </a:path>
                <a:path w="5528944" h="9429115">
                  <a:moveTo>
                    <a:pt x="3511030" y="7358683"/>
                  </a:moveTo>
                  <a:lnTo>
                    <a:pt x="3501305" y="7358683"/>
                  </a:lnTo>
                  <a:lnTo>
                    <a:pt x="3500421" y="7333283"/>
                  </a:lnTo>
                  <a:lnTo>
                    <a:pt x="3508443" y="7333283"/>
                  </a:lnTo>
                  <a:lnTo>
                    <a:pt x="3511030" y="7358683"/>
                  </a:lnTo>
                  <a:close/>
                </a:path>
                <a:path w="5528944" h="9429115">
                  <a:moveTo>
                    <a:pt x="3712682" y="7358683"/>
                  </a:moveTo>
                  <a:lnTo>
                    <a:pt x="3648571" y="7358683"/>
                  </a:lnTo>
                  <a:lnTo>
                    <a:pt x="3636441" y="7333283"/>
                  </a:lnTo>
                  <a:lnTo>
                    <a:pt x="3721023" y="7333283"/>
                  </a:lnTo>
                  <a:lnTo>
                    <a:pt x="3712682" y="7358683"/>
                  </a:lnTo>
                  <a:close/>
                </a:path>
                <a:path w="5528944" h="9429115">
                  <a:moveTo>
                    <a:pt x="3995211" y="7358683"/>
                  </a:moveTo>
                  <a:lnTo>
                    <a:pt x="3956099" y="7358683"/>
                  </a:lnTo>
                  <a:lnTo>
                    <a:pt x="3955018" y="7333283"/>
                  </a:lnTo>
                  <a:lnTo>
                    <a:pt x="3995720" y="7333283"/>
                  </a:lnTo>
                  <a:lnTo>
                    <a:pt x="3995211" y="7358683"/>
                  </a:lnTo>
                  <a:close/>
                </a:path>
                <a:path w="5528944" h="9429115">
                  <a:moveTo>
                    <a:pt x="5283791" y="7358683"/>
                  </a:moveTo>
                  <a:lnTo>
                    <a:pt x="5252897" y="7358683"/>
                  </a:lnTo>
                  <a:lnTo>
                    <a:pt x="5260854" y="7333283"/>
                  </a:lnTo>
                  <a:lnTo>
                    <a:pt x="5277270" y="7333283"/>
                  </a:lnTo>
                  <a:lnTo>
                    <a:pt x="5283791" y="7358683"/>
                  </a:lnTo>
                  <a:close/>
                </a:path>
                <a:path w="5528944" h="9429115">
                  <a:moveTo>
                    <a:pt x="435659" y="7460283"/>
                  </a:moveTo>
                  <a:lnTo>
                    <a:pt x="330338" y="7460283"/>
                  </a:lnTo>
                  <a:lnTo>
                    <a:pt x="319988" y="7422183"/>
                  </a:lnTo>
                  <a:lnTo>
                    <a:pt x="344369" y="7396783"/>
                  </a:lnTo>
                  <a:lnTo>
                    <a:pt x="318369" y="7358683"/>
                  </a:lnTo>
                  <a:lnTo>
                    <a:pt x="368961" y="7358683"/>
                  </a:lnTo>
                  <a:lnTo>
                    <a:pt x="391984" y="7396783"/>
                  </a:lnTo>
                  <a:lnTo>
                    <a:pt x="582914" y="7396783"/>
                  </a:lnTo>
                  <a:lnTo>
                    <a:pt x="570784" y="7422183"/>
                  </a:lnTo>
                  <a:lnTo>
                    <a:pt x="451365" y="7422183"/>
                  </a:lnTo>
                  <a:lnTo>
                    <a:pt x="435659" y="7460283"/>
                  </a:lnTo>
                  <a:close/>
                </a:path>
                <a:path w="5528944" h="9429115">
                  <a:moveTo>
                    <a:pt x="644495" y="7396783"/>
                  </a:moveTo>
                  <a:lnTo>
                    <a:pt x="466180" y="7396783"/>
                  </a:lnTo>
                  <a:lnTo>
                    <a:pt x="481400" y="7358683"/>
                  </a:lnTo>
                  <a:lnTo>
                    <a:pt x="637958" y="7358683"/>
                  </a:lnTo>
                  <a:lnTo>
                    <a:pt x="644495" y="7396783"/>
                  </a:lnTo>
                  <a:close/>
                </a:path>
                <a:path w="5528944" h="9429115">
                  <a:moveTo>
                    <a:pt x="876088" y="7396783"/>
                  </a:moveTo>
                  <a:lnTo>
                    <a:pt x="833216" y="7396783"/>
                  </a:lnTo>
                  <a:lnTo>
                    <a:pt x="835410" y="7358683"/>
                  </a:lnTo>
                  <a:lnTo>
                    <a:pt x="875650" y="7358683"/>
                  </a:lnTo>
                  <a:lnTo>
                    <a:pt x="876088" y="7396783"/>
                  </a:lnTo>
                  <a:close/>
                </a:path>
                <a:path w="5528944" h="9429115">
                  <a:moveTo>
                    <a:pt x="1130245" y="7396783"/>
                  </a:moveTo>
                  <a:lnTo>
                    <a:pt x="1102506" y="7396783"/>
                  </a:lnTo>
                  <a:lnTo>
                    <a:pt x="1087775" y="7358683"/>
                  </a:lnTo>
                  <a:lnTo>
                    <a:pt x="1146613" y="7358683"/>
                  </a:lnTo>
                  <a:lnTo>
                    <a:pt x="1130245" y="7396783"/>
                  </a:lnTo>
                  <a:close/>
                </a:path>
                <a:path w="5528944" h="9429115">
                  <a:moveTo>
                    <a:pt x="1327034" y="7396783"/>
                  </a:moveTo>
                  <a:lnTo>
                    <a:pt x="1220532" y="7396783"/>
                  </a:lnTo>
                  <a:lnTo>
                    <a:pt x="1235727" y="7358683"/>
                  </a:lnTo>
                  <a:lnTo>
                    <a:pt x="1310877" y="7358683"/>
                  </a:lnTo>
                  <a:lnTo>
                    <a:pt x="1327034" y="7396783"/>
                  </a:lnTo>
                  <a:close/>
                </a:path>
                <a:path w="5528944" h="9429115">
                  <a:moveTo>
                    <a:pt x="1636925" y="7396783"/>
                  </a:moveTo>
                  <a:lnTo>
                    <a:pt x="1596955" y="7396783"/>
                  </a:lnTo>
                  <a:lnTo>
                    <a:pt x="1600704" y="7358683"/>
                  </a:lnTo>
                  <a:lnTo>
                    <a:pt x="1637301" y="7358683"/>
                  </a:lnTo>
                  <a:lnTo>
                    <a:pt x="1636925" y="7396783"/>
                  </a:lnTo>
                  <a:close/>
                </a:path>
                <a:path w="5528944" h="9429115">
                  <a:moveTo>
                    <a:pt x="2130435" y="7396783"/>
                  </a:moveTo>
                  <a:lnTo>
                    <a:pt x="2032691" y="7396783"/>
                  </a:lnTo>
                  <a:lnTo>
                    <a:pt x="2037712" y="7358683"/>
                  </a:lnTo>
                  <a:lnTo>
                    <a:pt x="2113547" y="7358683"/>
                  </a:lnTo>
                  <a:lnTo>
                    <a:pt x="2130435" y="7396783"/>
                  </a:lnTo>
                  <a:close/>
                </a:path>
                <a:path w="5528944" h="9429115">
                  <a:moveTo>
                    <a:pt x="2611214" y="7396783"/>
                  </a:moveTo>
                  <a:lnTo>
                    <a:pt x="2544586" y="7396783"/>
                  </a:lnTo>
                  <a:lnTo>
                    <a:pt x="2563573" y="7358683"/>
                  </a:lnTo>
                  <a:lnTo>
                    <a:pt x="2602522" y="7358683"/>
                  </a:lnTo>
                  <a:lnTo>
                    <a:pt x="2611214" y="7396783"/>
                  </a:lnTo>
                  <a:close/>
                </a:path>
                <a:path w="5528944" h="9429115">
                  <a:moveTo>
                    <a:pt x="5279715" y="7396783"/>
                  </a:moveTo>
                  <a:lnTo>
                    <a:pt x="5269850" y="7396783"/>
                  </a:lnTo>
                  <a:lnTo>
                    <a:pt x="5261623" y="7358683"/>
                  </a:lnTo>
                  <a:lnTo>
                    <a:pt x="5285411" y="7358683"/>
                  </a:lnTo>
                  <a:lnTo>
                    <a:pt x="5279715" y="7396783"/>
                  </a:lnTo>
                  <a:close/>
                </a:path>
                <a:path w="5528944" h="9429115">
                  <a:moveTo>
                    <a:pt x="695426" y="7422183"/>
                  </a:moveTo>
                  <a:lnTo>
                    <a:pt x="602495" y="7422183"/>
                  </a:lnTo>
                  <a:lnTo>
                    <a:pt x="594632" y="7396783"/>
                  </a:lnTo>
                  <a:lnTo>
                    <a:pt x="685075" y="7396783"/>
                  </a:lnTo>
                  <a:lnTo>
                    <a:pt x="695426" y="7422183"/>
                  </a:lnTo>
                  <a:close/>
                </a:path>
                <a:path w="5528944" h="9429115">
                  <a:moveTo>
                    <a:pt x="1344987" y="7422183"/>
                  </a:moveTo>
                  <a:lnTo>
                    <a:pt x="1189547" y="7422183"/>
                  </a:lnTo>
                  <a:lnTo>
                    <a:pt x="1186273" y="7396783"/>
                  </a:lnTo>
                  <a:lnTo>
                    <a:pt x="1350975" y="7396783"/>
                  </a:lnTo>
                  <a:lnTo>
                    <a:pt x="1344987" y="7422183"/>
                  </a:lnTo>
                  <a:close/>
                </a:path>
                <a:path w="5528944" h="9429115">
                  <a:moveTo>
                    <a:pt x="2158043" y="7422183"/>
                  </a:moveTo>
                  <a:lnTo>
                    <a:pt x="2034790" y="7422183"/>
                  </a:lnTo>
                  <a:lnTo>
                    <a:pt x="2031123" y="7396783"/>
                  </a:lnTo>
                  <a:lnTo>
                    <a:pt x="2145180" y="7396783"/>
                  </a:lnTo>
                  <a:lnTo>
                    <a:pt x="2158043" y="7422183"/>
                  </a:lnTo>
                  <a:close/>
                </a:path>
                <a:path w="5528944" h="9429115">
                  <a:moveTo>
                    <a:pt x="2585902" y="7422183"/>
                  </a:moveTo>
                  <a:lnTo>
                    <a:pt x="2512048" y="7422183"/>
                  </a:lnTo>
                  <a:lnTo>
                    <a:pt x="2513195" y="7396783"/>
                  </a:lnTo>
                  <a:lnTo>
                    <a:pt x="2603243" y="7396783"/>
                  </a:lnTo>
                  <a:lnTo>
                    <a:pt x="2585902" y="7422183"/>
                  </a:lnTo>
                  <a:close/>
                </a:path>
                <a:path w="5528944" h="9429115">
                  <a:moveTo>
                    <a:pt x="3601041" y="7422183"/>
                  </a:moveTo>
                  <a:lnTo>
                    <a:pt x="3555504" y="7422183"/>
                  </a:lnTo>
                  <a:lnTo>
                    <a:pt x="3538864" y="7396783"/>
                  </a:lnTo>
                  <a:lnTo>
                    <a:pt x="3598979" y="7396783"/>
                  </a:lnTo>
                  <a:lnTo>
                    <a:pt x="3601041" y="7422183"/>
                  </a:lnTo>
                  <a:close/>
                </a:path>
                <a:path w="5528944" h="9429115">
                  <a:moveTo>
                    <a:pt x="4352051" y="7422183"/>
                  </a:moveTo>
                  <a:lnTo>
                    <a:pt x="4290523" y="7422183"/>
                  </a:lnTo>
                  <a:lnTo>
                    <a:pt x="4290884" y="7396783"/>
                  </a:lnTo>
                  <a:lnTo>
                    <a:pt x="4357014" y="7396783"/>
                  </a:lnTo>
                  <a:lnTo>
                    <a:pt x="4352051" y="7422183"/>
                  </a:lnTo>
                  <a:close/>
                </a:path>
                <a:path w="5528944" h="9429115">
                  <a:moveTo>
                    <a:pt x="565166" y="7460283"/>
                  </a:moveTo>
                  <a:lnTo>
                    <a:pt x="502905" y="7460283"/>
                  </a:lnTo>
                  <a:lnTo>
                    <a:pt x="518176" y="7422183"/>
                  </a:lnTo>
                  <a:lnTo>
                    <a:pt x="563740" y="7422183"/>
                  </a:lnTo>
                  <a:lnTo>
                    <a:pt x="565166" y="7460283"/>
                  </a:lnTo>
                  <a:close/>
                </a:path>
                <a:path w="5528944" h="9429115">
                  <a:moveTo>
                    <a:pt x="734032" y="7460283"/>
                  </a:moveTo>
                  <a:lnTo>
                    <a:pt x="624996" y="7460283"/>
                  </a:lnTo>
                  <a:lnTo>
                    <a:pt x="618599" y="7422183"/>
                  </a:lnTo>
                  <a:lnTo>
                    <a:pt x="730526" y="7422183"/>
                  </a:lnTo>
                  <a:lnTo>
                    <a:pt x="734032" y="7460283"/>
                  </a:lnTo>
                  <a:close/>
                </a:path>
                <a:path w="5528944" h="9429115">
                  <a:moveTo>
                    <a:pt x="944304" y="7460283"/>
                  </a:moveTo>
                  <a:lnTo>
                    <a:pt x="904399" y="7460283"/>
                  </a:lnTo>
                  <a:lnTo>
                    <a:pt x="909835" y="7422183"/>
                  </a:lnTo>
                  <a:lnTo>
                    <a:pt x="936731" y="7422183"/>
                  </a:lnTo>
                  <a:lnTo>
                    <a:pt x="944304" y="7460283"/>
                  </a:lnTo>
                  <a:close/>
                </a:path>
                <a:path w="5528944" h="9429115">
                  <a:moveTo>
                    <a:pt x="2544335" y="7460283"/>
                  </a:moveTo>
                  <a:lnTo>
                    <a:pt x="2528948" y="7460283"/>
                  </a:lnTo>
                  <a:lnTo>
                    <a:pt x="2519129" y="7422183"/>
                  </a:lnTo>
                  <a:lnTo>
                    <a:pt x="2556721" y="7422183"/>
                  </a:lnTo>
                  <a:lnTo>
                    <a:pt x="2544335" y="7460283"/>
                  </a:lnTo>
                  <a:close/>
                </a:path>
                <a:path w="5528944" h="9429115">
                  <a:moveTo>
                    <a:pt x="2759477" y="7460283"/>
                  </a:moveTo>
                  <a:lnTo>
                    <a:pt x="2738451" y="7460283"/>
                  </a:lnTo>
                  <a:lnTo>
                    <a:pt x="2752667" y="7422183"/>
                  </a:lnTo>
                  <a:lnTo>
                    <a:pt x="2759477" y="7460283"/>
                  </a:lnTo>
                  <a:close/>
                </a:path>
                <a:path w="5528944" h="9429115">
                  <a:moveTo>
                    <a:pt x="582161" y="7498383"/>
                  </a:moveTo>
                  <a:lnTo>
                    <a:pt x="489819" y="7498383"/>
                  </a:lnTo>
                  <a:lnTo>
                    <a:pt x="496087" y="7460283"/>
                  </a:lnTo>
                  <a:lnTo>
                    <a:pt x="571189" y="7460283"/>
                  </a:lnTo>
                  <a:lnTo>
                    <a:pt x="582161" y="7498383"/>
                  </a:lnTo>
                  <a:close/>
                </a:path>
                <a:path w="5528944" h="9429115">
                  <a:moveTo>
                    <a:pt x="705401" y="7498383"/>
                  </a:moveTo>
                  <a:lnTo>
                    <a:pt x="639334" y="7498383"/>
                  </a:lnTo>
                  <a:lnTo>
                    <a:pt x="631743" y="7460283"/>
                  </a:lnTo>
                  <a:lnTo>
                    <a:pt x="721109" y="7460283"/>
                  </a:lnTo>
                  <a:lnTo>
                    <a:pt x="705401" y="7498383"/>
                  </a:lnTo>
                  <a:close/>
                </a:path>
                <a:path w="5528944" h="9429115">
                  <a:moveTo>
                    <a:pt x="1102519" y="7523783"/>
                  </a:moveTo>
                  <a:lnTo>
                    <a:pt x="1035205" y="7523783"/>
                  </a:lnTo>
                  <a:lnTo>
                    <a:pt x="1017046" y="7498383"/>
                  </a:lnTo>
                  <a:lnTo>
                    <a:pt x="1025164" y="7498383"/>
                  </a:lnTo>
                  <a:lnTo>
                    <a:pt x="1035625" y="7460283"/>
                  </a:lnTo>
                  <a:lnTo>
                    <a:pt x="1068030" y="7460283"/>
                  </a:lnTo>
                  <a:lnTo>
                    <a:pt x="1091303" y="7498383"/>
                  </a:lnTo>
                  <a:lnTo>
                    <a:pt x="1102519" y="7523783"/>
                  </a:lnTo>
                  <a:close/>
                </a:path>
                <a:path w="5528944" h="9429115">
                  <a:moveTo>
                    <a:pt x="1466270" y="7498383"/>
                  </a:moveTo>
                  <a:lnTo>
                    <a:pt x="1376292" y="7498383"/>
                  </a:lnTo>
                  <a:lnTo>
                    <a:pt x="1396651" y="7460283"/>
                  </a:lnTo>
                  <a:lnTo>
                    <a:pt x="1468466" y="7460283"/>
                  </a:lnTo>
                  <a:lnTo>
                    <a:pt x="1466270" y="7498383"/>
                  </a:lnTo>
                  <a:close/>
                </a:path>
                <a:path w="5528944" h="9429115">
                  <a:moveTo>
                    <a:pt x="1991436" y="7498383"/>
                  </a:moveTo>
                  <a:lnTo>
                    <a:pt x="1909082" y="7498383"/>
                  </a:lnTo>
                  <a:lnTo>
                    <a:pt x="1906275" y="7460283"/>
                  </a:lnTo>
                  <a:lnTo>
                    <a:pt x="1971424" y="7460283"/>
                  </a:lnTo>
                  <a:lnTo>
                    <a:pt x="1991436" y="7498383"/>
                  </a:lnTo>
                  <a:close/>
                </a:path>
                <a:path w="5528944" h="9429115">
                  <a:moveTo>
                    <a:pt x="2276777" y="7498383"/>
                  </a:moveTo>
                  <a:lnTo>
                    <a:pt x="2161678" y="7498383"/>
                  </a:lnTo>
                  <a:lnTo>
                    <a:pt x="2175457" y="7460283"/>
                  </a:lnTo>
                  <a:lnTo>
                    <a:pt x="2269274" y="7460283"/>
                  </a:lnTo>
                  <a:lnTo>
                    <a:pt x="2276777" y="7498383"/>
                  </a:lnTo>
                  <a:close/>
                </a:path>
                <a:path w="5528944" h="9429115">
                  <a:moveTo>
                    <a:pt x="2760152" y="7498383"/>
                  </a:moveTo>
                  <a:lnTo>
                    <a:pt x="2731046" y="7498383"/>
                  </a:lnTo>
                  <a:lnTo>
                    <a:pt x="2728435" y="7460283"/>
                  </a:lnTo>
                  <a:lnTo>
                    <a:pt x="2761589" y="7460283"/>
                  </a:lnTo>
                  <a:lnTo>
                    <a:pt x="2760152" y="7498383"/>
                  </a:lnTo>
                  <a:close/>
                </a:path>
                <a:path w="5528944" h="9429115">
                  <a:moveTo>
                    <a:pt x="4474648" y="7498383"/>
                  </a:moveTo>
                  <a:lnTo>
                    <a:pt x="4406932" y="7498383"/>
                  </a:lnTo>
                  <a:lnTo>
                    <a:pt x="4413087" y="7460283"/>
                  </a:lnTo>
                  <a:lnTo>
                    <a:pt x="4468557" y="7460283"/>
                  </a:lnTo>
                  <a:lnTo>
                    <a:pt x="4474648" y="7498383"/>
                  </a:lnTo>
                  <a:close/>
                </a:path>
                <a:path w="5528944" h="9429115">
                  <a:moveTo>
                    <a:pt x="5088202" y="7498383"/>
                  </a:moveTo>
                  <a:lnTo>
                    <a:pt x="5070397" y="7460283"/>
                  </a:lnTo>
                  <a:lnTo>
                    <a:pt x="5103569" y="7460283"/>
                  </a:lnTo>
                  <a:lnTo>
                    <a:pt x="5088202" y="7498383"/>
                  </a:lnTo>
                  <a:close/>
                </a:path>
                <a:path w="5528944" h="9429115">
                  <a:moveTo>
                    <a:pt x="608813" y="7523783"/>
                  </a:moveTo>
                  <a:lnTo>
                    <a:pt x="476023" y="7523783"/>
                  </a:lnTo>
                  <a:lnTo>
                    <a:pt x="478759" y="7498383"/>
                  </a:lnTo>
                  <a:lnTo>
                    <a:pt x="605541" y="7498383"/>
                  </a:lnTo>
                  <a:lnTo>
                    <a:pt x="608813" y="7523783"/>
                  </a:lnTo>
                  <a:close/>
                </a:path>
                <a:path w="5528944" h="9429115">
                  <a:moveTo>
                    <a:pt x="666676" y="7523783"/>
                  </a:moveTo>
                  <a:lnTo>
                    <a:pt x="659158" y="7498383"/>
                  </a:lnTo>
                  <a:lnTo>
                    <a:pt x="687170" y="7498383"/>
                  </a:lnTo>
                  <a:lnTo>
                    <a:pt x="666676" y="7523783"/>
                  </a:lnTo>
                  <a:close/>
                </a:path>
                <a:path w="5528944" h="9429115">
                  <a:moveTo>
                    <a:pt x="1465350" y="7523783"/>
                  </a:moveTo>
                  <a:lnTo>
                    <a:pt x="1346817" y="7523783"/>
                  </a:lnTo>
                  <a:lnTo>
                    <a:pt x="1360313" y="7498383"/>
                  </a:lnTo>
                  <a:lnTo>
                    <a:pt x="1463294" y="7498383"/>
                  </a:lnTo>
                  <a:lnTo>
                    <a:pt x="1465350" y="7523783"/>
                  </a:lnTo>
                  <a:close/>
                </a:path>
                <a:path w="5528944" h="9429115">
                  <a:moveTo>
                    <a:pt x="2070581" y="7523783"/>
                  </a:moveTo>
                  <a:lnTo>
                    <a:pt x="2045538" y="7523783"/>
                  </a:lnTo>
                  <a:lnTo>
                    <a:pt x="2039926" y="7498383"/>
                  </a:lnTo>
                  <a:lnTo>
                    <a:pt x="2073856" y="7498383"/>
                  </a:lnTo>
                  <a:lnTo>
                    <a:pt x="2070581" y="7523783"/>
                  </a:lnTo>
                  <a:close/>
                </a:path>
                <a:path w="5528944" h="9429115">
                  <a:moveTo>
                    <a:pt x="2226203" y="7523783"/>
                  </a:moveTo>
                  <a:lnTo>
                    <a:pt x="2191107" y="7523783"/>
                  </a:lnTo>
                  <a:lnTo>
                    <a:pt x="2178341" y="7498383"/>
                  </a:lnTo>
                  <a:lnTo>
                    <a:pt x="2245370" y="7498383"/>
                  </a:lnTo>
                  <a:lnTo>
                    <a:pt x="2226203" y="7523783"/>
                  </a:lnTo>
                  <a:close/>
                </a:path>
                <a:path w="5528944" h="9429115">
                  <a:moveTo>
                    <a:pt x="2990779" y="7523783"/>
                  </a:moveTo>
                  <a:lnTo>
                    <a:pt x="2972057" y="7523783"/>
                  </a:lnTo>
                  <a:lnTo>
                    <a:pt x="2968102" y="7498383"/>
                  </a:lnTo>
                  <a:lnTo>
                    <a:pt x="2994839" y="7498383"/>
                  </a:lnTo>
                  <a:lnTo>
                    <a:pt x="2990779" y="7523783"/>
                  </a:lnTo>
                  <a:close/>
                </a:path>
                <a:path w="5528944" h="9429115">
                  <a:moveTo>
                    <a:pt x="3687854" y="7523783"/>
                  </a:moveTo>
                  <a:lnTo>
                    <a:pt x="3681271" y="7498383"/>
                  </a:lnTo>
                  <a:lnTo>
                    <a:pt x="3691619" y="7498383"/>
                  </a:lnTo>
                  <a:lnTo>
                    <a:pt x="3687854" y="7523783"/>
                  </a:lnTo>
                  <a:close/>
                </a:path>
                <a:path w="5528944" h="9429115">
                  <a:moveTo>
                    <a:pt x="4172347" y="7523783"/>
                  </a:moveTo>
                  <a:lnTo>
                    <a:pt x="4139341" y="7523783"/>
                  </a:lnTo>
                  <a:lnTo>
                    <a:pt x="4145135" y="7498383"/>
                  </a:lnTo>
                  <a:lnTo>
                    <a:pt x="4164063" y="7498383"/>
                  </a:lnTo>
                  <a:lnTo>
                    <a:pt x="4172347" y="7523783"/>
                  </a:lnTo>
                  <a:close/>
                </a:path>
                <a:path w="5528944" h="9429115">
                  <a:moveTo>
                    <a:pt x="4460174" y="7523783"/>
                  </a:moveTo>
                  <a:lnTo>
                    <a:pt x="4422158" y="7523783"/>
                  </a:lnTo>
                  <a:lnTo>
                    <a:pt x="4414272" y="7498383"/>
                  </a:lnTo>
                  <a:lnTo>
                    <a:pt x="4467676" y="7498383"/>
                  </a:lnTo>
                  <a:lnTo>
                    <a:pt x="4460174" y="7523783"/>
                  </a:lnTo>
                  <a:close/>
                </a:path>
                <a:path w="5528944" h="9429115">
                  <a:moveTo>
                    <a:pt x="4742141" y="7523783"/>
                  </a:moveTo>
                  <a:lnTo>
                    <a:pt x="4660737" y="7523783"/>
                  </a:lnTo>
                  <a:lnTo>
                    <a:pt x="4680501" y="7498383"/>
                  </a:lnTo>
                  <a:lnTo>
                    <a:pt x="4721234" y="7498383"/>
                  </a:lnTo>
                  <a:lnTo>
                    <a:pt x="4742141" y="7523783"/>
                  </a:lnTo>
                  <a:close/>
                </a:path>
                <a:path w="5528944" h="9429115">
                  <a:moveTo>
                    <a:pt x="286573" y="7561883"/>
                  </a:moveTo>
                  <a:lnTo>
                    <a:pt x="272951" y="7561883"/>
                  </a:lnTo>
                  <a:lnTo>
                    <a:pt x="273639" y="7523783"/>
                  </a:lnTo>
                  <a:lnTo>
                    <a:pt x="288537" y="7523783"/>
                  </a:lnTo>
                  <a:lnTo>
                    <a:pt x="286573" y="7561883"/>
                  </a:lnTo>
                  <a:close/>
                </a:path>
                <a:path w="5528944" h="9429115">
                  <a:moveTo>
                    <a:pt x="592443" y="7561883"/>
                  </a:moveTo>
                  <a:lnTo>
                    <a:pt x="492823" y="7561883"/>
                  </a:lnTo>
                  <a:lnTo>
                    <a:pt x="482035" y="7523783"/>
                  </a:lnTo>
                  <a:lnTo>
                    <a:pt x="602636" y="7523783"/>
                  </a:lnTo>
                  <a:lnTo>
                    <a:pt x="592443" y="7561883"/>
                  </a:lnTo>
                  <a:close/>
                </a:path>
                <a:path w="5528944" h="9429115">
                  <a:moveTo>
                    <a:pt x="779448" y="7561883"/>
                  </a:moveTo>
                  <a:lnTo>
                    <a:pt x="720445" y="7561883"/>
                  </a:lnTo>
                  <a:lnTo>
                    <a:pt x="718427" y="7523783"/>
                  </a:lnTo>
                  <a:lnTo>
                    <a:pt x="779448" y="7561883"/>
                  </a:lnTo>
                  <a:close/>
                </a:path>
                <a:path w="5528944" h="9429115">
                  <a:moveTo>
                    <a:pt x="1114159" y="7561883"/>
                  </a:moveTo>
                  <a:lnTo>
                    <a:pt x="1077502" y="7561883"/>
                  </a:lnTo>
                  <a:lnTo>
                    <a:pt x="1055828" y="7523783"/>
                  </a:lnTo>
                  <a:lnTo>
                    <a:pt x="1115276" y="7523783"/>
                  </a:lnTo>
                  <a:lnTo>
                    <a:pt x="1114159" y="7561883"/>
                  </a:lnTo>
                  <a:close/>
                </a:path>
                <a:path w="5528944" h="9429115">
                  <a:moveTo>
                    <a:pt x="1397459" y="7561883"/>
                  </a:moveTo>
                  <a:lnTo>
                    <a:pt x="1337358" y="7561883"/>
                  </a:lnTo>
                  <a:lnTo>
                    <a:pt x="1338325" y="7523783"/>
                  </a:lnTo>
                  <a:lnTo>
                    <a:pt x="1416830" y="7523783"/>
                  </a:lnTo>
                  <a:lnTo>
                    <a:pt x="1397459" y="7561883"/>
                  </a:lnTo>
                  <a:close/>
                </a:path>
                <a:path w="5528944" h="9429115">
                  <a:moveTo>
                    <a:pt x="1461984" y="7561883"/>
                  </a:moveTo>
                  <a:lnTo>
                    <a:pt x="1416830" y="7523783"/>
                  </a:lnTo>
                  <a:lnTo>
                    <a:pt x="1469966" y="7523783"/>
                  </a:lnTo>
                  <a:lnTo>
                    <a:pt x="1461984" y="7561883"/>
                  </a:lnTo>
                  <a:close/>
                </a:path>
                <a:path w="5528944" h="9429115">
                  <a:moveTo>
                    <a:pt x="1630685" y="7561883"/>
                  </a:moveTo>
                  <a:lnTo>
                    <a:pt x="1577672" y="7561883"/>
                  </a:lnTo>
                  <a:lnTo>
                    <a:pt x="1576699" y="7523783"/>
                  </a:lnTo>
                  <a:lnTo>
                    <a:pt x="1625537" y="7523783"/>
                  </a:lnTo>
                  <a:lnTo>
                    <a:pt x="1630685" y="7561883"/>
                  </a:lnTo>
                  <a:close/>
                </a:path>
                <a:path w="5528944" h="9429115">
                  <a:moveTo>
                    <a:pt x="1909345" y="7587283"/>
                  </a:moveTo>
                  <a:lnTo>
                    <a:pt x="1845758" y="7587283"/>
                  </a:lnTo>
                  <a:lnTo>
                    <a:pt x="1838193" y="7561883"/>
                  </a:lnTo>
                  <a:lnTo>
                    <a:pt x="1837175" y="7523783"/>
                  </a:lnTo>
                  <a:lnTo>
                    <a:pt x="1865282" y="7523783"/>
                  </a:lnTo>
                  <a:lnTo>
                    <a:pt x="1884103" y="7561883"/>
                  </a:lnTo>
                  <a:lnTo>
                    <a:pt x="1897502" y="7561883"/>
                  </a:lnTo>
                  <a:lnTo>
                    <a:pt x="1909345" y="7587283"/>
                  </a:lnTo>
                  <a:close/>
                </a:path>
                <a:path w="5528944" h="9429115">
                  <a:moveTo>
                    <a:pt x="2332311" y="7561883"/>
                  </a:moveTo>
                  <a:lnTo>
                    <a:pt x="2283489" y="7561883"/>
                  </a:lnTo>
                  <a:lnTo>
                    <a:pt x="2282179" y="7523783"/>
                  </a:lnTo>
                  <a:lnTo>
                    <a:pt x="2332574" y="7523783"/>
                  </a:lnTo>
                  <a:lnTo>
                    <a:pt x="2332311" y="7561883"/>
                  </a:lnTo>
                  <a:close/>
                </a:path>
                <a:path w="5528944" h="9429115">
                  <a:moveTo>
                    <a:pt x="2634809" y="7587283"/>
                  </a:moveTo>
                  <a:lnTo>
                    <a:pt x="2594013" y="7587283"/>
                  </a:lnTo>
                  <a:lnTo>
                    <a:pt x="2573782" y="7561883"/>
                  </a:lnTo>
                  <a:lnTo>
                    <a:pt x="2551179" y="7523783"/>
                  </a:lnTo>
                  <a:lnTo>
                    <a:pt x="2608380" y="7523783"/>
                  </a:lnTo>
                  <a:lnTo>
                    <a:pt x="2624012" y="7561883"/>
                  </a:lnTo>
                  <a:lnTo>
                    <a:pt x="2634809" y="7587283"/>
                  </a:lnTo>
                  <a:close/>
                </a:path>
                <a:path w="5528944" h="9429115">
                  <a:moveTo>
                    <a:pt x="3124804" y="7561883"/>
                  </a:moveTo>
                  <a:lnTo>
                    <a:pt x="3129689" y="7523783"/>
                  </a:lnTo>
                  <a:lnTo>
                    <a:pt x="3144037" y="7523783"/>
                  </a:lnTo>
                  <a:lnTo>
                    <a:pt x="3124804" y="7561883"/>
                  </a:lnTo>
                  <a:close/>
                </a:path>
                <a:path w="5528944" h="9429115">
                  <a:moveTo>
                    <a:pt x="4698893" y="7561883"/>
                  </a:moveTo>
                  <a:lnTo>
                    <a:pt x="4636309" y="7561883"/>
                  </a:lnTo>
                  <a:lnTo>
                    <a:pt x="4633951" y="7523783"/>
                  </a:lnTo>
                  <a:lnTo>
                    <a:pt x="4719055" y="7523783"/>
                  </a:lnTo>
                  <a:lnTo>
                    <a:pt x="4698893" y="7561883"/>
                  </a:lnTo>
                  <a:close/>
                </a:path>
                <a:path w="5528944" h="9429115">
                  <a:moveTo>
                    <a:pt x="670211" y="7587283"/>
                  </a:moveTo>
                  <a:lnTo>
                    <a:pt x="655967" y="7587283"/>
                  </a:lnTo>
                  <a:lnTo>
                    <a:pt x="648862" y="7561883"/>
                  </a:lnTo>
                  <a:lnTo>
                    <a:pt x="674009" y="7561883"/>
                  </a:lnTo>
                  <a:lnTo>
                    <a:pt x="670211" y="7587283"/>
                  </a:lnTo>
                  <a:close/>
                </a:path>
                <a:path w="5528944" h="9429115">
                  <a:moveTo>
                    <a:pt x="1796767" y="7587283"/>
                  </a:moveTo>
                  <a:lnTo>
                    <a:pt x="1766896" y="7587283"/>
                  </a:lnTo>
                  <a:lnTo>
                    <a:pt x="1761348" y="7561883"/>
                  </a:lnTo>
                  <a:lnTo>
                    <a:pt x="1798736" y="7561883"/>
                  </a:lnTo>
                  <a:lnTo>
                    <a:pt x="1796767" y="7587283"/>
                  </a:lnTo>
                  <a:close/>
                </a:path>
                <a:path w="5528944" h="9429115">
                  <a:moveTo>
                    <a:pt x="2864187" y="7587283"/>
                  </a:moveTo>
                  <a:lnTo>
                    <a:pt x="2848957" y="7587283"/>
                  </a:lnTo>
                  <a:lnTo>
                    <a:pt x="2856871" y="7561883"/>
                  </a:lnTo>
                  <a:lnTo>
                    <a:pt x="2864187" y="7587283"/>
                  </a:lnTo>
                  <a:close/>
                </a:path>
                <a:path w="5528944" h="9429115">
                  <a:moveTo>
                    <a:pt x="3077813" y="7587283"/>
                  </a:moveTo>
                  <a:lnTo>
                    <a:pt x="3011030" y="7587283"/>
                  </a:lnTo>
                  <a:lnTo>
                    <a:pt x="3026438" y="7561883"/>
                  </a:lnTo>
                  <a:lnTo>
                    <a:pt x="3072444" y="7561883"/>
                  </a:lnTo>
                  <a:lnTo>
                    <a:pt x="3077813" y="7587283"/>
                  </a:lnTo>
                  <a:close/>
                </a:path>
                <a:path w="5528944" h="9429115">
                  <a:moveTo>
                    <a:pt x="938360" y="7625383"/>
                  </a:moveTo>
                  <a:lnTo>
                    <a:pt x="901685" y="7625383"/>
                  </a:lnTo>
                  <a:lnTo>
                    <a:pt x="897297" y="7587283"/>
                  </a:lnTo>
                  <a:lnTo>
                    <a:pt x="940456" y="7587283"/>
                  </a:lnTo>
                  <a:lnTo>
                    <a:pt x="938360" y="7625383"/>
                  </a:lnTo>
                  <a:close/>
                </a:path>
                <a:path w="5528944" h="9429115">
                  <a:moveTo>
                    <a:pt x="3049113" y="7625383"/>
                  </a:moveTo>
                  <a:lnTo>
                    <a:pt x="2977894" y="7625383"/>
                  </a:lnTo>
                  <a:lnTo>
                    <a:pt x="2995248" y="7587283"/>
                  </a:lnTo>
                  <a:lnTo>
                    <a:pt x="3072376" y="7587283"/>
                  </a:lnTo>
                  <a:lnTo>
                    <a:pt x="3049113" y="7625383"/>
                  </a:lnTo>
                  <a:close/>
                </a:path>
                <a:path w="5528944" h="9429115">
                  <a:moveTo>
                    <a:pt x="3344253" y="7625383"/>
                  </a:moveTo>
                  <a:lnTo>
                    <a:pt x="3237945" y="7625383"/>
                  </a:lnTo>
                  <a:lnTo>
                    <a:pt x="3252857" y="7587283"/>
                  </a:lnTo>
                  <a:lnTo>
                    <a:pt x="3346583" y="7587283"/>
                  </a:lnTo>
                  <a:lnTo>
                    <a:pt x="3344253" y="7625383"/>
                  </a:lnTo>
                  <a:close/>
                </a:path>
                <a:path w="5528944" h="9429115">
                  <a:moveTo>
                    <a:pt x="4597376" y="7625383"/>
                  </a:moveTo>
                  <a:lnTo>
                    <a:pt x="4550565" y="7625383"/>
                  </a:lnTo>
                  <a:lnTo>
                    <a:pt x="4555143" y="7587283"/>
                  </a:lnTo>
                  <a:lnTo>
                    <a:pt x="4590640" y="7587283"/>
                  </a:lnTo>
                  <a:lnTo>
                    <a:pt x="4597376" y="7625383"/>
                  </a:lnTo>
                  <a:close/>
                </a:path>
                <a:path w="5528944" h="9429115">
                  <a:moveTo>
                    <a:pt x="5151007" y="7625383"/>
                  </a:moveTo>
                  <a:lnTo>
                    <a:pt x="5060793" y="7625383"/>
                  </a:lnTo>
                  <a:lnTo>
                    <a:pt x="5071653" y="7587283"/>
                  </a:lnTo>
                  <a:lnTo>
                    <a:pt x="5150110" y="7587283"/>
                  </a:lnTo>
                  <a:lnTo>
                    <a:pt x="5151007" y="7625383"/>
                  </a:lnTo>
                  <a:close/>
                </a:path>
                <a:path w="5528944" h="9429115">
                  <a:moveTo>
                    <a:pt x="5339138" y="7625383"/>
                  </a:moveTo>
                  <a:lnTo>
                    <a:pt x="5321726" y="7625383"/>
                  </a:lnTo>
                  <a:lnTo>
                    <a:pt x="5324902" y="7587283"/>
                  </a:lnTo>
                  <a:lnTo>
                    <a:pt x="5336625" y="7587283"/>
                  </a:lnTo>
                  <a:lnTo>
                    <a:pt x="5339138" y="7625383"/>
                  </a:lnTo>
                  <a:close/>
                </a:path>
                <a:path w="5528944" h="9429115">
                  <a:moveTo>
                    <a:pt x="217761" y="7650783"/>
                  </a:moveTo>
                  <a:lnTo>
                    <a:pt x="185489" y="7650783"/>
                  </a:lnTo>
                  <a:lnTo>
                    <a:pt x="185096" y="7625383"/>
                  </a:lnTo>
                  <a:lnTo>
                    <a:pt x="218495" y="7625383"/>
                  </a:lnTo>
                  <a:lnTo>
                    <a:pt x="217761" y="7650783"/>
                  </a:lnTo>
                  <a:close/>
                </a:path>
                <a:path w="5528944" h="9429115">
                  <a:moveTo>
                    <a:pt x="1078930" y="7650783"/>
                  </a:moveTo>
                  <a:lnTo>
                    <a:pt x="1070119" y="7650783"/>
                  </a:lnTo>
                  <a:lnTo>
                    <a:pt x="1061121" y="7625383"/>
                  </a:lnTo>
                  <a:lnTo>
                    <a:pt x="1087023" y="7625383"/>
                  </a:lnTo>
                  <a:lnTo>
                    <a:pt x="1078930" y="7650783"/>
                  </a:lnTo>
                  <a:close/>
                </a:path>
                <a:path w="5528944" h="9429115">
                  <a:moveTo>
                    <a:pt x="1645487" y="7688883"/>
                  </a:moveTo>
                  <a:lnTo>
                    <a:pt x="1630326" y="7650783"/>
                  </a:lnTo>
                  <a:lnTo>
                    <a:pt x="1647652" y="7625383"/>
                  </a:lnTo>
                  <a:lnTo>
                    <a:pt x="1768182" y="7625383"/>
                  </a:lnTo>
                  <a:lnTo>
                    <a:pt x="1774379" y="7650783"/>
                  </a:lnTo>
                  <a:lnTo>
                    <a:pt x="1773094" y="7650783"/>
                  </a:lnTo>
                  <a:lnTo>
                    <a:pt x="1645487" y="7688883"/>
                  </a:lnTo>
                  <a:close/>
                </a:path>
                <a:path w="5528944" h="9429115">
                  <a:moveTo>
                    <a:pt x="2915269" y="7726983"/>
                  </a:moveTo>
                  <a:lnTo>
                    <a:pt x="2864612" y="7726983"/>
                  </a:lnTo>
                  <a:lnTo>
                    <a:pt x="2884984" y="7688883"/>
                  </a:lnTo>
                  <a:lnTo>
                    <a:pt x="2905653" y="7650783"/>
                  </a:lnTo>
                  <a:lnTo>
                    <a:pt x="2929092" y="7625383"/>
                  </a:lnTo>
                  <a:lnTo>
                    <a:pt x="3027774" y="7625383"/>
                  </a:lnTo>
                  <a:lnTo>
                    <a:pt x="3007436" y="7650783"/>
                  </a:lnTo>
                  <a:lnTo>
                    <a:pt x="2987174" y="7650783"/>
                  </a:lnTo>
                  <a:lnTo>
                    <a:pt x="2974403" y="7688883"/>
                  </a:lnTo>
                  <a:lnTo>
                    <a:pt x="2918955" y="7688883"/>
                  </a:lnTo>
                  <a:lnTo>
                    <a:pt x="2915269" y="7726983"/>
                  </a:lnTo>
                  <a:close/>
                </a:path>
                <a:path w="5528944" h="9429115">
                  <a:moveTo>
                    <a:pt x="3249432" y="7688883"/>
                  </a:moveTo>
                  <a:lnTo>
                    <a:pt x="3167434" y="7688883"/>
                  </a:lnTo>
                  <a:lnTo>
                    <a:pt x="3151982" y="7650783"/>
                  </a:lnTo>
                  <a:lnTo>
                    <a:pt x="3187530" y="7650783"/>
                  </a:lnTo>
                  <a:lnTo>
                    <a:pt x="3205052" y="7625383"/>
                  </a:lnTo>
                  <a:lnTo>
                    <a:pt x="3286826" y="7625383"/>
                  </a:lnTo>
                  <a:lnTo>
                    <a:pt x="3249432" y="7688883"/>
                  </a:lnTo>
                  <a:close/>
                </a:path>
                <a:path w="5528944" h="9429115">
                  <a:moveTo>
                    <a:pt x="5126143" y="7650783"/>
                  </a:moveTo>
                  <a:lnTo>
                    <a:pt x="5053250" y="7650783"/>
                  </a:lnTo>
                  <a:lnTo>
                    <a:pt x="5054004" y="7625383"/>
                  </a:lnTo>
                  <a:lnTo>
                    <a:pt x="5140024" y="7625383"/>
                  </a:lnTo>
                  <a:lnTo>
                    <a:pt x="5126143" y="7650783"/>
                  </a:lnTo>
                  <a:close/>
                </a:path>
                <a:path w="5528944" h="9429115">
                  <a:moveTo>
                    <a:pt x="486938" y="7688883"/>
                  </a:moveTo>
                  <a:lnTo>
                    <a:pt x="455335" y="7688883"/>
                  </a:lnTo>
                  <a:lnTo>
                    <a:pt x="460153" y="7650783"/>
                  </a:lnTo>
                  <a:lnTo>
                    <a:pt x="480865" y="7650783"/>
                  </a:lnTo>
                  <a:lnTo>
                    <a:pt x="486938" y="7688883"/>
                  </a:lnTo>
                  <a:close/>
                </a:path>
                <a:path w="5528944" h="9429115">
                  <a:moveTo>
                    <a:pt x="772203" y="7726983"/>
                  </a:moveTo>
                  <a:lnTo>
                    <a:pt x="692880" y="7726983"/>
                  </a:lnTo>
                  <a:lnTo>
                    <a:pt x="656696" y="7688883"/>
                  </a:lnTo>
                  <a:lnTo>
                    <a:pt x="619359" y="7650783"/>
                  </a:lnTo>
                  <a:lnTo>
                    <a:pt x="680306" y="7650783"/>
                  </a:lnTo>
                  <a:lnTo>
                    <a:pt x="703820" y="7688883"/>
                  </a:lnTo>
                  <a:lnTo>
                    <a:pt x="767096" y="7688883"/>
                  </a:lnTo>
                  <a:lnTo>
                    <a:pt x="772203" y="7726983"/>
                  </a:lnTo>
                  <a:close/>
                </a:path>
                <a:path w="5528944" h="9429115">
                  <a:moveTo>
                    <a:pt x="3764739" y="7688883"/>
                  </a:moveTo>
                  <a:lnTo>
                    <a:pt x="3711486" y="7688883"/>
                  </a:lnTo>
                  <a:lnTo>
                    <a:pt x="3712379" y="7650783"/>
                  </a:lnTo>
                  <a:lnTo>
                    <a:pt x="3762577" y="7650783"/>
                  </a:lnTo>
                  <a:lnTo>
                    <a:pt x="3764739" y="7688883"/>
                  </a:lnTo>
                  <a:close/>
                </a:path>
                <a:path w="5528944" h="9429115">
                  <a:moveTo>
                    <a:pt x="4202963" y="7688883"/>
                  </a:moveTo>
                  <a:lnTo>
                    <a:pt x="4145266" y="7688883"/>
                  </a:lnTo>
                  <a:lnTo>
                    <a:pt x="4151106" y="7650783"/>
                  </a:lnTo>
                  <a:lnTo>
                    <a:pt x="4190490" y="7650783"/>
                  </a:lnTo>
                  <a:lnTo>
                    <a:pt x="4202963" y="7688883"/>
                  </a:lnTo>
                  <a:close/>
                </a:path>
                <a:path w="5528944" h="9429115">
                  <a:moveTo>
                    <a:pt x="4744608" y="7688883"/>
                  </a:moveTo>
                  <a:lnTo>
                    <a:pt x="4682743" y="7688883"/>
                  </a:lnTo>
                  <a:lnTo>
                    <a:pt x="4695676" y="7650783"/>
                  </a:lnTo>
                  <a:lnTo>
                    <a:pt x="4739092" y="7650783"/>
                  </a:lnTo>
                  <a:lnTo>
                    <a:pt x="4744608" y="7688883"/>
                  </a:lnTo>
                  <a:close/>
                </a:path>
                <a:path w="5528944" h="9429115">
                  <a:moveTo>
                    <a:pt x="5246544" y="7688883"/>
                  </a:moveTo>
                  <a:lnTo>
                    <a:pt x="5199636" y="7688883"/>
                  </a:lnTo>
                  <a:lnTo>
                    <a:pt x="5214086" y="7650783"/>
                  </a:lnTo>
                  <a:lnTo>
                    <a:pt x="5248934" y="7650783"/>
                  </a:lnTo>
                  <a:lnTo>
                    <a:pt x="5246544" y="7688883"/>
                  </a:lnTo>
                  <a:close/>
                </a:path>
                <a:path w="5528944" h="9429115">
                  <a:moveTo>
                    <a:pt x="473816" y="7726983"/>
                  </a:moveTo>
                  <a:lnTo>
                    <a:pt x="465931" y="7688883"/>
                  </a:lnTo>
                  <a:lnTo>
                    <a:pt x="481835" y="7688883"/>
                  </a:lnTo>
                  <a:lnTo>
                    <a:pt x="473816" y="7726983"/>
                  </a:lnTo>
                  <a:close/>
                </a:path>
                <a:path w="5528944" h="9429115">
                  <a:moveTo>
                    <a:pt x="1098777" y="7726983"/>
                  </a:moveTo>
                  <a:lnTo>
                    <a:pt x="1014164" y="7726983"/>
                  </a:lnTo>
                  <a:lnTo>
                    <a:pt x="1024436" y="7688883"/>
                  </a:lnTo>
                  <a:lnTo>
                    <a:pt x="1094396" y="7688883"/>
                  </a:lnTo>
                  <a:lnTo>
                    <a:pt x="1098777" y="7726983"/>
                  </a:lnTo>
                  <a:close/>
                </a:path>
                <a:path w="5528944" h="9429115">
                  <a:moveTo>
                    <a:pt x="1876503" y="7726983"/>
                  </a:moveTo>
                  <a:lnTo>
                    <a:pt x="1836749" y="7726983"/>
                  </a:lnTo>
                  <a:lnTo>
                    <a:pt x="1836571" y="7688883"/>
                  </a:lnTo>
                  <a:lnTo>
                    <a:pt x="1876338" y="7688883"/>
                  </a:lnTo>
                  <a:lnTo>
                    <a:pt x="1876503" y="7726983"/>
                  </a:lnTo>
                  <a:close/>
                </a:path>
                <a:path w="5528944" h="9429115">
                  <a:moveTo>
                    <a:pt x="4741388" y="7726983"/>
                  </a:moveTo>
                  <a:lnTo>
                    <a:pt x="4679365" y="7726983"/>
                  </a:lnTo>
                  <a:lnTo>
                    <a:pt x="4673226" y="7688883"/>
                  </a:lnTo>
                  <a:lnTo>
                    <a:pt x="4746615" y="7688883"/>
                  </a:lnTo>
                  <a:lnTo>
                    <a:pt x="4741388" y="7726983"/>
                  </a:lnTo>
                  <a:close/>
                </a:path>
                <a:path w="5528944" h="9429115">
                  <a:moveTo>
                    <a:pt x="775792" y="7752383"/>
                  </a:moveTo>
                  <a:lnTo>
                    <a:pt x="766253" y="7752383"/>
                  </a:lnTo>
                  <a:lnTo>
                    <a:pt x="729026" y="7726983"/>
                  </a:lnTo>
                  <a:lnTo>
                    <a:pt x="779399" y="7726983"/>
                  </a:lnTo>
                  <a:lnTo>
                    <a:pt x="775792" y="7752383"/>
                  </a:lnTo>
                  <a:close/>
                </a:path>
                <a:path w="5528944" h="9429115">
                  <a:moveTo>
                    <a:pt x="1087758" y="7752383"/>
                  </a:moveTo>
                  <a:lnTo>
                    <a:pt x="1025915" y="7752383"/>
                  </a:lnTo>
                  <a:lnTo>
                    <a:pt x="1008761" y="7726983"/>
                  </a:lnTo>
                  <a:lnTo>
                    <a:pt x="1094975" y="7726983"/>
                  </a:lnTo>
                  <a:lnTo>
                    <a:pt x="1087758" y="7752383"/>
                  </a:lnTo>
                  <a:close/>
                </a:path>
                <a:path w="5528944" h="9429115">
                  <a:moveTo>
                    <a:pt x="2334121" y="7752383"/>
                  </a:moveTo>
                  <a:lnTo>
                    <a:pt x="2266330" y="7752383"/>
                  </a:lnTo>
                  <a:lnTo>
                    <a:pt x="2267623" y="7726983"/>
                  </a:lnTo>
                  <a:lnTo>
                    <a:pt x="2335692" y="7726983"/>
                  </a:lnTo>
                  <a:lnTo>
                    <a:pt x="2334121" y="7752383"/>
                  </a:lnTo>
                  <a:close/>
                </a:path>
                <a:path w="5528944" h="9429115">
                  <a:moveTo>
                    <a:pt x="2928820" y="7752383"/>
                  </a:moveTo>
                  <a:lnTo>
                    <a:pt x="2861186" y="7752383"/>
                  </a:lnTo>
                  <a:lnTo>
                    <a:pt x="2858046" y="7726983"/>
                  </a:lnTo>
                  <a:lnTo>
                    <a:pt x="2910781" y="7726983"/>
                  </a:lnTo>
                  <a:lnTo>
                    <a:pt x="2928820" y="7752383"/>
                  </a:lnTo>
                  <a:close/>
                </a:path>
                <a:path w="5528944" h="9429115">
                  <a:moveTo>
                    <a:pt x="2957705" y="7790483"/>
                  </a:moveTo>
                  <a:lnTo>
                    <a:pt x="2892707" y="7790483"/>
                  </a:lnTo>
                  <a:lnTo>
                    <a:pt x="2880324" y="7752383"/>
                  </a:lnTo>
                  <a:lnTo>
                    <a:pt x="2953120" y="7752383"/>
                  </a:lnTo>
                  <a:lnTo>
                    <a:pt x="2957705" y="7790483"/>
                  </a:lnTo>
                  <a:close/>
                </a:path>
                <a:path w="5528944" h="9429115">
                  <a:moveTo>
                    <a:pt x="1182702" y="7815883"/>
                  </a:moveTo>
                  <a:lnTo>
                    <a:pt x="1121819" y="7815883"/>
                  </a:lnTo>
                  <a:lnTo>
                    <a:pt x="1115478" y="7790483"/>
                  </a:lnTo>
                  <a:lnTo>
                    <a:pt x="1187402" y="7790483"/>
                  </a:lnTo>
                  <a:lnTo>
                    <a:pt x="1182702" y="7815883"/>
                  </a:lnTo>
                  <a:close/>
                </a:path>
                <a:path w="5528944" h="9429115">
                  <a:moveTo>
                    <a:pt x="1695276" y="7815883"/>
                  </a:moveTo>
                  <a:lnTo>
                    <a:pt x="1620927" y="7815883"/>
                  </a:lnTo>
                  <a:lnTo>
                    <a:pt x="1627027" y="7790483"/>
                  </a:lnTo>
                  <a:lnTo>
                    <a:pt x="1690240" y="7790483"/>
                  </a:lnTo>
                  <a:lnTo>
                    <a:pt x="1695276" y="7815883"/>
                  </a:lnTo>
                  <a:close/>
                </a:path>
                <a:path w="5528944" h="9429115">
                  <a:moveTo>
                    <a:pt x="1863600" y="7815883"/>
                  </a:moveTo>
                  <a:lnTo>
                    <a:pt x="1827987" y="7815883"/>
                  </a:lnTo>
                  <a:lnTo>
                    <a:pt x="1830888" y="7790483"/>
                  </a:lnTo>
                  <a:lnTo>
                    <a:pt x="1863600" y="7815883"/>
                  </a:lnTo>
                  <a:close/>
                </a:path>
                <a:path w="5528944" h="9429115">
                  <a:moveTo>
                    <a:pt x="2742310" y="7815883"/>
                  </a:moveTo>
                  <a:lnTo>
                    <a:pt x="2664425" y="7815883"/>
                  </a:lnTo>
                  <a:lnTo>
                    <a:pt x="2689861" y="7790483"/>
                  </a:lnTo>
                  <a:lnTo>
                    <a:pt x="2715825" y="7790483"/>
                  </a:lnTo>
                  <a:lnTo>
                    <a:pt x="2742310" y="7815883"/>
                  </a:lnTo>
                  <a:close/>
                </a:path>
                <a:path w="5528944" h="9429115">
                  <a:moveTo>
                    <a:pt x="2951007" y="7815883"/>
                  </a:moveTo>
                  <a:lnTo>
                    <a:pt x="2924109" y="7815883"/>
                  </a:lnTo>
                  <a:lnTo>
                    <a:pt x="2918313" y="7790483"/>
                  </a:lnTo>
                  <a:lnTo>
                    <a:pt x="2958622" y="7790483"/>
                  </a:lnTo>
                  <a:lnTo>
                    <a:pt x="2951007" y="7815883"/>
                  </a:lnTo>
                  <a:close/>
                </a:path>
                <a:path w="5528944" h="9429115">
                  <a:moveTo>
                    <a:pt x="3424157" y="7815883"/>
                  </a:moveTo>
                  <a:lnTo>
                    <a:pt x="3416758" y="7790483"/>
                  </a:lnTo>
                  <a:lnTo>
                    <a:pt x="3429790" y="7790483"/>
                  </a:lnTo>
                  <a:lnTo>
                    <a:pt x="3424157" y="7815883"/>
                  </a:lnTo>
                  <a:close/>
                </a:path>
                <a:path w="5528944" h="9429115">
                  <a:moveTo>
                    <a:pt x="4308567" y="7815883"/>
                  </a:moveTo>
                  <a:lnTo>
                    <a:pt x="4286777" y="7815883"/>
                  </a:lnTo>
                  <a:lnTo>
                    <a:pt x="4275035" y="7790483"/>
                  </a:lnTo>
                  <a:lnTo>
                    <a:pt x="4328671" y="7790483"/>
                  </a:lnTo>
                  <a:lnTo>
                    <a:pt x="4308567" y="7815883"/>
                  </a:lnTo>
                  <a:close/>
                </a:path>
                <a:path w="5528944" h="9429115">
                  <a:moveTo>
                    <a:pt x="4512030" y="7853983"/>
                  </a:moveTo>
                  <a:lnTo>
                    <a:pt x="4449008" y="7853983"/>
                  </a:lnTo>
                  <a:lnTo>
                    <a:pt x="4470145" y="7815883"/>
                  </a:lnTo>
                  <a:lnTo>
                    <a:pt x="4492608" y="7790483"/>
                  </a:lnTo>
                  <a:lnTo>
                    <a:pt x="4588118" y="7790483"/>
                  </a:lnTo>
                  <a:lnTo>
                    <a:pt x="4587651" y="7815883"/>
                  </a:lnTo>
                  <a:lnTo>
                    <a:pt x="4529463" y="7815883"/>
                  </a:lnTo>
                  <a:lnTo>
                    <a:pt x="4512030" y="7853983"/>
                  </a:lnTo>
                  <a:close/>
                </a:path>
                <a:path w="5528944" h="9429115">
                  <a:moveTo>
                    <a:pt x="1287224" y="7853983"/>
                  </a:moveTo>
                  <a:lnTo>
                    <a:pt x="1211256" y="7853983"/>
                  </a:lnTo>
                  <a:lnTo>
                    <a:pt x="1229268" y="7815883"/>
                  </a:lnTo>
                  <a:lnTo>
                    <a:pt x="1274225" y="7815883"/>
                  </a:lnTo>
                  <a:lnTo>
                    <a:pt x="1287224" y="7853983"/>
                  </a:lnTo>
                  <a:close/>
                </a:path>
                <a:path w="5528944" h="9429115">
                  <a:moveTo>
                    <a:pt x="1704296" y="7853983"/>
                  </a:moveTo>
                  <a:lnTo>
                    <a:pt x="1629670" y="7853983"/>
                  </a:lnTo>
                  <a:lnTo>
                    <a:pt x="1621687" y="7815883"/>
                  </a:lnTo>
                  <a:lnTo>
                    <a:pt x="1702282" y="7815883"/>
                  </a:lnTo>
                  <a:lnTo>
                    <a:pt x="1704296" y="7853983"/>
                  </a:lnTo>
                  <a:close/>
                </a:path>
                <a:path w="5528944" h="9429115">
                  <a:moveTo>
                    <a:pt x="2232602" y="7853983"/>
                  </a:moveTo>
                  <a:lnTo>
                    <a:pt x="2176806" y="7853983"/>
                  </a:lnTo>
                  <a:lnTo>
                    <a:pt x="2173760" y="7815883"/>
                  </a:lnTo>
                  <a:lnTo>
                    <a:pt x="2234010" y="7815883"/>
                  </a:lnTo>
                  <a:lnTo>
                    <a:pt x="2232602" y="7853983"/>
                  </a:lnTo>
                  <a:close/>
                </a:path>
                <a:path w="5528944" h="9429115">
                  <a:moveTo>
                    <a:pt x="2420953" y="7853983"/>
                  </a:moveTo>
                  <a:lnTo>
                    <a:pt x="2366202" y="7853983"/>
                  </a:lnTo>
                  <a:lnTo>
                    <a:pt x="2357035" y="7815883"/>
                  </a:lnTo>
                  <a:lnTo>
                    <a:pt x="2427501" y="7815883"/>
                  </a:lnTo>
                  <a:lnTo>
                    <a:pt x="2420953" y="7853983"/>
                  </a:lnTo>
                  <a:close/>
                </a:path>
                <a:path w="5528944" h="9429115">
                  <a:moveTo>
                    <a:pt x="2753542" y="7853983"/>
                  </a:moveTo>
                  <a:lnTo>
                    <a:pt x="2644730" y="7853983"/>
                  </a:lnTo>
                  <a:lnTo>
                    <a:pt x="2639523" y="7815883"/>
                  </a:lnTo>
                  <a:lnTo>
                    <a:pt x="2752067" y="7815883"/>
                  </a:lnTo>
                  <a:lnTo>
                    <a:pt x="2753542" y="7853983"/>
                  </a:lnTo>
                  <a:close/>
                </a:path>
                <a:path w="5528944" h="9429115">
                  <a:moveTo>
                    <a:pt x="760884" y="7879383"/>
                  </a:moveTo>
                  <a:lnTo>
                    <a:pt x="722374" y="7879383"/>
                  </a:lnTo>
                  <a:lnTo>
                    <a:pt x="722873" y="7853983"/>
                  </a:lnTo>
                  <a:lnTo>
                    <a:pt x="760981" y="7853983"/>
                  </a:lnTo>
                  <a:lnTo>
                    <a:pt x="760884" y="7879383"/>
                  </a:lnTo>
                  <a:close/>
                </a:path>
                <a:path w="5528944" h="9429115">
                  <a:moveTo>
                    <a:pt x="1264840" y="8019083"/>
                  </a:moveTo>
                  <a:lnTo>
                    <a:pt x="1133520" y="8019083"/>
                  </a:lnTo>
                  <a:lnTo>
                    <a:pt x="1142233" y="7980983"/>
                  </a:lnTo>
                  <a:lnTo>
                    <a:pt x="1131191" y="7955583"/>
                  </a:lnTo>
                  <a:lnTo>
                    <a:pt x="1119808" y="7955583"/>
                  </a:lnTo>
                  <a:lnTo>
                    <a:pt x="1098221" y="7917483"/>
                  </a:lnTo>
                  <a:lnTo>
                    <a:pt x="1027954" y="7917483"/>
                  </a:lnTo>
                  <a:lnTo>
                    <a:pt x="1018434" y="7879383"/>
                  </a:lnTo>
                  <a:lnTo>
                    <a:pt x="1016064" y="7853983"/>
                  </a:lnTo>
                  <a:lnTo>
                    <a:pt x="1094520" y="7853983"/>
                  </a:lnTo>
                  <a:lnTo>
                    <a:pt x="1108170" y="7879383"/>
                  </a:lnTo>
                  <a:lnTo>
                    <a:pt x="1136217" y="7879383"/>
                  </a:lnTo>
                  <a:lnTo>
                    <a:pt x="1151726" y="7917483"/>
                  </a:lnTo>
                  <a:lnTo>
                    <a:pt x="1180888" y="7980983"/>
                  </a:lnTo>
                  <a:lnTo>
                    <a:pt x="1241755" y="7980983"/>
                  </a:lnTo>
                  <a:lnTo>
                    <a:pt x="1264840" y="8019083"/>
                  </a:lnTo>
                  <a:close/>
                </a:path>
                <a:path w="5528944" h="9429115">
                  <a:moveTo>
                    <a:pt x="1298156" y="7879383"/>
                  </a:moveTo>
                  <a:lnTo>
                    <a:pt x="1214709" y="7879383"/>
                  </a:lnTo>
                  <a:lnTo>
                    <a:pt x="1203724" y="7853983"/>
                  </a:lnTo>
                  <a:lnTo>
                    <a:pt x="1295308" y="7853983"/>
                  </a:lnTo>
                  <a:lnTo>
                    <a:pt x="1298156" y="7879383"/>
                  </a:lnTo>
                  <a:close/>
                </a:path>
                <a:path w="5528944" h="9429115">
                  <a:moveTo>
                    <a:pt x="1595806" y="7879383"/>
                  </a:moveTo>
                  <a:lnTo>
                    <a:pt x="1521730" y="7879383"/>
                  </a:lnTo>
                  <a:lnTo>
                    <a:pt x="1558934" y="7853983"/>
                  </a:lnTo>
                  <a:lnTo>
                    <a:pt x="1595806" y="7879383"/>
                  </a:lnTo>
                  <a:close/>
                </a:path>
                <a:path w="5528944" h="9429115">
                  <a:moveTo>
                    <a:pt x="3362822" y="7879383"/>
                  </a:moveTo>
                  <a:lnTo>
                    <a:pt x="3307422" y="7879383"/>
                  </a:lnTo>
                  <a:lnTo>
                    <a:pt x="3318767" y="7853983"/>
                  </a:lnTo>
                  <a:lnTo>
                    <a:pt x="3358077" y="7853983"/>
                  </a:lnTo>
                  <a:lnTo>
                    <a:pt x="3362822" y="7879383"/>
                  </a:lnTo>
                  <a:close/>
                </a:path>
                <a:path w="5528944" h="9429115">
                  <a:moveTo>
                    <a:pt x="4474574" y="7879383"/>
                  </a:moveTo>
                  <a:lnTo>
                    <a:pt x="4440330" y="7879383"/>
                  </a:lnTo>
                  <a:lnTo>
                    <a:pt x="4434208" y="7853983"/>
                  </a:lnTo>
                  <a:lnTo>
                    <a:pt x="4485786" y="7853983"/>
                  </a:lnTo>
                  <a:lnTo>
                    <a:pt x="4474574" y="7879383"/>
                  </a:lnTo>
                  <a:close/>
                </a:path>
                <a:path w="5528944" h="9429115">
                  <a:moveTo>
                    <a:pt x="5276312" y="7879383"/>
                  </a:moveTo>
                  <a:lnTo>
                    <a:pt x="5218016" y="7879383"/>
                  </a:lnTo>
                  <a:lnTo>
                    <a:pt x="5204860" y="7853983"/>
                  </a:lnTo>
                  <a:lnTo>
                    <a:pt x="5278864" y="7853983"/>
                  </a:lnTo>
                  <a:lnTo>
                    <a:pt x="5276312" y="7879383"/>
                  </a:lnTo>
                  <a:close/>
                </a:path>
                <a:path w="5528944" h="9429115">
                  <a:moveTo>
                    <a:pt x="1291103" y="7917483"/>
                  </a:moveTo>
                  <a:lnTo>
                    <a:pt x="1264892" y="7917483"/>
                  </a:lnTo>
                  <a:lnTo>
                    <a:pt x="1245582" y="7879383"/>
                  </a:lnTo>
                  <a:lnTo>
                    <a:pt x="1295444" y="7879383"/>
                  </a:lnTo>
                  <a:lnTo>
                    <a:pt x="1291103" y="7917483"/>
                  </a:lnTo>
                  <a:close/>
                </a:path>
                <a:path w="5528944" h="9429115">
                  <a:moveTo>
                    <a:pt x="1630326" y="7917483"/>
                  </a:moveTo>
                  <a:lnTo>
                    <a:pt x="1484048" y="7917483"/>
                  </a:lnTo>
                  <a:lnTo>
                    <a:pt x="1484513" y="7879383"/>
                  </a:lnTo>
                  <a:lnTo>
                    <a:pt x="1631701" y="7879383"/>
                  </a:lnTo>
                  <a:lnTo>
                    <a:pt x="1630326" y="7917483"/>
                  </a:lnTo>
                  <a:close/>
                </a:path>
                <a:path w="5528944" h="9429115">
                  <a:moveTo>
                    <a:pt x="2347832" y="7917483"/>
                  </a:moveTo>
                  <a:lnTo>
                    <a:pt x="2304679" y="7917483"/>
                  </a:lnTo>
                  <a:lnTo>
                    <a:pt x="2294327" y="7879383"/>
                  </a:lnTo>
                  <a:lnTo>
                    <a:pt x="2350321" y="7879383"/>
                  </a:lnTo>
                  <a:lnTo>
                    <a:pt x="2347832" y="7917483"/>
                  </a:lnTo>
                  <a:close/>
                </a:path>
                <a:path w="5528944" h="9429115">
                  <a:moveTo>
                    <a:pt x="2604688" y="7917483"/>
                  </a:moveTo>
                  <a:lnTo>
                    <a:pt x="2549692" y="7917483"/>
                  </a:lnTo>
                  <a:lnTo>
                    <a:pt x="2537687" y="7879383"/>
                  </a:lnTo>
                  <a:lnTo>
                    <a:pt x="2607137" y="7879383"/>
                  </a:lnTo>
                  <a:lnTo>
                    <a:pt x="2604688" y="7917483"/>
                  </a:lnTo>
                  <a:close/>
                </a:path>
                <a:path w="5528944" h="9429115">
                  <a:moveTo>
                    <a:pt x="2807399" y="7917483"/>
                  </a:moveTo>
                  <a:lnTo>
                    <a:pt x="2787466" y="7917483"/>
                  </a:lnTo>
                  <a:lnTo>
                    <a:pt x="2789267" y="7879383"/>
                  </a:lnTo>
                  <a:lnTo>
                    <a:pt x="2799318" y="7879383"/>
                  </a:lnTo>
                  <a:lnTo>
                    <a:pt x="2807399" y="7917483"/>
                  </a:lnTo>
                  <a:close/>
                </a:path>
                <a:path w="5528944" h="9429115">
                  <a:moveTo>
                    <a:pt x="3085903" y="7917483"/>
                  </a:moveTo>
                  <a:lnTo>
                    <a:pt x="2999850" y="7917483"/>
                  </a:lnTo>
                  <a:lnTo>
                    <a:pt x="3015834" y="7879383"/>
                  </a:lnTo>
                  <a:lnTo>
                    <a:pt x="3087475" y="7879383"/>
                  </a:lnTo>
                  <a:lnTo>
                    <a:pt x="3085903" y="7917483"/>
                  </a:lnTo>
                  <a:close/>
                </a:path>
                <a:path w="5528944" h="9429115">
                  <a:moveTo>
                    <a:pt x="3593187" y="7917483"/>
                  </a:moveTo>
                  <a:lnTo>
                    <a:pt x="3563774" y="7917483"/>
                  </a:lnTo>
                  <a:lnTo>
                    <a:pt x="3563292" y="7879383"/>
                  </a:lnTo>
                  <a:lnTo>
                    <a:pt x="3591500" y="7879383"/>
                  </a:lnTo>
                  <a:lnTo>
                    <a:pt x="3593187" y="7917483"/>
                  </a:lnTo>
                  <a:close/>
                </a:path>
                <a:path w="5528944" h="9429115">
                  <a:moveTo>
                    <a:pt x="5514659" y="7917483"/>
                  </a:moveTo>
                  <a:lnTo>
                    <a:pt x="5486187" y="7917483"/>
                  </a:lnTo>
                  <a:lnTo>
                    <a:pt x="5471945" y="7879383"/>
                  </a:lnTo>
                  <a:lnTo>
                    <a:pt x="5520765" y="7879383"/>
                  </a:lnTo>
                  <a:lnTo>
                    <a:pt x="5514659" y="7917483"/>
                  </a:lnTo>
                  <a:close/>
                </a:path>
                <a:path w="5528944" h="9429115">
                  <a:moveTo>
                    <a:pt x="490868" y="7955583"/>
                  </a:moveTo>
                  <a:lnTo>
                    <a:pt x="446597" y="7955583"/>
                  </a:lnTo>
                  <a:lnTo>
                    <a:pt x="444460" y="7917483"/>
                  </a:lnTo>
                  <a:lnTo>
                    <a:pt x="485654" y="7917483"/>
                  </a:lnTo>
                  <a:lnTo>
                    <a:pt x="490868" y="7955583"/>
                  </a:lnTo>
                  <a:close/>
                </a:path>
                <a:path w="5528944" h="9429115">
                  <a:moveTo>
                    <a:pt x="760690" y="7955583"/>
                  </a:moveTo>
                  <a:lnTo>
                    <a:pt x="710490" y="7955583"/>
                  </a:lnTo>
                  <a:lnTo>
                    <a:pt x="732983" y="7917483"/>
                  </a:lnTo>
                  <a:lnTo>
                    <a:pt x="751554" y="7917483"/>
                  </a:lnTo>
                  <a:lnTo>
                    <a:pt x="760690" y="7955583"/>
                  </a:lnTo>
                  <a:close/>
                </a:path>
                <a:path w="5528944" h="9429115">
                  <a:moveTo>
                    <a:pt x="1799691" y="7955583"/>
                  </a:moveTo>
                  <a:lnTo>
                    <a:pt x="1773451" y="7955583"/>
                  </a:lnTo>
                  <a:lnTo>
                    <a:pt x="1771325" y="7917483"/>
                  </a:lnTo>
                  <a:lnTo>
                    <a:pt x="1792413" y="7917483"/>
                  </a:lnTo>
                  <a:lnTo>
                    <a:pt x="1799691" y="7955583"/>
                  </a:lnTo>
                  <a:close/>
                </a:path>
                <a:path w="5528944" h="9429115">
                  <a:moveTo>
                    <a:pt x="3065031" y="7955583"/>
                  </a:moveTo>
                  <a:lnTo>
                    <a:pt x="2991238" y="7955583"/>
                  </a:lnTo>
                  <a:lnTo>
                    <a:pt x="2988172" y="7917483"/>
                  </a:lnTo>
                  <a:lnTo>
                    <a:pt x="3082333" y="7917483"/>
                  </a:lnTo>
                  <a:lnTo>
                    <a:pt x="3065031" y="7955583"/>
                  </a:lnTo>
                  <a:close/>
                </a:path>
                <a:path w="5528944" h="9429115">
                  <a:moveTo>
                    <a:pt x="4888818" y="7955583"/>
                  </a:moveTo>
                  <a:lnTo>
                    <a:pt x="4815801" y="7955583"/>
                  </a:lnTo>
                  <a:lnTo>
                    <a:pt x="4830479" y="7917483"/>
                  </a:lnTo>
                  <a:lnTo>
                    <a:pt x="4875943" y="7917483"/>
                  </a:lnTo>
                  <a:lnTo>
                    <a:pt x="4888818" y="7955583"/>
                  </a:lnTo>
                  <a:close/>
                </a:path>
                <a:path w="5528944" h="9429115">
                  <a:moveTo>
                    <a:pt x="5362526" y="7955583"/>
                  </a:moveTo>
                  <a:lnTo>
                    <a:pt x="5344451" y="7955583"/>
                  </a:lnTo>
                  <a:lnTo>
                    <a:pt x="5352982" y="7917483"/>
                  </a:lnTo>
                  <a:lnTo>
                    <a:pt x="5362526" y="7955583"/>
                  </a:lnTo>
                  <a:close/>
                </a:path>
                <a:path w="5528944" h="9429115">
                  <a:moveTo>
                    <a:pt x="824375" y="8019083"/>
                  </a:moveTo>
                  <a:lnTo>
                    <a:pt x="738264" y="8019083"/>
                  </a:lnTo>
                  <a:lnTo>
                    <a:pt x="704912" y="7980983"/>
                  </a:lnTo>
                  <a:lnTo>
                    <a:pt x="636186" y="7980983"/>
                  </a:lnTo>
                  <a:lnTo>
                    <a:pt x="632719" y="7955583"/>
                  </a:lnTo>
                  <a:lnTo>
                    <a:pt x="782407" y="7955583"/>
                  </a:lnTo>
                  <a:lnTo>
                    <a:pt x="796015" y="7980983"/>
                  </a:lnTo>
                  <a:lnTo>
                    <a:pt x="824375" y="8019083"/>
                  </a:lnTo>
                  <a:close/>
                </a:path>
                <a:path w="5528944" h="9429115">
                  <a:moveTo>
                    <a:pt x="1675593" y="7980983"/>
                  </a:moveTo>
                  <a:lnTo>
                    <a:pt x="1649086" y="7980983"/>
                  </a:lnTo>
                  <a:lnTo>
                    <a:pt x="1648171" y="7955583"/>
                  </a:lnTo>
                  <a:lnTo>
                    <a:pt x="1680131" y="7955583"/>
                  </a:lnTo>
                  <a:lnTo>
                    <a:pt x="1675593" y="7980983"/>
                  </a:lnTo>
                  <a:close/>
                </a:path>
                <a:path w="5528944" h="9429115">
                  <a:moveTo>
                    <a:pt x="1969268" y="8019083"/>
                  </a:moveTo>
                  <a:lnTo>
                    <a:pt x="1871924" y="7980983"/>
                  </a:lnTo>
                  <a:lnTo>
                    <a:pt x="1874041" y="7955583"/>
                  </a:lnTo>
                  <a:lnTo>
                    <a:pt x="1985738" y="7955583"/>
                  </a:lnTo>
                  <a:lnTo>
                    <a:pt x="1990503" y="7980983"/>
                  </a:lnTo>
                  <a:lnTo>
                    <a:pt x="1982525" y="7980983"/>
                  </a:lnTo>
                  <a:lnTo>
                    <a:pt x="1969268" y="8019083"/>
                  </a:lnTo>
                  <a:close/>
                </a:path>
                <a:path w="5528944" h="9429115">
                  <a:moveTo>
                    <a:pt x="2469480" y="8019083"/>
                  </a:moveTo>
                  <a:lnTo>
                    <a:pt x="2460256" y="8019083"/>
                  </a:lnTo>
                  <a:lnTo>
                    <a:pt x="2452518" y="7980983"/>
                  </a:lnTo>
                  <a:lnTo>
                    <a:pt x="2447559" y="7980983"/>
                  </a:lnTo>
                  <a:lnTo>
                    <a:pt x="2453403" y="7955583"/>
                  </a:lnTo>
                  <a:lnTo>
                    <a:pt x="2467793" y="7955583"/>
                  </a:lnTo>
                  <a:lnTo>
                    <a:pt x="2476015" y="7980983"/>
                  </a:lnTo>
                  <a:lnTo>
                    <a:pt x="2469480" y="8019083"/>
                  </a:lnTo>
                  <a:close/>
                </a:path>
                <a:path w="5528944" h="9429115">
                  <a:moveTo>
                    <a:pt x="2753427" y="8019083"/>
                  </a:moveTo>
                  <a:lnTo>
                    <a:pt x="2602850" y="8019083"/>
                  </a:lnTo>
                  <a:lnTo>
                    <a:pt x="2630859" y="7980983"/>
                  </a:lnTo>
                  <a:lnTo>
                    <a:pt x="2661758" y="7955583"/>
                  </a:lnTo>
                  <a:lnTo>
                    <a:pt x="2740213" y="7955583"/>
                  </a:lnTo>
                  <a:lnTo>
                    <a:pt x="2747596" y="7980983"/>
                  </a:lnTo>
                  <a:lnTo>
                    <a:pt x="2756926" y="7980983"/>
                  </a:lnTo>
                  <a:lnTo>
                    <a:pt x="2753427" y="8019083"/>
                  </a:lnTo>
                  <a:close/>
                </a:path>
                <a:path w="5528944" h="9429115">
                  <a:moveTo>
                    <a:pt x="4899727" y="7980983"/>
                  </a:moveTo>
                  <a:lnTo>
                    <a:pt x="4851756" y="7980983"/>
                  </a:lnTo>
                  <a:lnTo>
                    <a:pt x="4830515" y="7955583"/>
                  </a:lnTo>
                  <a:lnTo>
                    <a:pt x="4905178" y="7955583"/>
                  </a:lnTo>
                  <a:lnTo>
                    <a:pt x="4899727" y="7980983"/>
                  </a:lnTo>
                  <a:close/>
                </a:path>
                <a:path w="5528944" h="9429115">
                  <a:moveTo>
                    <a:pt x="5381808" y="7980983"/>
                  </a:moveTo>
                  <a:lnTo>
                    <a:pt x="5351955" y="7980983"/>
                  </a:lnTo>
                  <a:lnTo>
                    <a:pt x="5342213" y="7955583"/>
                  </a:lnTo>
                  <a:lnTo>
                    <a:pt x="5390654" y="7955583"/>
                  </a:lnTo>
                  <a:lnTo>
                    <a:pt x="5381808" y="7980983"/>
                  </a:lnTo>
                  <a:close/>
                </a:path>
                <a:path w="5528944" h="9429115">
                  <a:moveTo>
                    <a:pt x="1103235" y="8019083"/>
                  </a:moveTo>
                  <a:lnTo>
                    <a:pt x="1023408" y="8019083"/>
                  </a:lnTo>
                  <a:lnTo>
                    <a:pt x="1040974" y="7980983"/>
                  </a:lnTo>
                  <a:lnTo>
                    <a:pt x="1092194" y="7980983"/>
                  </a:lnTo>
                  <a:lnTo>
                    <a:pt x="1103235" y="8019083"/>
                  </a:lnTo>
                  <a:close/>
                </a:path>
                <a:path w="5528944" h="9429115">
                  <a:moveTo>
                    <a:pt x="3997423" y="8019083"/>
                  </a:moveTo>
                  <a:lnTo>
                    <a:pt x="3910027" y="8019083"/>
                  </a:lnTo>
                  <a:lnTo>
                    <a:pt x="3909605" y="7980983"/>
                  </a:lnTo>
                  <a:lnTo>
                    <a:pt x="3978840" y="7980983"/>
                  </a:lnTo>
                  <a:lnTo>
                    <a:pt x="3997423" y="8019083"/>
                  </a:lnTo>
                  <a:close/>
                </a:path>
                <a:path w="5528944" h="9429115">
                  <a:moveTo>
                    <a:pt x="4221661" y="8019083"/>
                  </a:moveTo>
                  <a:lnTo>
                    <a:pt x="4160639" y="8019083"/>
                  </a:lnTo>
                  <a:lnTo>
                    <a:pt x="4156353" y="7980983"/>
                  </a:lnTo>
                  <a:lnTo>
                    <a:pt x="4216115" y="7980983"/>
                  </a:lnTo>
                  <a:lnTo>
                    <a:pt x="4221661" y="8019083"/>
                  </a:lnTo>
                  <a:close/>
                </a:path>
                <a:path w="5528944" h="9429115">
                  <a:moveTo>
                    <a:pt x="4998573" y="8019083"/>
                  </a:moveTo>
                  <a:lnTo>
                    <a:pt x="4948270" y="8019083"/>
                  </a:lnTo>
                  <a:lnTo>
                    <a:pt x="4951512" y="7980983"/>
                  </a:lnTo>
                  <a:lnTo>
                    <a:pt x="5010031" y="7980983"/>
                  </a:lnTo>
                  <a:lnTo>
                    <a:pt x="4998573" y="8019083"/>
                  </a:lnTo>
                  <a:close/>
                </a:path>
                <a:path w="5528944" h="9429115">
                  <a:moveTo>
                    <a:pt x="504785" y="8044483"/>
                  </a:moveTo>
                  <a:lnTo>
                    <a:pt x="455570" y="8044483"/>
                  </a:lnTo>
                  <a:lnTo>
                    <a:pt x="462765" y="8019083"/>
                  </a:lnTo>
                  <a:lnTo>
                    <a:pt x="498923" y="8019083"/>
                  </a:lnTo>
                  <a:lnTo>
                    <a:pt x="504785" y="8044483"/>
                  </a:lnTo>
                  <a:close/>
                </a:path>
                <a:path w="5528944" h="9429115">
                  <a:moveTo>
                    <a:pt x="1302091" y="8044483"/>
                  </a:moveTo>
                  <a:lnTo>
                    <a:pt x="997105" y="8044483"/>
                  </a:lnTo>
                  <a:lnTo>
                    <a:pt x="1000433" y="8019083"/>
                  </a:lnTo>
                  <a:lnTo>
                    <a:pt x="1284775" y="8019083"/>
                  </a:lnTo>
                  <a:lnTo>
                    <a:pt x="1302091" y="8044483"/>
                  </a:lnTo>
                  <a:close/>
                </a:path>
                <a:path w="5528944" h="9429115">
                  <a:moveTo>
                    <a:pt x="5292681" y="8044483"/>
                  </a:moveTo>
                  <a:lnTo>
                    <a:pt x="5148340" y="8044483"/>
                  </a:lnTo>
                  <a:lnTo>
                    <a:pt x="5149225" y="8019083"/>
                  </a:lnTo>
                  <a:lnTo>
                    <a:pt x="5290847" y="8019083"/>
                  </a:lnTo>
                  <a:lnTo>
                    <a:pt x="5292681" y="8044483"/>
                  </a:lnTo>
                  <a:close/>
                </a:path>
                <a:path w="5528944" h="9429115">
                  <a:moveTo>
                    <a:pt x="235340" y="8082583"/>
                  </a:moveTo>
                  <a:lnTo>
                    <a:pt x="140337" y="8082583"/>
                  </a:lnTo>
                  <a:lnTo>
                    <a:pt x="222326" y="8044483"/>
                  </a:lnTo>
                  <a:lnTo>
                    <a:pt x="228875" y="8044483"/>
                  </a:lnTo>
                  <a:lnTo>
                    <a:pt x="235340" y="8082583"/>
                  </a:lnTo>
                  <a:close/>
                </a:path>
                <a:path w="5528944" h="9429115">
                  <a:moveTo>
                    <a:pt x="529796" y="8082583"/>
                  </a:moveTo>
                  <a:lnTo>
                    <a:pt x="470131" y="8082583"/>
                  </a:lnTo>
                  <a:lnTo>
                    <a:pt x="464181" y="8044483"/>
                  </a:lnTo>
                  <a:lnTo>
                    <a:pt x="519280" y="8044483"/>
                  </a:lnTo>
                  <a:lnTo>
                    <a:pt x="529796" y="8082583"/>
                  </a:lnTo>
                  <a:close/>
                </a:path>
                <a:path w="5528944" h="9429115">
                  <a:moveTo>
                    <a:pt x="733989" y="8082583"/>
                  </a:moveTo>
                  <a:lnTo>
                    <a:pt x="675335" y="8082583"/>
                  </a:lnTo>
                  <a:lnTo>
                    <a:pt x="672209" y="8044483"/>
                  </a:lnTo>
                  <a:lnTo>
                    <a:pt x="746475" y="8044483"/>
                  </a:lnTo>
                  <a:lnTo>
                    <a:pt x="733989" y="8082583"/>
                  </a:lnTo>
                  <a:close/>
                </a:path>
                <a:path w="5528944" h="9429115">
                  <a:moveTo>
                    <a:pt x="958472" y="8120683"/>
                  </a:moveTo>
                  <a:lnTo>
                    <a:pt x="893892" y="8120683"/>
                  </a:lnTo>
                  <a:lnTo>
                    <a:pt x="869595" y="8044483"/>
                  </a:lnTo>
                  <a:lnTo>
                    <a:pt x="906943" y="8044483"/>
                  </a:lnTo>
                  <a:lnTo>
                    <a:pt x="922553" y="8082583"/>
                  </a:lnTo>
                  <a:lnTo>
                    <a:pt x="953211" y="8082583"/>
                  </a:lnTo>
                  <a:lnTo>
                    <a:pt x="958472" y="8120683"/>
                  </a:lnTo>
                  <a:close/>
                </a:path>
                <a:path w="5528944" h="9429115">
                  <a:moveTo>
                    <a:pt x="1073389" y="8082583"/>
                  </a:moveTo>
                  <a:lnTo>
                    <a:pt x="998812" y="8082583"/>
                  </a:lnTo>
                  <a:lnTo>
                    <a:pt x="997577" y="8044483"/>
                  </a:lnTo>
                  <a:lnTo>
                    <a:pt x="1080431" y="8044483"/>
                  </a:lnTo>
                  <a:lnTo>
                    <a:pt x="1073389" y="8082583"/>
                  </a:lnTo>
                  <a:close/>
                </a:path>
                <a:path w="5528944" h="9429115">
                  <a:moveTo>
                    <a:pt x="1215365" y="8082583"/>
                  </a:moveTo>
                  <a:lnTo>
                    <a:pt x="1165423" y="8082583"/>
                  </a:lnTo>
                  <a:lnTo>
                    <a:pt x="1148912" y="8044483"/>
                  </a:lnTo>
                  <a:lnTo>
                    <a:pt x="1219477" y="8044483"/>
                  </a:lnTo>
                  <a:lnTo>
                    <a:pt x="1215365" y="8082583"/>
                  </a:lnTo>
                  <a:close/>
                </a:path>
                <a:path w="5528944" h="9429115">
                  <a:moveTo>
                    <a:pt x="1334256" y="8082583"/>
                  </a:moveTo>
                  <a:lnTo>
                    <a:pt x="1289548" y="8082583"/>
                  </a:lnTo>
                  <a:lnTo>
                    <a:pt x="1253073" y="8044483"/>
                  </a:lnTo>
                  <a:lnTo>
                    <a:pt x="1326050" y="8044483"/>
                  </a:lnTo>
                  <a:lnTo>
                    <a:pt x="1334256" y="8082583"/>
                  </a:lnTo>
                  <a:close/>
                </a:path>
                <a:path w="5528944" h="9429115">
                  <a:moveTo>
                    <a:pt x="1669792" y="8120683"/>
                  </a:moveTo>
                  <a:lnTo>
                    <a:pt x="1629244" y="8120683"/>
                  </a:lnTo>
                  <a:lnTo>
                    <a:pt x="1540319" y="8082583"/>
                  </a:lnTo>
                  <a:lnTo>
                    <a:pt x="1566557" y="8044483"/>
                  </a:lnTo>
                  <a:lnTo>
                    <a:pt x="1628721" y="8044483"/>
                  </a:lnTo>
                  <a:lnTo>
                    <a:pt x="1641256" y="8082583"/>
                  </a:lnTo>
                  <a:lnTo>
                    <a:pt x="1667320" y="8082583"/>
                  </a:lnTo>
                  <a:lnTo>
                    <a:pt x="1669792" y="8120683"/>
                  </a:lnTo>
                  <a:close/>
                </a:path>
                <a:path w="5528944" h="9429115">
                  <a:moveTo>
                    <a:pt x="3337572" y="8082583"/>
                  </a:moveTo>
                  <a:lnTo>
                    <a:pt x="3301998" y="8082583"/>
                  </a:lnTo>
                  <a:lnTo>
                    <a:pt x="3305577" y="8044483"/>
                  </a:lnTo>
                  <a:lnTo>
                    <a:pt x="3334601" y="8044483"/>
                  </a:lnTo>
                  <a:lnTo>
                    <a:pt x="3337572" y="8082583"/>
                  </a:lnTo>
                  <a:close/>
                </a:path>
                <a:path w="5528944" h="9429115">
                  <a:moveTo>
                    <a:pt x="4106185" y="8082583"/>
                  </a:moveTo>
                  <a:lnTo>
                    <a:pt x="4054788" y="8082583"/>
                  </a:lnTo>
                  <a:lnTo>
                    <a:pt x="4071709" y="8044483"/>
                  </a:lnTo>
                  <a:lnTo>
                    <a:pt x="4088685" y="8044483"/>
                  </a:lnTo>
                  <a:lnTo>
                    <a:pt x="4106185" y="8082583"/>
                  </a:lnTo>
                  <a:close/>
                </a:path>
                <a:path w="5528944" h="9429115">
                  <a:moveTo>
                    <a:pt x="239313" y="8120683"/>
                  </a:moveTo>
                  <a:lnTo>
                    <a:pt x="180069" y="8120683"/>
                  </a:lnTo>
                  <a:lnTo>
                    <a:pt x="160667" y="8082583"/>
                  </a:lnTo>
                  <a:lnTo>
                    <a:pt x="242327" y="8082583"/>
                  </a:lnTo>
                  <a:lnTo>
                    <a:pt x="239313" y="8120683"/>
                  </a:lnTo>
                  <a:close/>
                </a:path>
                <a:path w="5528944" h="9429115">
                  <a:moveTo>
                    <a:pt x="539919" y="8146083"/>
                  </a:moveTo>
                  <a:lnTo>
                    <a:pt x="364085" y="8146083"/>
                  </a:lnTo>
                  <a:lnTo>
                    <a:pt x="342109" y="8120683"/>
                  </a:lnTo>
                  <a:lnTo>
                    <a:pt x="351293" y="8120683"/>
                  </a:lnTo>
                  <a:lnTo>
                    <a:pt x="361615" y="8082583"/>
                  </a:lnTo>
                  <a:lnTo>
                    <a:pt x="550159" y="8082583"/>
                  </a:lnTo>
                  <a:lnTo>
                    <a:pt x="553637" y="8120683"/>
                  </a:lnTo>
                  <a:lnTo>
                    <a:pt x="539919" y="8146083"/>
                  </a:lnTo>
                  <a:close/>
                </a:path>
                <a:path w="5528944" h="9429115">
                  <a:moveTo>
                    <a:pt x="819060" y="8120683"/>
                  </a:moveTo>
                  <a:lnTo>
                    <a:pt x="791007" y="8120683"/>
                  </a:lnTo>
                  <a:lnTo>
                    <a:pt x="798165" y="8082583"/>
                  </a:lnTo>
                  <a:lnTo>
                    <a:pt x="803307" y="8082583"/>
                  </a:lnTo>
                  <a:lnTo>
                    <a:pt x="819060" y="8120683"/>
                  </a:lnTo>
                  <a:close/>
                </a:path>
                <a:path w="5528944" h="9429115">
                  <a:moveTo>
                    <a:pt x="1103356" y="8120683"/>
                  </a:moveTo>
                  <a:lnTo>
                    <a:pt x="1001952" y="8120683"/>
                  </a:lnTo>
                  <a:lnTo>
                    <a:pt x="1000407" y="8082583"/>
                  </a:lnTo>
                  <a:lnTo>
                    <a:pt x="1087055" y="8082583"/>
                  </a:lnTo>
                  <a:lnTo>
                    <a:pt x="1103356" y="8120683"/>
                  </a:lnTo>
                  <a:close/>
                </a:path>
                <a:path w="5528944" h="9429115">
                  <a:moveTo>
                    <a:pt x="1236178" y="8120683"/>
                  </a:moveTo>
                  <a:lnTo>
                    <a:pt x="1197764" y="8120683"/>
                  </a:lnTo>
                  <a:lnTo>
                    <a:pt x="1181623" y="8082583"/>
                  </a:lnTo>
                  <a:lnTo>
                    <a:pt x="1227311" y="8082583"/>
                  </a:lnTo>
                  <a:lnTo>
                    <a:pt x="1236178" y="8120683"/>
                  </a:lnTo>
                  <a:close/>
                </a:path>
                <a:path w="5528944" h="9429115">
                  <a:moveTo>
                    <a:pt x="3828034" y="8120683"/>
                  </a:moveTo>
                  <a:lnTo>
                    <a:pt x="3789887" y="8120683"/>
                  </a:lnTo>
                  <a:lnTo>
                    <a:pt x="3789956" y="8082583"/>
                  </a:lnTo>
                  <a:lnTo>
                    <a:pt x="3827529" y="8082583"/>
                  </a:lnTo>
                  <a:lnTo>
                    <a:pt x="3828034" y="8120683"/>
                  </a:lnTo>
                  <a:close/>
                </a:path>
                <a:path w="5528944" h="9429115">
                  <a:moveTo>
                    <a:pt x="857387" y="8146083"/>
                  </a:moveTo>
                  <a:lnTo>
                    <a:pt x="798814" y="8146083"/>
                  </a:lnTo>
                  <a:lnTo>
                    <a:pt x="797849" y="8120683"/>
                  </a:lnTo>
                  <a:lnTo>
                    <a:pt x="845337" y="8120683"/>
                  </a:lnTo>
                  <a:lnTo>
                    <a:pt x="857387" y="8146083"/>
                  </a:lnTo>
                  <a:close/>
                </a:path>
                <a:path w="5528944" h="9429115">
                  <a:moveTo>
                    <a:pt x="942532" y="8146083"/>
                  </a:moveTo>
                  <a:lnTo>
                    <a:pt x="924281" y="8120683"/>
                  </a:lnTo>
                  <a:lnTo>
                    <a:pt x="955835" y="8120683"/>
                  </a:lnTo>
                  <a:lnTo>
                    <a:pt x="942532" y="8146083"/>
                  </a:lnTo>
                  <a:close/>
                </a:path>
                <a:path w="5528944" h="9429115">
                  <a:moveTo>
                    <a:pt x="1164137" y="8247683"/>
                  </a:moveTo>
                  <a:lnTo>
                    <a:pt x="1117745" y="8247683"/>
                  </a:lnTo>
                  <a:lnTo>
                    <a:pt x="1104210" y="8209583"/>
                  </a:lnTo>
                  <a:lnTo>
                    <a:pt x="1076086" y="8209583"/>
                  </a:lnTo>
                  <a:lnTo>
                    <a:pt x="1087878" y="8146083"/>
                  </a:lnTo>
                  <a:lnTo>
                    <a:pt x="1074835" y="8120683"/>
                  </a:lnTo>
                  <a:lnTo>
                    <a:pt x="1120826" y="8120683"/>
                  </a:lnTo>
                  <a:lnTo>
                    <a:pt x="1138166" y="8146083"/>
                  </a:lnTo>
                  <a:lnTo>
                    <a:pt x="1173427" y="8146083"/>
                  </a:lnTo>
                  <a:lnTo>
                    <a:pt x="1178182" y="8184183"/>
                  </a:lnTo>
                  <a:lnTo>
                    <a:pt x="1191218" y="8184183"/>
                  </a:lnTo>
                  <a:lnTo>
                    <a:pt x="1153758" y="8209583"/>
                  </a:lnTo>
                  <a:lnTo>
                    <a:pt x="1164137" y="8247683"/>
                  </a:lnTo>
                  <a:close/>
                </a:path>
                <a:path w="5528944" h="9429115">
                  <a:moveTo>
                    <a:pt x="1651015" y="8146083"/>
                  </a:moveTo>
                  <a:lnTo>
                    <a:pt x="1635200" y="8146083"/>
                  </a:lnTo>
                  <a:lnTo>
                    <a:pt x="1633142" y="8120683"/>
                  </a:lnTo>
                  <a:lnTo>
                    <a:pt x="1658159" y="8120683"/>
                  </a:lnTo>
                  <a:lnTo>
                    <a:pt x="1651015" y="8146083"/>
                  </a:lnTo>
                  <a:close/>
                </a:path>
                <a:path w="5528944" h="9429115">
                  <a:moveTo>
                    <a:pt x="2468497" y="8146083"/>
                  </a:moveTo>
                  <a:lnTo>
                    <a:pt x="2409528" y="8146083"/>
                  </a:lnTo>
                  <a:lnTo>
                    <a:pt x="2440991" y="8120683"/>
                  </a:lnTo>
                  <a:lnTo>
                    <a:pt x="2468620" y="8120683"/>
                  </a:lnTo>
                  <a:lnTo>
                    <a:pt x="2468497" y="8146083"/>
                  </a:lnTo>
                  <a:close/>
                </a:path>
                <a:path w="5528944" h="9429115">
                  <a:moveTo>
                    <a:pt x="3451063" y="8146083"/>
                  </a:moveTo>
                  <a:lnTo>
                    <a:pt x="3393545" y="8146083"/>
                  </a:lnTo>
                  <a:lnTo>
                    <a:pt x="3395375" y="8120683"/>
                  </a:lnTo>
                  <a:lnTo>
                    <a:pt x="3431639" y="8120683"/>
                  </a:lnTo>
                  <a:lnTo>
                    <a:pt x="3451063" y="8146083"/>
                  </a:lnTo>
                  <a:close/>
                </a:path>
                <a:path w="5528944" h="9429115">
                  <a:moveTo>
                    <a:pt x="5352323" y="8146083"/>
                  </a:moveTo>
                  <a:lnTo>
                    <a:pt x="5323365" y="8146083"/>
                  </a:lnTo>
                  <a:lnTo>
                    <a:pt x="5325655" y="8120683"/>
                  </a:lnTo>
                  <a:lnTo>
                    <a:pt x="5357928" y="8120683"/>
                  </a:lnTo>
                  <a:lnTo>
                    <a:pt x="5352323" y="8146083"/>
                  </a:lnTo>
                  <a:close/>
                </a:path>
                <a:path w="5528944" h="9429115">
                  <a:moveTo>
                    <a:pt x="687043" y="8184183"/>
                  </a:moveTo>
                  <a:lnTo>
                    <a:pt x="645997" y="8184183"/>
                  </a:lnTo>
                  <a:lnTo>
                    <a:pt x="647080" y="8146083"/>
                  </a:lnTo>
                  <a:lnTo>
                    <a:pt x="678679" y="8146083"/>
                  </a:lnTo>
                  <a:lnTo>
                    <a:pt x="687043" y="8184183"/>
                  </a:lnTo>
                  <a:close/>
                </a:path>
                <a:path w="5528944" h="9429115">
                  <a:moveTo>
                    <a:pt x="868617" y="8184183"/>
                  </a:moveTo>
                  <a:lnTo>
                    <a:pt x="743527" y="8184183"/>
                  </a:lnTo>
                  <a:lnTo>
                    <a:pt x="743527" y="8146083"/>
                  </a:lnTo>
                  <a:lnTo>
                    <a:pt x="870577" y="8146083"/>
                  </a:lnTo>
                  <a:lnTo>
                    <a:pt x="868617" y="8184183"/>
                  </a:lnTo>
                  <a:close/>
                </a:path>
                <a:path w="5528944" h="9429115">
                  <a:moveTo>
                    <a:pt x="1040719" y="8184183"/>
                  </a:moveTo>
                  <a:lnTo>
                    <a:pt x="997876" y="8184183"/>
                  </a:lnTo>
                  <a:lnTo>
                    <a:pt x="986240" y="8146083"/>
                  </a:lnTo>
                  <a:lnTo>
                    <a:pt x="1036532" y="8146083"/>
                  </a:lnTo>
                  <a:lnTo>
                    <a:pt x="1040719" y="8184183"/>
                  </a:lnTo>
                  <a:close/>
                </a:path>
                <a:path w="5528944" h="9429115">
                  <a:moveTo>
                    <a:pt x="3734417" y="8184183"/>
                  </a:moveTo>
                  <a:lnTo>
                    <a:pt x="3650819" y="8184183"/>
                  </a:lnTo>
                  <a:lnTo>
                    <a:pt x="3667907" y="8146083"/>
                  </a:lnTo>
                  <a:lnTo>
                    <a:pt x="3734120" y="8146083"/>
                  </a:lnTo>
                  <a:lnTo>
                    <a:pt x="3734417" y="8184183"/>
                  </a:lnTo>
                  <a:close/>
                </a:path>
                <a:path w="5528944" h="9429115">
                  <a:moveTo>
                    <a:pt x="4708251" y="8184183"/>
                  </a:moveTo>
                  <a:lnTo>
                    <a:pt x="4647848" y="8184183"/>
                  </a:lnTo>
                  <a:lnTo>
                    <a:pt x="4663265" y="8146083"/>
                  </a:lnTo>
                  <a:lnTo>
                    <a:pt x="4704799" y="8146083"/>
                  </a:lnTo>
                  <a:lnTo>
                    <a:pt x="4708251" y="8184183"/>
                  </a:lnTo>
                  <a:close/>
                </a:path>
                <a:path w="5528944" h="9429115">
                  <a:moveTo>
                    <a:pt x="87876" y="8209583"/>
                  </a:moveTo>
                  <a:lnTo>
                    <a:pt x="57649" y="8209583"/>
                  </a:lnTo>
                  <a:lnTo>
                    <a:pt x="52265" y="8184183"/>
                  </a:lnTo>
                  <a:lnTo>
                    <a:pt x="60992" y="8184183"/>
                  </a:lnTo>
                  <a:lnTo>
                    <a:pt x="87876" y="8209583"/>
                  </a:lnTo>
                  <a:close/>
                </a:path>
                <a:path w="5528944" h="9429115">
                  <a:moveTo>
                    <a:pt x="849690" y="8209583"/>
                  </a:moveTo>
                  <a:lnTo>
                    <a:pt x="786427" y="8209583"/>
                  </a:lnTo>
                  <a:lnTo>
                    <a:pt x="763796" y="8184183"/>
                  </a:lnTo>
                  <a:lnTo>
                    <a:pt x="855901" y="8184183"/>
                  </a:lnTo>
                  <a:lnTo>
                    <a:pt x="849690" y="8209583"/>
                  </a:lnTo>
                  <a:close/>
                </a:path>
                <a:path w="5528944" h="9429115">
                  <a:moveTo>
                    <a:pt x="1448067" y="8209583"/>
                  </a:moveTo>
                  <a:lnTo>
                    <a:pt x="1432972" y="8209583"/>
                  </a:lnTo>
                  <a:lnTo>
                    <a:pt x="1436639" y="8184183"/>
                  </a:lnTo>
                  <a:lnTo>
                    <a:pt x="1443909" y="8184183"/>
                  </a:lnTo>
                  <a:lnTo>
                    <a:pt x="1448067" y="8209583"/>
                  </a:lnTo>
                  <a:close/>
                </a:path>
                <a:path w="5528944" h="9429115">
                  <a:moveTo>
                    <a:pt x="2070527" y="8209583"/>
                  </a:moveTo>
                  <a:lnTo>
                    <a:pt x="2041533" y="8209583"/>
                  </a:lnTo>
                  <a:lnTo>
                    <a:pt x="2047439" y="8184183"/>
                  </a:lnTo>
                  <a:lnTo>
                    <a:pt x="2081125" y="8184183"/>
                  </a:lnTo>
                  <a:lnTo>
                    <a:pt x="2070527" y="8209583"/>
                  </a:lnTo>
                  <a:close/>
                </a:path>
                <a:path w="5528944" h="9429115">
                  <a:moveTo>
                    <a:pt x="2535633" y="8209583"/>
                  </a:moveTo>
                  <a:lnTo>
                    <a:pt x="2514766" y="8209583"/>
                  </a:lnTo>
                  <a:lnTo>
                    <a:pt x="2512933" y="8184183"/>
                  </a:lnTo>
                  <a:lnTo>
                    <a:pt x="2538212" y="8184183"/>
                  </a:lnTo>
                  <a:lnTo>
                    <a:pt x="2535633" y="8209583"/>
                  </a:lnTo>
                  <a:close/>
                </a:path>
                <a:path w="5528944" h="9429115">
                  <a:moveTo>
                    <a:pt x="3104470" y="8209583"/>
                  </a:moveTo>
                  <a:lnTo>
                    <a:pt x="3047170" y="8209583"/>
                  </a:lnTo>
                  <a:lnTo>
                    <a:pt x="3054280" y="8184183"/>
                  </a:lnTo>
                  <a:lnTo>
                    <a:pt x="3099301" y="8184183"/>
                  </a:lnTo>
                  <a:lnTo>
                    <a:pt x="3104470" y="8209583"/>
                  </a:lnTo>
                  <a:close/>
                </a:path>
                <a:path w="5528944" h="9429115">
                  <a:moveTo>
                    <a:pt x="4675547" y="8209583"/>
                  </a:moveTo>
                  <a:lnTo>
                    <a:pt x="4605834" y="8209583"/>
                  </a:lnTo>
                  <a:lnTo>
                    <a:pt x="4621083" y="8184183"/>
                  </a:lnTo>
                  <a:lnTo>
                    <a:pt x="4701963" y="8184183"/>
                  </a:lnTo>
                  <a:lnTo>
                    <a:pt x="4675547" y="8209583"/>
                  </a:lnTo>
                  <a:close/>
                </a:path>
                <a:path w="5528944" h="9429115">
                  <a:moveTo>
                    <a:pt x="5279780" y="8209583"/>
                  </a:moveTo>
                  <a:lnTo>
                    <a:pt x="5191809" y="8209583"/>
                  </a:lnTo>
                  <a:lnTo>
                    <a:pt x="5192024" y="8184183"/>
                  </a:lnTo>
                  <a:lnTo>
                    <a:pt x="5260304" y="8184183"/>
                  </a:lnTo>
                  <a:lnTo>
                    <a:pt x="5279780" y="8209583"/>
                  </a:lnTo>
                  <a:close/>
                </a:path>
                <a:path w="5528944" h="9429115">
                  <a:moveTo>
                    <a:pt x="389189" y="8247683"/>
                  </a:moveTo>
                  <a:lnTo>
                    <a:pt x="351538" y="8247683"/>
                  </a:lnTo>
                  <a:lnTo>
                    <a:pt x="366601" y="8209583"/>
                  </a:lnTo>
                  <a:lnTo>
                    <a:pt x="389189" y="8247683"/>
                  </a:lnTo>
                  <a:close/>
                </a:path>
                <a:path w="5528944" h="9429115">
                  <a:moveTo>
                    <a:pt x="2350027" y="8247683"/>
                  </a:moveTo>
                  <a:lnTo>
                    <a:pt x="2284453" y="8247683"/>
                  </a:lnTo>
                  <a:lnTo>
                    <a:pt x="2282736" y="8209583"/>
                  </a:lnTo>
                  <a:lnTo>
                    <a:pt x="2345049" y="8209583"/>
                  </a:lnTo>
                  <a:lnTo>
                    <a:pt x="2350027" y="8247683"/>
                  </a:lnTo>
                  <a:close/>
                </a:path>
                <a:path w="5528944" h="9429115">
                  <a:moveTo>
                    <a:pt x="3086452" y="8247683"/>
                  </a:moveTo>
                  <a:lnTo>
                    <a:pt x="3054165" y="8247683"/>
                  </a:lnTo>
                  <a:lnTo>
                    <a:pt x="3047800" y="8209583"/>
                  </a:lnTo>
                  <a:lnTo>
                    <a:pt x="3095593" y="8209583"/>
                  </a:lnTo>
                  <a:lnTo>
                    <a:pt x="3086452" y="8247683"/>
                  </a:lnTo>
                  <a:close/>
                </a:path>
                <a:path w="5528944" h="9429115">
                  <a:moveTo>
                    <a:pt x="3345865" y="8247683"/>
                  </a:moveTo>
                  <a:lnTo>
                    <a:pt x="3287196" y="8247683"/>
                  </a:lnTo>
                  <a:lnTo>
                    <a:pt x="3271599" y="8209583"/>
                  </a:lnTo>
                  <a:lnTo>
                    <a:pt x="3335608" y="8209583"/>
                  </a:lnTo>
                  <a:lnTo>
                    <a:pt x="3345865" y="8247683"/>
                  </a:lnTo>
                  <a:close/>
                </a:path>
                <a:path w="5528944" h="9429115">
                  <a:moveTo>
                    <a:pt x="4628535" y="8247683"/>
                  </a:moveTo>
                  <a:lnTo>
                    <a:pt x="4551107" y="8247683"/>
                  </a:lnTo>
                  <a:lnTo>
                    <a:pt x="4571163" y="8209583"/>
                  </a:lnTo>
                  <a:lnTo>
                    <a:pt x="4650905" y="8209583"/>
                  </a:lnTo>
                  <a:lnTo>
                    <a:pt x="4628535" y="8247683"/>
                  </a:lnTo>
                  <a:close/>
                </a:path>
                <a:path w="5528944" h="9429115">
                  <a:moveTo>
                    <a:pt x="411132" y="8311183"/>
                  </a:moveTo>
                  <a:lnTo>
                    <a:pt x="338277" y="8311183"/>
                  </a:lnTo>
                  <a:lnTo>
                    <a:pt x="337536" y="8273083"/>
                  </a:lnTo>
                  <a:lnTo>
                    <a:pt x="341903" y="8247683"/>
                  </a:lnTo>
                  <a:lnTo>
                    <a:pt x="407691" y="8247683"/>
                  </a:lnTo>
                  <a:lnTo>
                    <a:pt x="423216" y="8273083"/>
                  </a:lnTo>
                  <a:lnTo>
                    <a:pt x="436872" y="8273083"/>
                  </a:lnTo>
                  <a:lnTo>
                    <a:pt x="411132" y="8311183"/>
                  </a:lnTo>
                  <a:close/>
                </a:path>
                <a:path w="5528944" h="9429115">
                  <a:moveTo>
                    <a:pt x="1031487" y="8273083"/>
                  </a:moveTo>
                  <a:lnTo>
                    <a:pt x="938589" y="8273083"/>
                  </a:lnTo>
                  <a:lnTo>
                    <a:pt x="959647" y="8247683"/>
                  </a:lnTo>
                  <a:lnTo>
                    <a:pt x="1005841" y="8247683"/>
                  </a:lnTo>
                  <a:lnTo>
                    <a:pt x="1031487" y="8273083"/>
                  </a:lnTo>
                  <a:close/>
                </a:path>
                <a:path w="5528944" h="9429115">
                  <a:moveTo>
                    <a:pt x="1952273" y="8273083"/>
                  </a:moveTo>
                  <a:lnTo>
                    <a:pt x="1875594" y="8273083"/>
                  </a:lnTo>
                  <a:lnTo>
                    <a:pt x="1882461" y="8247683"/>
                  </a:lnTo>
                  <a:lnTo>
                    <a:pt x="1944185" y="8247683"/>
                  </a:lnTo>
                  <a:lnTo>
                    <a:pt x="1952273" y="8273083"/>
                  </a:lnTo>
                  <a:close/>
                </a:path>
                <a:path w="5528944" h="9429115">
                  <a:moveTo>
                    <a:pt x="2191147" y="8273083"/>
                  </a:moveTo>
                  <a:lnTo>
                    <a:pt x="2128376" y="8273083"/>
                  </a:lnTo>
                  <a:lnTo>
                    <a:pt x="2135243" y="8247683"/>
                  </a:lnTo>
                  <a:lnTo>
                    <a:pt x="2177342" y="8247683"/>
                  </a:lnTo>
                  <a:lnTo>
                    <a:pt x="2191147" y="8273083"/>
                  </a:lnTo>
                  <a:close/>
                </a:path>
                <a:path w="5528944" h="9429115">
                  <a:moveTo>
                    <a:pt x="4093628" y="8273083"/>
                  </a:moveTo>
                  <a:lnTo>
                    <a:pt x="4043208" y="8273083"/>
                  </a:lnTo>
                  <a:lnTo>
                    <a:pt x="4040564" y="8247683"/>
                  </a:lnTo>
                  <a:lnTo>
                    <a:pt x="4095786" y="8247683"/>
                  </a:lnTo>
                  <a:lnTo>
                    <a:pt x="4093628" y="8273083"/>
                  </a:lnTo>
                  <a:close/>
                </a:path>
                <a:path w="5528944" h="9429115">
                  <a:moveTo>
                    <a:pt x="4342232" y="8273083"/>
                  </a:moveTo>
                  <a:lnTo>
                    <a:pt x="4305804" y="8273083"/>
                  </a:lnTo>
                  <a:lnTo>
                    <a:pt x="4306626" y="8247683"/>
                  </a:lnTo>
                  <a:lnTo>
                    <a:pt x="4354081" y="8247683"/>
                  </a:lnTo>
                  <a:lnTo>
                    <a:pt x="4342232" y="8273083"/>
                  </a:lnTo>
                  <a:close/>
                </a:path>
                <a:path w="5528944" h="9429115">
                  <a:moveTo>
                    <a:pt x="4596308" y="8273083"/>
                  </a:moveTo>
                  <a:lnTo>
                    <a:pt x="4537872" y="8273083"/>
                  </a:lnTo>
                  <a:lnTo>
                    <a:pt x="4533208" y="8247683"/>
                  </a:lnTo>
                  <a:lnTo>
                    <a:pt x="4608934" y="8247683"/>
                  </a:lnTo>
                  <a:lnTo>
                    <a:pt x="4596308" y="8273083"/>
                  </a:lnTo>
                  <a:close/>
                </a:path>
                <a:path w="5528944" h="9429115">
                  <a:moveTo>
                    <a:pt x="5134065" y="8273083"/>
                  </a:moveTo>
                  <a:lnTo>
                    <a:pt x="5050664" y="8273083"/>
                  </a:lnTo>
                  <a:lnTo>
                    <a:pt x="5077031" y="8247683"/>
                  </a:lnTo>
                  <a:lnTo>
                    <a:pt x="5115324" y="8247683"/>
                  </a:lnTo>
                  <a:lnTo>
                    <a:pt x="5134065" y="8273083"/>
                  </a:lnTo>
                  <a:close/>
                </a:path>
                <a:path w="5528944" h="9429115">
                  <a:moveTo>
                    <a:pt x="1013642" y="8311183"/>
                  </a:moveTo>
                  <a:lnTo>
                    <a:pt x="790656" y="8311183"/>
                  </a:lnTo>
                  <a:lnTo>
                    <a:pt x="791461" y="8273083"/>
                  </a:lnTo>
                  <a:lnTo>
                    <a:pt x="1024424" y="8273083"/>
                  </a:lnTo>
                  <a:lnTo>
                    <a:pt x="1013642" y="8311183"/>
                  </a:lnTo>
                  <a:close/>
                </a:path>
                <a:path w="5528944" h="9429115">
                  <a:moveTo>
                    <a:pt x="1948446" y="8311183"/>
                  </a:moveTo>
                  <a:lnTo>
                    <a:pt x="1875584" y="8311183"/>
                  </a:lnTo>
                  <a:lnTo>
                    <a:pt x="1871401" y="8273083"/>
                  </a:lnTo>
                  <a:lnTo>
                    <a:pt x="1953628" y="8273083"/>
                  </a:lnTo>
                  <a:lnTo>
                    <a:pt x="1948446" y="8311183"/>
                  </a:lnTo>
                  <a:close/>
                </a:path>
                <a:path w="5528944" h="9429115">
                  <a:moveTo>
                    <a:pt x="2212073" y="8311183"/>
                  </a:moveTo>
                  <a:lnTo>
                    <a:pt x="2125233" y="8311183"/>
                  </a:lnTo>
                  <a:lnTo>
                    <a:pt x="2125119" y="8273083"/>
                  </a:lnTo>
                  <a:lnTo>
                    <a:pt x="2213448" y="8273083"/>
                  </a:lnTo>
                  <a:lnTo>
                    <a:pt x="2212073" y="8311183"/>
                  </a:lnTo>
                  <a:close/>
                </a:path>
                <a:path w="5528944" h="9429115">
                  <a:moveTo>
                    <a:pt x="5334645" y="8311183"/>
                  </a:moveTo>
                  <a:lnTo>
                    <a:pt x="5239973" y="8311183"/>
                  </a:lnTo>
                  <a:lnTo>
                    <a:pt x="5327915" y="8273083"/>
                  </a:lnTo>
                  <a:lnTo>
                    <a:pt x="5332242" y="8273083"/>
                  </a:lnTo>
                  <a:lnTo>
                    <a:pt x="5334645" y="8311183"/>
                  </a:lnTo>
                  <a:close/>
                </a:path>
                <a:path w="5528944" h="9429115">
                  <a:moveTo>
                    <a:pt x="883189" y="8349283"/>
                  </a:moveTo>
                  <a:lnTo>
                    <a:pt x="783741" y="8349283"/>
                  </a:lnTo>
                  <a:lnTo>
                    <a:pt x="787308" y="8311183"/>
                  </a:lnTo>
                  <a:lnTo>
                    <a:pt x="907083" y="8311183"/>
                  </a:lnTo>
                  <a:lnTo>
                    <a:pt x="883189" y="8349283"/>
                  </a:lnTo>
                  <a:close/>
                </a:path>
                <a:path w="5528944" h="9429115">
                  <a:moveTo>
                    <a:pt x="1078262" y="8349283"/>
                  </a:moveTo>
                  <a:lnTo>
                    <a:pt x="1041659" y="8349283"/>
                  </a:lnTo>
                  <a:lnTo>
                    <a:pt x="1053885" y="8311183"/>
                  </a:lnTo>
                  <a:lnTo>
                    <a:pt x="1072065" y="8311183"/>
                  </a:lnTo>
                  <a:lnTo>
                    <a:pt x="1078262" y="8349283"/>
                  </a:lnTo>
                  <a:close/>
                </a:path>
                <a:path w="5528944" h="9429115">
                  <a:moveTo>
                    <a:pt x="1181900" y="8349283"/>
                  </a:moveTo>
                  <a:lnTo>
                    <a:pt x="1137842" y="8349283"/>
                  </a:lnTo>
                  <a:lnTo>
                    <a:pt x="1132994" y="8311183"/>
                  </a:lnTo>
                  <a:lnTo>
                    <a:pt x="1193116" y="8311183"/>
                  </a:lnTo>
                  <a:lnTo>
                    <a:pt x="1181900" y="8349283"/>
                  </a:lnTo>
                  <a:close/>
                </a:path>
                <a:path w="5528944" h="9429115">
                  <a:moveTo>
                    <a:pt x="2729868" y="8349283"/>
                  </a:moveTo>
                  <a:lnTo>
                    <a:pt x="2694339" y="8349283"/>
                  </a:lnTo>
                  <a:lnTo>
                    <a:pt x="2695649" y="8311183"/>
                  </a:lnTo>
                  <a:lnTo>
                    <a:pt x="2728261" y="8311183"/>
                  </a:lnTo>
                  <a:lnTo>
                    <a:pt x="2729868" y="8349283"/>
                  </a:lnTo>
                  <a:close/>
                </a:path>
                <a:path w="5528944" h="9429115">
                  <a:moveTo>
                    <a:pt x="2976371" y="8349283"/>
                  </a:moveTo>
                  <a:lnTo>
                    <a:pt x="2857536" y="8349283"/>
                  </a:lnTo>
                  <a:lnTo>
                    <a:pt x="2868871" y="8311183"/>
                  </a:lnTo>
                  <a:lnTo>
                    <a:pt x="2963301" y="8311183"/>
                  </a:lnTo>
                  <a:lnTo>
                    <a:pt x="2976371" y="8349283"/>
                  </a:lnTo>
                  <a:close/>
                </a:path>
                <a:path w="5528944" h="9429115">
                  <a:moveTo>
                    <a:pt x="3999913" y="8349283"/>
                  </a:moveTo>
                  <a:lnTo>
                    <a:pt x="3993232" y="8349283"/>
                  </a:lnTo>
                  <a:lnTo>
                    <a:pt x="3993330" y="8311183"/>
                  </a:lnTo>
                  <a:lnTo>
                    <a:pt x="3997751" y="8311183"/>
                  </a:lnTo>
                  <a:lnTo>
                    <a:pt x="3999913" y="8349283"/>
                  </a:lnTo>
                  <a:close/>
                </a:path>
                <a:path w="5528944" h="9429115">
                  <a:moveTo>
                    <a:pt x="4208595" y="8349283"/>
                  </a:moveTo>
                  <a:lnTo>
                    <a:pt x="4155286" y="8349283"/>
                  </a:lnTo>
                  <a:lnTo>
                    <a:pt x="4169724" y="8311183"/>
                  </a:lnTo>
                  <a:lnTo>
                    <a:pt x="4195742" y="8311183"/>
                  </a:lnTo>
                  <a:lnTo>
                    <a:pt x="4208595" y="8349283"/>
                  </a:lnTo>
                  <a:close/>
                </a:path>
                <a:path w="5528944" h="9429115">
                  <a:moveTo>
                    <a:pt x="5306490" y="8349283"/>
                  </a:moveTo>
                  <a:lnTo>
                    <a:pt x="5167519" y="8349283"/>
                  </a:lnTo>
                  <a:lnTo>
                    <a:pt x="5178926" y="8311183"/>
                  </a:lnTo>
                  <a:lnTo>
                    <a:pt x="5315702" y="8311183"/>
                  </a:lnTo>
                  <a:lnTo>
                    <a:pt x="5306490" y="8349283"/>
                  </a:lnTo>
                  <a:close/>
                </a:path>
                <a:path w="5528944" h="9429115">
                  <a:moveTo>
                    <a:pt x="300759" y="8374683"/>
                  </a:moveTo>
                  <a:lnTo>
                    <a:pt x="234933" y="8374683"/>
                  </a:lnTo>
                  <a:lnTo>
                    <a:pt x="245471" y="8349283"/>
                  </a:lnTo>
                  <a:lnTo>
                    <a:pt x="292554" y="8349283"/>
                  </a:lnTo>
                  <a:lnTo>
                    <a:pt x="300759" y="8374683"/>
                  </a:lnTo>
                  <a:close/>
                </a:path>
                <a:path w="5528944" h="9429115">
                  <a:moveTo>
                    <a:pt x="668116" y="8374683"/>
                  </a:moveTo>
                  <a:lnTo>
                    <a:pt x="648044" y="8374683"/>
                  </a:lnTo>
                  <a:lnTo>
                    <a:pt x="650401" y="8349283"/>
                  </a:lnTo>
                  <a:lnTo>
                    <a:pt x="666282" y="8349283"/>
                  </a:lnTo>
                  <a:lnTo>
                    <a:pt x="668116" y="8374683"/>
                  </a:lnTo>
                  <a:close/>
                </a:path>
                <a:path w="5528944" h="9429115">
                  <a:moveTo>
                    <a:pt x="815474" y="8374683"/>
                  </a:moveTo>
                  <a:lnTo>
                    <a:pt x="767366" y="8374683"/>
                  </a:lnTo>
                  <a:lnTo>
                    <a:pt x="773401" y="8349283"/>
                  </a:lnTo>
                  <a:lnTo>
                    <a:pt x="830522" y="8349283"/>
                  </a:lnTo>
                  <a:lnTo>
                    <a:pt x="815474" y="8374683"/>
                  </a:lnTo>
                  <a:close/>
                </a:path>
                <a:path w="5528944" h="9429115">
                  <a:moveTo>
                    <a:pt x="1061114" y="8374683"/>
                  </a:moveTo>
                  <a:lnTo>
                    <a:pt x="1028155" y="8374683"/>
                  </a:lnTo>
                  <a:lnTo>
                    <a:pt x="1011185" y="8349283"/>
                  </a:lnTo>
                  <a:lnTo>
                    <a:pt x="1082045" y="8349283"/>
                  </a:lnTo>
                  <a:lnTo>
                    <a:pt x="1061114" y="8374683"/>
                  </a:lnTo>
                  <a:close/>
                </a:path>
                <a:path w="5528944" h="9429115">
                  <a:moveTo>
                    <a:pt x="1814091" y="8374683"/>
                  </a:moveTo>
                  <a:lnTo>
                    <a:pt x="1758718" y="8374683"/>
                  </a:lnTo>
                  <a:lnTo>
                    <a:pt x="1777675" y="8349283"/>
                  </a:lnTo>
                  <a:lnTo>
                    <a:pt x="1796150" y="8349283"/>
                  </a:lnTo>
                  <a:lnTo>
                    <a:pt x="1814091" y="8374683"/>
                  </a:lnTo>
                  <a:close/>
                </a:path>
                <a:path w="5528944" h="9429115">
                  <a:moveTo>
                    <a:pt x="2920303" y="8374683"/>
                  </a:moveTo>
                  <a:lnTo>
                    <a:pt x="2875582" y="8374683"/>
                  </a:lnTo>
                  <a:lnTo>
                    <a:pt x="2849812" y="8349283"/>
                  </a:lnTo>
                  <a:lnTo>
                    <a:pt x="2941780" y="8349283"/>
                  </a:lnTo>
                  <a:lnTo>
                    <a:pt x="2920303" y="8374683"/>
                  </a:lnTo>
                  <a:close/>
                </a:path>
                <a:path w="5528944" h="9429115">
                  <a:moveTo>
                    <a:pt x="3642535" y="8374683"/>
                  </a:moveTo>
                  <a:lnTo>
                    <a:pt x="3628323" y="8374683"/>
                  </a:lnTo>
                  <a:lnTo>
                    <a:pt x="3626719" y="8349283"/>
                  </a:lnTo>
                  <a:lnTo>
                    <a:pt x="3640078" y="8349283"/>
                  </a:lnTo>
                  <a:lnTo>
                    <a:pt x="3642535" y="8374683"/>
                  </a:lnTo>
                  <a:close/>
                </a:path>
                <a:path w="5528944" h="9429115">
                  <a:moveTo>
                    <a:pt x="4683692" y="8374683"/>
                  </a:moveTo>
                  <a:lnTo>
                    <a:pt x="4647083" y="8374683"/>
                  </a:lnTo>
                  <a:lnTo>
                    <a:pt x="4648570" y="8349283"/>
                  </a:lnTo>
                  <a:lnTo>
                    <a:pt x="4679795" y="8349283"/>
                  </a:lnTo>
                  <a:lnTo>
                    <a:pt x="4683692" y="8374683"/>
                  </a:lnTo>
                  <a:close/>
                </a:path>
                <a:path w="5528944" h="9429115">
                  <a:moveTo>
                    <a:pt x="5289013" y="8374683"/>
                  </a:moveTo>
                  <a:lnTo>
                    <a:pt x="5159213" y="8374683"/>
                  </a:lnTo>
                  <a:lnTo>
                    <a:pt x="5156214" y="8349283"/>
                  </a:lnTo>
                  <a:lnTo>
                    <a:pt x="5290126" y="8349283"/>
                  </a:lnTo>
                  <a:lnTo>
                    <a:pt x="5289013" y="8374683"/>
                  </a:lnTo>
                  <a:close/>
                </a:path>
                <a:path w="5528944" h="9429115">
                  <a:moveTo>
                    <a:pt x="50988" y="8412783"/>
                  </a:moveTo>
                  <a:lnTo>
                    <a:pt x="14379" y="8412783"/>
                  </a:lnTo>
                  <a:lnTo>
                    <a:pt x="0" y="8374683"/>
                  </a:lnTo>
                  <a:lnTo>
                    <a:pt x="76972" y="8374683"/>
                  </a:lnTo>
                  <a:lnTo>
                    <a:pt x="50988" y="8412783"/>
                  </a:lnTo>
                  <a:close/>
                </a:path>
                <a:path w="5528944" h="9429115">
                  <a:moveTo>
                    <a:pt x="311601" y="8412783"/>
                  </a:moveTo>
                  <a:lnTo>
                    <a:pt x="250696" y="8412783"/>
                  </a:lnTo>
                  <a:lnTo>
                    <a:pt x="240999" y="8374683"/>
                  </a:lnTo>
                  <a:lnTo>
                    <a:pt x="312403" y="8374683"/>
                  </a:lnTo>
                  <a:lnTo>
                    <a:pt x="311601" y="8412783"/>
                  </a:lnTo>
                  <a:close/>
                </a:path>
                <a:path w="5528944" h="9429115">
                  <a:moveTo>
                    <a:pt x="528525" y="8412783"/>
                  </a:moveTo>
                  <a:lnTo>
                    <a:pt x="514834" y="8412783"/>
                  </a:lnTo>
                  <a:lnTo>
                    <a:pt x="509586" y="8374683"/>
                  </a:lnTo>
                  <a:lnTo>
                    <a:pt x="534292" y="8374683"/>
                  </a:lnTo>
                  <a:lnTo>
                    <a:pt x="528525" y="8412783"/>
                  </a:lnTo>
                  <a:close/>
                </a:path>
                <a:path w="5528944" h="9429115">
                  <a:moveTo>
                    <a:pt x="1818478" y="8412783"/>
                  </a:moveTo>
                  <a:lnTo>
                    <a:pt x="1752202" y="8412783"/>
                  </a:lnTo>
                  <a:lnTo>
                    <a:pt x="1746635" y="8374683"/>
                  </a:lnTo>
                  <a:lnTo>
                    <a:pt x="1825971" y="8374683"/>
                  </a:lnTo>
                  <a:lnTo>
                    <a:pt x="1818478" y="8412783"/>
                  </a:lnTo>
                  <a:close/>
                </a:path>
                <a:path w="5528944" h="9429115">
                  <a:moveTo>
                    <a:pt x="2046383" y="8412783"/>
                  </a:moveTo>
                  <a:lnTo>
                    <a:pt x="2020744" y="8412783"/>
                  </a:lnTo>
                  <a:lnTo>
                    <a:pt x="2019597" y="8374683"/>
                  </a:lnTo>
                  <a:lnTo>
                    <a:pt x="2051654" y="8374683"/>
                  </a:lnTo>
                  <a:lnTo>
                    <a:pt x="2046383" y="8412783"/>
                  </a:lnTo>
                  <a:close/>
                </a:path>
                <a:path w="5528944" h="9429115">
                  <a:moveTo>
                    <a:pt x="766889" y="8438183"/>
                  </a:moveTo>
                  <a:lnTo>
                    <a:pt x="663723" y="8438183"/>
                  </a:lnTo>
                  <a:lnTo>
                    <a:pt x="683772" y="8412783"/>
                  </a:lnTo>
                  <a:lnTo>
                    <a:pt x="755148" y="8412783"/>
                  </a:lnTo>
                  <a:lnTo>
                    <a:pt x="766889" y="8438183"/>
                  </a:lnTo>
                  <a:close/>
                </a:path>
                <a:path w="5528944" h="9429115">
                  <a:moveTo>
                    <a:pt x="888163" y="8438183"/>
                  </a:moveTo>
                  <a:lnTo>
                    <a:pt x="871986" y="8438183"/>
                  </a:lnTo>
                  <a:lnTo>
                    <a:pt x="875621" y="8412783"/>
                  </a:lnTo>
                  <a:lnTo>
                    <a:pt x="883709" y="8412783"/>
                  </a:lnTo>
                  <a:lnTo>
                    <a:pt x="888163" y="8438183"/>
                  </a:lnTo>
                  <a:close/>
                </a:path>
                <a:path w="5528944" h="9429115">
                  <a:moveTo>
                    <a:pt x="4610572" y="8438183"/>
                  </a:moveTo>
                  <a:lnTo>
                    <a:pt x="4533459" y="8438183"/>
                  </a:lnTo>
                  <a:lnTo>
                    <a:pt x="4537453" y="8412783"/>
                  </a:lnTo>
                  <a:lnTo>
                    <a:pt x="4597482" y="8412783"/>
                  </a:lnTo>
                  <a:lnTo>
                    <a:pt x="4610572" y="8438183"/>
                  </a:lnTo>
                  <a:close/>
                </a:path>
                <a:path w="5528944" h="9429115">
                  <a:moveTo>
                    <a:pt x="4823644" y="8438183"/>
                  </a:moveTo>
                  <a:lnTo>
                    <a:pt x="4775409" y="8438183"/>
                  </a:lnTo>
                  <a:lnTo>
                    <a:pt x="4779198" y="8412783"/>
                  </a:lnTo>
                  <a:lnTo>
                    <a:pt x="4828523" y="8412783"/>
                  </a:lnTo>
                  <a:lnTo>
                    <a:pt x="4823644" y="8438183"/>
                  </a:lnTo>
                  <a:close/>
                </a:path>
                <a:path w="5528944" h="9429115">
                  <a:moveTo>
                    <a:pt x="5154581" y="8438183"/>
                  </a:moveTo>
                  <a:lnTo>
                    <a:pt x="5084326" y="8438183"/>
                  </a:lnTo>
                  <a:lnTo>
                    <a:pt x="5108849" y="8412783"/>
                  </a:lnTo>
                  <a:lnTo>
                    <a:pt x="5132449" y="8412783"/>
                  </a:lnTo>
                  <a:lnTo>
                    <a:pt x="5154581" y="8438183"/>
                  </a:lnTo>
                  <a:close/>
                </a:path>
                <a:path w="5528944" h="9429115">
                  <a:moveTo>
                    <a:pt x="143051" y="8476283"/>
                  </a:moveTo>
                  <a:lnTo>
                    <a:pt x="98901" y="8476283"/>
                  </a:lnTo>
                  <a:lnTo>
                    <a:pt x="80705" y="8438183"/>
                  </a:lnTo>
                  <a:lnTo>
                    <a:pt x="127378" y="8438183"/>
                  </a:lnTo>
                  <a:lnTo>
                    <a:pt x="143051" y="8476283"/>
                  </a:lnTo>
                  <a:close/>
                </a:path>
                <a:path w="5528944" h="9429115">
                  <a:moveTo>
                    <a:pt x="776940" y="8476283"/>
                  </a:moveTo>
                  <a:lnTo>
                    <a:pt x="656528" y="8476283"/>
                  </a:lnTo>
                  <a:lnTo>
                    <a:pt x="647908" y="8438183"/>
                  </a:lnTo>
                  <a:lnTo>
                    <a:pt x="776357" y="8438183"/>
                  </a:lnTo>
                  <a:lnTo>
                    <a:pt x="776940" y="8476283"/>
                  </a:lnTo>
                  <a:close/>
                </a:path>
                <a:path w="5528944" h="9429115">
                  <a:moveTo>
                    <a:pt x="1459853" y="8476283"/>
                  </a:moveTo>
                  <a:lnTo>
                    <a:pt x="1399295" y="8476283"/>
                  </a:lnTo>
                  <a:lnTo>
                    <a:pt x="1398193" y="8438183"/>
                  </a:lnTo>
                  <a:lnTo>
                    <a:pt x="1448510" y="8438183"/>
                  </a:lnTo>
                  <a:lnTo>
                    <a:pt x="1459853" y="8476283"/>
                  </a:lnTo>
                  <a:close/>
                </a:path>
                <a:path w="5528944" h="9429115">
                  <a:moveTo>
                    <a:pt x="2178116" y="8476283"/>
                  </a:moveTo>
                  <a:lnTo>
                    <a:pt x="2121115" y="8476283"/>
                  </a:lnTo>
                  <a:lnTo>
                    <a:pt x="2132248" y="8438183"/>
                  </a:lnTo>
                  <a:lnTo>
                    <a:pt x="2170973" y="8438183"/>
                  </a:lnTo>
                  <a:lnTo>
                    <a:pt x="2178116" y="8476283"/>
                  </a:lnTo>
                  <a:close/>
                </a:path>
                <a:path w="5528944" h="9429115">
                  <a:moveTo>
                    <a:pt x="2440567" y="8476283"/>
                  </a:moveTo>
                  <a:lnTo>
                    <a:pt x="2402255" y="8476283"/>
                  </a:lnTo>
                  <a:lnTo>
                    <a:pt x="2406328" y="8438183"/>
                  </a:lnTo>
                  <a:lnTo>
                    <a:pt x="2438077" y="8438183"/>
                  </a:lnTo>
                  <a:lnTo>
                    <a:pt x="2440567" y="8476283"/>
                  </a:lnTo>
                  <a:close/>
                </a:path>
                <a:path w="5528944" h="9429115">
                  <a:moveTo>
                    <a:pt x="4575826" y="8476283"/>
                  </a:moveTo>
                  <a:lnTo>
                    <a:pt x="4561694" y="8476283"/>
                  </a:lnTo>
                  <a:lnTo>
                    <a:pt x="4547473" y="8438183"/>
                  </a:lnTo>
                  <a:lnTo>
                    <a:pt x="4589804" y="8438183"/>
                  </a:lnTo>
                  <a:lnTo>
                    <a:pt x="4575826" y="8476283"/>
                  </a:lnTo>
                  <a:close/>
                </a:path>
                <a:path w="5528944" h="9429115">
                  <a:moveTo>
                    <a:pt x="5319434" y="8501683"/>
                  </a:moveTo>
                  <a:lnTo>
                    <a:pt x="5146762" y="8501683"/>
                  </a:lnTo>
                  <a:lnTo>
                    <a:pt x="5090419" y="8476283"/>
                  </a:lnTo>
                  <a:lnTo>
                    <a:pt x="5067330" y="8438183"/>
                  </a:lnTo>
                  <a:lnTo>
                    <a:pt x="5174702" y="8438183"/>
                  </a:lnTo>
                  <a:lnTo>
                    <a:pt x="5197968" y="8476283"/>
                  </a:lnTo>
                  <a:lnTo>
                    <a:pt x="5330658" y="8476283"/>
                  </a:lnTo>
                  <a:lnTo>
                    <a:pt x="5319434" y="8501683"/>
                  </a:lnTo>
                  <a:close/>
                </a:path>
                <a:path w="5528944" h="9429115">
                  <a:moveTo>
                    <a:pt x="5370285" y="8476283"/>
                  </a:moveTo>
                  <a:lnTo>
                    <a:pt x="5275360" y="8476283"/>
                  </a:lnTo>
                  <a:lnTo>
                    <a:pt x="5294823" y="8438183"/>
                  </a:lnTo>
                  <a:lnTo>
                    <a:pt x="5371646" y="8438183"/>
                  </a:lnTo>
                  <a:lnTo>
                    <a:pt x="5370285" y="8476283"/>
                  </a:lnTo>
                  <a:close/>
                </a:path>
                <a:path w="5528944" h="9429115">
                  <a:moveTo>
                    <a:pt x="768512" y="8501683"/>
                  </a:moveTo>
                  <a:lnTo>
                    <a:pt x="737732" y="8501683"/>
                  </a:lnTo>
                  <a:lnTo>
                    <a:pt x="723096" y="8476283"/>
                  </a:lnTo>
                  <a:lnTo>
                    <a:pt x="772905" y="8476283"/>
                  </a:lnTo>
                  <a:lnTo>
                    <a:pt x="768512" y="8501683"/>
                  </a:lnTo>
                  <a:close/>
                </a:path>
                <a:path w="5528944" h="9429115">
                  <a:moveTo>
                    <a:pt x="1454015" y="8501683"/>
                  </a:moveTo>
                  <a:lnTo>
                    <a:pt x="1446135" y="8501683"/>
                  </a:lnTo>
                  <a:lnTo>
                    <a:pt x="1435850" y="8476283"/>
                  </a:lnTo>
                  <a:lnTo>
                    <a:pt x="1460818" y="8476283"/>
                  </a:lnTo>
                  <a:lnTo>
                    <a:pt x="1454015" y="8501683"/>
                  </a:lnTo>
                  <a:close/>
                </a:path>
                <a:path w="5528944" h="9429115">
                  <a:moveTo>
                    <a:pt x="1699615" y="8501683"/>
                  </a:moveTo>
                  <a:lnTo>
                    <a:pt x="1693360" y="8501683"/>
                  </a:lnTo>
                  <a:lnTo>
                    <a:pt x="1687205" y="8476283"/>
                  </a:lnTo>
                  <a:lnTo>
                    <a:pt x="1706098" y="8476283"/>
                  </a:lnTo>
                  <a:lnTo>
                    <a:pt x="1699615" y="8501683"/>
                  </a:lnTo>
                  <a:close/>
                </a:path>
                <a:path w="5528944" h="9429115">
                  <a:moveTo>
                    <a:pt x="2175685" y="8501683"/>
                  </a:moveTo>
                  <a:lnTo>
                    <a:pt x="2109777" y="8501683"/>
                  </a:lnTo>
                  <a:lnTo>
                    <a:pt x="2113874" y="8476283"/>
                  </a:lnTo>
                  <a:lnTo>
                    <a:pt x="2193833" y="8476283"/>
                  </a:lnTo>
                  <a:lnTo>
                    <a:pt x="2175685" y="8501683"/>
                  </a:lnTo>
                  <a:close/>
                </a:path>
                <a:path w="5528944" h="9429115">
                  <a:moveTo>
                    <a:pt x="3997865" y="8501683"/>
                  </a:moveTo>
                  <a:lnTo>
                    <a:pt x="3973754" y="8501683"/>
                  </a:lnTo>
                  <a:lnTo>
                    <a:pt x="3982688" y="8476283"/>
                  </a:lnTo>
                  <a:lnTo>
                    <a:pt x="3990725" y="8476283"/>
                  </a:lnTo>
                  <a:lnTo>
                    <a:pt x="3997865" y="8501683"/>
                  </a:lnTo>
                  <a:close/>
                </a:path>
                <a:path w="5528944" h="9429115">
                  <a:moveTo>
                    <a:pt x="66133" y="8603283"/>
                  </a:moveTo>
                  <a:lnTo>
                    <a:pt x="4999" y="8603283"/>
                  </a:lnTo>
                  <a:lnTo>
                    <a:pt x="0" y="8590583"/>
                  </a:lnTo>
                  <a:lnTo>
                    <a:pt x="0" y="8501683"/>
                  </a:lnTo>
                  <a:lnTo>
                    <a:pt x="300268" y="8501683"/>
                  </a:lnTo>
                  <a:lnTo>
                    <a:pt x="301799" y="8539783"/>
                  </a:lnTo>
                  <a:lnTo>
                    <a:pt x="75269" y="8539783"/>
                  </a:lnTo>
                  <a:lnTo>
                    <a:pt x="69066" y="8577883"/>
                  </a:lnTo>
                  <a:lnTo>
                    <a:pt x="64139" y="8577883"/>
                  </a:lnTo>
                  <a:lnTo>
                    <a:pt x="66133" y="8603283"/>
                  </a:lnTo>
                  <a:close/>
                </a:path>
                <a:path w="5528944" h="9429115">
                  <a:moveTo>
                    <a:pt x="592922" y="8539783"/>
                  </a:moveTo>
                  <a:lnTo>
                    <a:pt x="548715" y="8539783"/>
                  </a:lnTo>
                  <a:lnTo>
                    <a:pt x="562560" y="8501683"/>
                  </a:lnTo>
                  <a:lnTo>
                    <a:pt x="584518" y="8501683"/>
                  </a:lnTo>
                  <a:lnTo>
                    <a:pt x="592922" y="8539783"/>
                  </a:lnTo>
                  <a:close/>
                </a:path>
                <a:path w="5528944" h="9429115">
                  <a:moveTo>
                    <a:pt x="1286996" y="8539783"/>
                  </a:moveTo>
                  <a:lnTo>
                    <a:pt x="1270655" y="8539783"/>
                  </a:lnTo>
                  <a:lnTo>
                    <a:pt x="1273275" y="8501683"/>
                  </a:lnTo>
                  <a:lnTo>
                    <a:pt x="1279858" y="8501683"/>
                  </a:lnTo>
                  <a:lnTo>
                    <a:pt x="1286996" y="8539783"/>
                  </a:lnTo>
                  <a:close/>
                </a:path>
                <a:path w="5528944" h="9429115">
                  <a:moveTo>
                    <a:pt x="4747994" y="8539783"/>
                  </a:moveTo>
                  <a:lnTo>
                    <a:pt x="4694431" y="8539783"/>
                  </a:lnTo>
                  <a:lnTo>
                    <a:pt x="4695708" y="8501683"/>
                  </a:lnTo>
                  <a:lnTo>
                    <a:pt x="4754879" y="8501683"/>
                  </a:lnTo>
                  <a:lnTo>
                    <a:pt x="4747994" y="8539783"/>
                  </a:lnTo>
                  <a:close/>
                </a:path>
                <a:path w="5528944" h="9429115">
                  <a:moveTo>
                    <a:pt x="5015987" y="8539783"/>
                  </a:moveTo>
                  <a:lnTo>
                    <a:pt x="4913384" y="8539783"/>
                  </a:lnTo>
                  <a:lnTo>
                    <a:pt x="4910286" y="8501683"/>
                  </a:lnTo>
                  <a:lnTo>
                    <a:pt x="5006036" y="8501683"/>
                  </a:lnTo>
                  <a:lnTo>
                    <a:pt x="5015987" y="8539783"/>
                  </a:lnTo>
                  <a:close/>
                </a:path>
                <a:path w="5528944" h="9429115">
                  <a:moveTo>
                    <a:pt x="5305509" y="8539783"/>
                  </a:moveTo>
                  <a:lnTo>
                    <a:pt x="5196037" y="8539783"/>
                  </a:lnTo>
                  <a:lnTo>
                    <a:pt x="5187811" y="8501683"/>
                  </a:lnTo>
                  <a:lnTo>
                    <a:pt x="5303954" y="8501683"/>
                  </a:lnTo>
                  <a:lnTo>
                    <a:pt x="5305509" y="8539783"/>
                  </a:lnTo>
                  <a:close/>
                </a:path>
                <a:path w="5528944" h="9429115">
                  <a:moveTo>
                    <a:pt x="5496988" y="8539783"/>
                  </a:moveTo>
                  <a:lnTo>
                    <a:pt x="5457043" y="8539783"/>
                  </a:lnTo>
                  <a:lnTo>
                    <a:pt x="5450354" y="8501683"/>
                  </a:lnTo>
                  <a:lnTo>
                    <a:pt x="5497828" y="8501683"/>
                  </a:lnTo>
                  <a:lnTo>
                    <a:pt x="5496988" y="8539783"/>
                  </a:lnTo>
                  <a:close/>
                </a:path>
                <a:path w="5528944" h="9429115">
                  <a:moveTo>
                    <a:pt x="297182" y="8577883"/>
                  </a:moveTo>
                  <a:lnTo>
                    <a:pt x="201350" y="8577883"/>
                  </a:lnTo>
                  <a:lnTo>
                    <a:pt x="185751" y="8539783"/>
                  </a:lnTo>
                  <a:lnTo>
                    <a:pt x="300301" y="8539783"/>
                  </a:lnTo>
                  <a:lnTo>
                    <a:pt x="297182" y="8577883"/>
                  </a:lnTo>
                  <a:close/>
                </a:path>
                <a:path w="5528944" h="9429115">
                  <a:moveTo>
                    <a:pt x="597812" y="8577883"/>
                  </a:moveTo>
                  <a:lnTo>
                    <a:pt x="528216" y="8577883"/>
                  </a:lnTo>
                  <a:lnTo>
                    <a:pt x="533370" y="8539783"/>
                  </a:lnTo>
                  <a:lnTo>
                    <a:pt x="598323" y="8539783"/>
                  </a:lnTo>
                  <a:lnTo>
                    <a:pt x="597812" y="8577883"/>
                  </a:lnTo>
                  <a:close/>
                </a:path>
                <a:path w="5528944" h="9429115">
                  <a:moveTo>
                    <a:pt x="824474" y="8577883"/>
                  </a:moveTo>
                  <a:lnTo>
                    <a:pt x="716677" y="8577883"/>
                  </a:lnTo>
                  <a:lnTo>
                    <a:pt x="718119" y="8539783"/>
                  </a:lnTo>
                  <a:lnTo>
                    <a:pt x="826079" y="8539783"/>
                  </a:lnTo>
                  <a:lnTo>
                    <a:pt x="824474" y="8577883"/>
                  </a:lnTo>
                  <a:close/>
                </a:path>
                <a:path w="5528944" h="9429115">
                  <a:moveTo>
                    <a:pt x="1562339" y="8577883"/>
                  </a:moveTo>
                  <a:lnTo>
                    <a:pt x="1476686" y="8577883"/>
                  </a:lnTo>
                  <a:lnTo>
                    <a:pt x="1492144" y="8539783"/>
                  </a:lnTo>
                  <a:lnTo>
                    <a:pt x="1569931" y="8539783"/>
                  </a:lnTo>
                  <a:lnTo>
                    <a:pt x="1562339" y="8577883"/>
                  </a:lnTo>
                  <a:close/>
                </a:path>
                <a:path w="5528944" h="9429115">
                  <a:moveTo>
                    <a:pt x="2774382" y="8577883"/>
                  </a:moveTo>
                  <a:lnTo>
                    <a:pt x="2742848" y="8577883"/>
                  </a:lnTo>
                  <a:lnTo>
                    <a:pt x="2745916" y="8539783"/>
                  </a:lnTo>
                  <a:lnTo>
                    <a:pt x="2774990" y="8539783"/>
                  </a:lnTo>
                  <a:lnTo>
                    <a:pt x="2774382" y="8577883"/>
                  </a:lnTo>
                  <a:close/>
                </a:path>
                <a:path w="5528944" h="9429115">
                  <a:moveTo>
                    <a:pt x="3081464" y="8577883"/>
                  </a:moveTo>
                  <a:lnTo>
                    <a:pt x="3022910" y="8577883"/>
                  </a:lnTo>
                  <a:lnTo>
                    <a:pt x="3020162" y="8539783"/>
                  </a:lnTo>
                  <a:lnTo>
                    <a:pt x="3079453" y="8539783"/>
                  </a:lnTo>
                  <a:lnTo>
                    <a:pt x="3081464" y="8577883"/>
                  </a:lnTo>
                  <a:close/>
                </a:path>
                <a:path w="5528944" h="9429115">
                  <a:moveTo>
                    <a:pt x="3330413" y="8577883"/>
                  </a:moveTo>
                  <a:lnTo>
                    <a:pt x="3298817" y="8577883"/>
                  </a:lnTo>
                  <a:lnTo>
                    <a:pt x="3282307" y="8539783"/>
                  </a:lnTo>
                  <a:lnTo>
                    <a:pt x="3315318" y="8539783"/>
                  </a:lnTo>
                  <a:lnTo>
                    <a:pt x="3330413" y="8577883"/>
                  </a:lnTo>
                  <a:close/>
                </a:path>
                <a:path w="5528944" h="9429115">
                  <a:moveTo>
                    <a:pt x="4113341" y="8577883"/>
                  </a:moveTo>
                  <a:lnTo>
                    <a:pt x="4053924" y="8577883"/>
                  </a:lnTo>
                  <a:lnTo>
                    <a:pt x="4068587" y="8539783"/>
                  </a:lnTo>
                  <a:lnTo>
                    <a:pt x="4116092" y="8539783"/>
                  </a:lnTo>
                  <a:lnTo>
                    <a:pt x="4113341" y="8577883"/>
                  </a:lnTo>
                  <a:close/>
                </a:path>
                <a:path w="5528944" h="9429115">
                  <a:moveTo>
                    <a:pt x="5336441" y="8577883"/>
                  </a:moveTo>
                  <a:lnTo>
                    <a:pt x="5264095" y="8577883"/>
                  </a:lnTo>
                  <a:lnTo>
                    <a:pt x="5251336" y="8539783"/>
                  </a:lnTo>
                  <a:lnTo>
                    <a:pt x="5328426" y="8539783"/>
                  </a:lnTo>
                  <a:lnTo>
                    <a:pt x="5336441" y="8577883"/>
                  </a:lnTo>
                  <a:close/>
                </a:path>
                <a:path w="5528944" h="9429115">
                  <a:moveTo>
                    <a:pt x="432606" y="8603283"/>
                  </a:moveTo>
                  <a:lnTo>
                    <a:pt x="360826" y="8603283"/>
                  </a:lnTo>
                  <a:lnTo>
                    <a:pt x="377169" y="8577883"/>
                  </a:lnTo>
                  <a:lnTo>
                    <a:pt x="423217" y="8577883"/>
                  </a:lnTo>
                  <a:lnTo>
                    <a:pt x="432606" y="8603283"/>
                  </a:lnTo>
                  <a:close/>
                </a:path>
                <a:path w="5528944" h="9429115">
                  <a:moveTo>
                    <a:pt x="648992" y="8603283"/>
                  </a:moveTo>
                  <a:lnTo>
                    <a:pt x="529060" y="8603283"/>
                  </a:lnTo>
                  <a:lnTo>
                    <a:pt x="526722" y="8577883"/>
                  </a:lnTo>
                  <a:lnTo>
                    <a:pt x="636644" y="8577883"/>
                  </a:lnTo>
                  <a:lnTo>
                    <a:pt x="648992" y="8603283"/>
                  </a:lnTo>
                  <a:close/>
                </a:path>
                <a:path w="5528944" h="9429115">
                  <a:moveTo>
                    <a:pt x="770556" y="8603283"/>
                  </a:moveTo>
                  <a:lnTo>
                    <a:pt x="743146" y="8577883"/>
                  </a:lnTo>
                  <a:lnTo>
                    <a:pt x="797713" y="8577883"/>
                  </a:lnTo>
                  <a:lnTo>
                    <a:pt x="770556" y="8603283"/>
                  </a:lnTo>
                  <a:close/>
                </a:path>
                <a:path w="5528944" h="9429115">
                  <a:moveTo>
                    <a:pt x="3867786" y="8603283"/>
                  </a:moveTo>
                  <a:lnTo>
                    <a:pt x="3782649" y="8603283"/>
                  </a:lnTo>
                  <a:lnTo>
                    <a:pt x="3778687" y="8577883"/>
                  </a:lnTo>
                  <a:lnTo>
                    <a:pt x="3849110" y="8577883"/>
                  </a:lnTo>
                  <a:lnTo>
                    <a:pt x="3867786" y="8603283"/>
                  </a:lnTo>
                  <a:close/>
                </a:path>
                <a:path w="5528944" h="9429115">
                  <a:moveTo>
                    <a:pt x="4083473" y="8603283"/>
                  </a:moveTo>
                  <a:lnTo>
                    <a:pt x="4040909" y="8603283"/>
                  </a:lnTo>
                  <a:lnTo>
                    <a:pt x="4039044" y="8577883"/>
                  </a:lnTo>
                  <a:lnTo>
                    <a:pt x="4098157" y="8577883"/>
                  </a:lnTo>
                  <a:lnTo>
                    <a:pt x="4083473" y="8603283"/>
                  </a:lnTo>
                  <a:close/>
                </a:path>
                <a:path w="5528944" h="9429115">
                  <a:moveTo>
                    <a:pt x="4628615" y="8603283"/>
                  </a:moveTo>
                  <a:lnTo>
                    <a:pt x="4600223" y="8603283"/>
                  </a:lnTo>
                  <a:lnTo>
                    <a:pt x="4605586" y="8577883"/>
                  </a:lnTo>
                  <a:lnTo>
                    <a:pt x="4625504" y="8577883"/>
                  </a:lnTo>
                  <a:lnTo>
                    <a:pt x="4628615" y="8603283"/>
                  </a:lnTo>
                  <a:close/>
                </a:path>
                <a:path w="5528944" h="9429115">
                  <a:moveTo>
                    <a:pt x="5146566" y="8603283"/>
                  </a:moveTo>
                  <a:lnTo>
                    <a:pt x="5030704" y="8603283"/>
                  </a:lnTo>
                  <a:lnTo>
                    <a:pt x="5052840" y="8577883"/>
                  </a:lnTo>
                  <a:lnTo>
                    <a:pt x="5137797" y="8577883"/>
                  </a:lnTo>
                  <a:lnTo>
                    <a:pt x="5146566" y="8603283"/>
                  </a:lnTo>
                  <a:close/>
                </a:path>
                <a:path w="5528944" h="9429115">
                  <a:moveTo>
                    <a:pt x="5391635" y="8603283"/>
                  </a:moveTo>
                  <a:lnTo>
                    <a:pt x="5276354" y="8603283"/>
                  </a:lnTo>
                  <a:lnTo>
                    <a:pt x="5275690" y="8577883"/>
                  </a:lnTo>
                  <a:lnTo>
                    <a:pt x="5387642" y="8577883"/>
                  </a:lnTo>
                  <a:lnTo>
                    <a:pt x="5391635" y="8603283"/>
                  </a:lnTo>
                  <a:close/>
                </a:path>
                <a:path w="5528944" h="9429115">
                  <a:moveTo>
                    <a:pt x="158537" y="8768383"/>
                  </a:moveTo>
                  <a:lnTo>
                    <a:pt x="13348" y="8768383"/>
                  </a:lnTo>
                  <a:lnTo>
                    <a:pt x="33945" y="8730283"/>
                  </a:lnTo>
                  <a:lnTo>
                    <a:pt x="40920" y="8641383"/>
                  </a:lnTo>
                  <a:lnTo>
                    <a:pt x="22075" y="8641383"/>
                  </a:lnTo>
                  <a:lnTo>
                    <a:pt x="12987" y="8603283"/>
                  </a:lnTo>
                  <a:lnTo>
                    <a:pt x="195666" y="8603283"/>
                  </a:lnTo>
                  <a:lnTo>
                    <a:pt x="203073" y="8641383"/>
                  </a:lnTo>
                  <a:lnTo>
                    <a:pt x="217974" y="8666783"/>
                  </a:lnTo>
                  <a:lnTo>
                    <a:pt x="78616" y="8666783"/>
                  </a:lnTo>
                  <a:lnTo>
                    <a:pt x="82212" y="8704883"/>
                  </a:lnTo>
                  <a:lnTo>
                    <a:pt x="93075" y="8704883"/>
                  </a:lnTo>
                  <a:lnTo>
                    <a:pt x="106742" y="8730283"/>
                  </a:lnTo>
                  <a:lnTo>
                    <a:pt x="150493" y="8730283"/>
                  </a:lnTo>
                  <a:lnTo>
                    <a:pt x="158537" y="8768383"/>
                  </a:lnTo>
                  <a:close/>
                </a:path>
                <a:path w="5528944" h="9429115">
                  <a:moveTo>
                    <a:pt x="434280" y="8641383"/>
                  </a:moveTo>
                  <a:lnTo>
                    <a:pt x="330843" y="8641383"/>
                  </a:lnTo>
                  <a:lnTo>
                    <a:pt x="329370" y="8603283"/>
                  </a:lnTo>
                  <a:lnTo>
                    <a:pt x="436937" y="8603283"/>
                  </a:lnTo>
                  <a:lnTo>
                    <a:pt x="434280" y="8641383"/>
                  </a:lnTo>
                  <a:close/>
                </a:path>
                <a:path w="5528944" h="9429115">
                  <a:moveTo>
                    <a:pt x="626398" y="8704883"/>
                  </a:moveTo>
                  <a:lnTo>
                    <a:pt x="618562" y="8666783"/>
                  </a:lnTo>
                  <a:lnTo>
                    <a:pt x="587184" y="8666783"/>
                  </a:lnTo>
                  <a:lnTo>
                    <a:pt x="567282" y="8641383"/>
                  </a:lnTo>
                  <a:lnTo>
                    <a:pt x="550136" y="8641383"/>
                  </a:lnTo>
                  <a:lnTo>
                    <a:pt x="535400" y="8603283"/>
                  </a:lnTo>
                  <a:lnTo>
                    <a:pt x="683588" y="8603283"/>
                  </a:lnTo>
                  <a:lnTo>
                    <a:pt x="690644" y="8641383"/>
                  </a:lnTo>
                  <a:lnTo>
                    <a:pt x="658397" y="8666783"/>
                  </a:lnTo>
                  <a:lnTo>
                    <a:pt x="626398" y="8704883"/>
                  </a:lnTo>
                  <a:close/>
                </a:path>
                <a:path w="5528944" h="9429115">
                  <a:moveTo>
                    <a:pt x="1683831" y="8641383"/>
                  </a:moveTo>
                  <a:lnTo>
                    <a:pt x="1676168" y="8641383"/>
                  </a:lnTo>
                  <a:lnTo>
                    <a:pt x="1670438" y="8603283"/>
                  </a:lnTo>
                  <a:lnTo>
                    <a:pt x="1685632" y="8603283"/>
                  </a:lnTo>
                  <a:lnTo>
                    <a:pt x="1683831" y="8641383"/>
                  </a:lnTo>
                  <a:close/>
                </a:path>
                <a:path w="5528944" h="9429115">
                  <a:moveTo>
                    <a:pt x="2456349" y="8641383"/>
                  </a:moveTo>
                  <a:lnTo>
                    <a:pt x="2417131" y="8641383"/>
                  </a:lnTo>
                  <a:lnTo>
                    <a:pt x="2418566" y="8603283"/>
                  </a:lnTo>
                  <a:lnTo>
                    <a:pt x="2456611" y="8603283"/>
                  </a:lnTo>
                  <a:lnTo>
                    <a:pt x="2456349" y="8641383"/>
                  </a:lnTo>
                  <a:close/>
                </a:path>
                <a:path w="5528944" h="9429115">
                  <a:moveTo>
                    <a:pt x="2688256" y="8641383"/>
                  </a:moveTo>
                  <a:lnTo>
                    <a:pt x="2638552" y="8641383"/>
                  </a:lnTo>
                  <a:lnTo>
                    <a:pt x="2643330" y="8603283"/>
                  </a:lnTo>
                  <a:lnTo>
                    <a:pt x="2681110" y="8603283"/>
                  </a:lnTo>
                  <a:lnTo>
                    <a:pt x="2688256" y="8641383"/>
                  </a:lnTo>
                  <a:close/>
                </a:path>
                <a:path w="5528944" h="9429115">
                  <a:moveTo>
                    <a:pt x="4870861" y="8641383"/>
                  </a:moveTo>
                  <a:lnTo>
                    <a:pt x="4730648" y="8641383"/>
                  </a:lnTo>
                  <a:lnTo>
                    <a:pt x="4747926" y="8603283"/>
                  </a:lnTo>
                  <a:lnTo>
                    <a:pt x="4870312" y="8603283"/>
                  </a:lnTo>
                  <a:lnTo>
                    <a:pt x="4870861" y="8641383"/>
                  </a:lnTo>
                  <a:close/>
                </a:path>
                <a:path w="5528944" h="9429115">
                  <a:moveTo>
                    <a:pt x="5053267" y="8666783"/>
                  </a:moveTo>
                  <a:lnTo>
                    <a:pt x="4970631" y="8666783"/>
                  </a:lnTo>
                  <a:lnTo>
                    <a:pt x="4992139" y="8641383"/>
                  </a:lnTo>
                  <a:lnTo>
                    <a:pt x="5012055" y="8603283"/>
                  </a:lnTo>
                  <a:lnTo>
                    <a:pt x="5171459" y="8603283"/>
                  </a:lnTo>
                  <a:lnTo>
                    <a:pt x="5189890" y="8641383"/>
                  </a:lnTo>
                  <a:lnTo>
                    <a:pt x="5072827" y="8641383"/>
                  </a:lnTo>
                  <a:lnTo>
                    <a:pt x="5053267" y="8666783"/>
                  </a:lnTo>
                  <a:close/>
                </a:path>
                <a:path w="5528944" h="9429115">
                  <a:moveTo>
                    <a:pt x="5376378" y="8641383"/>
                  </a:moveTo>
                  <a:lnTo>
                    <a:pt x="5246740" y="8641383"/>
                  </a:lnTo>
                  <a:lnTo>
                    <a:pt x="5266549" y="8603283"/>
                  </a:lnTo>
                  <a:lnTo>
                    <a:pt x="5383877" y="8603283"/>
                  </a:lnTo>
                  <a:lnTo>
                    <a:pt x="5376378" y="8641383"/>
                  </a:lnTo>
                  <a:close/>
                </a:path>
                <a:path w="5528944" h="9429115">
                  <a:moveTo>
                    <a:pt x="1394177" y="8666783"/>
                  </a:moveTo>
                  <a:lnTo>
                    <a:pt x="1373399" y="8666783"/>
                  </a:lnTo>
                  <a:lnTo>
                    <a:pt x="1365681" y="8641383"/>
                  </a:lnTo>
                  <a:lnTo>
                    <a:pt x="1400489" y="8641383"/>
                  </a:lnTo>
                  <a:lnTo>
                    <a:pt x="1394177" y="8666783"/>
                  </a:lnTo>
                  <a:close/>
                </a:path>
                <a:path w="5528944" h="9429115">
                  <a:moveTo>
                    <a:pt x="1884460" y="8666783"/>
                  </a:moveTo>
                  <a:lnTo>
                    <a:pt x="1872933" y="8641383"/>
                  </a:lnTo>
                  <a:lnTo>
                    <a:pt x="1894029" y="8641383"/>
                  </a:lnTo>
                  <a:lnTo>
                    <a:pt x="1884460" y="8666783"/>
                  </a:lnTo>
                  <a:close/>
                </a:path>
                <a:path w="5528944" h="9429115">
                  <a:moveTo>
                    <a:pt x="2672956" y="8666783"/>
                  </a:moveTo>
                  <a:lnTo>
                    <a:pt x="2652407" y="8666783"/>
                  </a:lnTo>
                  <a:lnTo>
                    <a:pt x="2644816" y="8641383"/>
                  </a:lnTo>
                  <a:lnTo>
                    <a:pt x="2682657" y="8641383"/>
                  </a:lnTo>
                  <a:lnTo>
                    <a:pt x="2672956" y="8666783"/>
                  </a:lnTo>
                  <a:close/>
                </a:path>
                <a:path w="5528944" h="9429115">
                  <a:moveTo>
                    <a:pt x="3225560" y="8704883"/>
                  </a:moveTo>
                  <a:lnTo>
                    <a:pt x="3212953" y="8704883"/>
                  </a:lnTo>
                  <a:lnTo>
                    <a:pt x="3186425" y="8666783"/>
                  </a:lnTo>
                  <a:lnTo>
                    <a:pt x="3079158" y="8666783"/>
                  </a:lnTo>
                  <a:lnTo>
                    <a:pt x="3106529" y="8641383"/>
                  </a:lnTo>
                  <a:lnTo>
                    <a:pt x="3227307" y="8641383"/>
                  </a:lnTo>
                  <a:lnTo>
                    <a:pt x="3233339" y="8666783"/>
                  </a:lnTo>
                  <a:lnTo>
                    <a:pt x="3225560" y="8704883"/>
                  </a:lnTo>
                  <a:close/>
                </a:path>
                <a:path w="5528944" h="9429115">
                  <a:moveTo>
                    <a:pt x="3496747" y="8666783"/>
                  </a:moveTo>
                  <a:lnTo>
                    <a:pt x="3394981" y="8666783"/>
                  </a:lnTo>
                  <a:lnTo>
                    <a:pt x="3395111" y="8641383"/>
                  </a:lnTo>
                  <a:lnTo>
                    <a:pt x="3497187" y="8641383"/>
                  </a:lnTo>
                  <a:lnTo>
                    <a:pt x="3496747" y="8666783"/>
                  </a:lnTo>
                  <a:close/>
                </a:path>
                <a:path w="5528944" h="9429115">
                  <a:moveTo>
                    <a:pt x="4656020" y="8730283"/>
                  </a:moveTo>
                  <a:lnTo>
                    <a:pt x="4602537" y="8730283"/>
                  </a:lnTo>
                  <a:lnTo>
                    <a:pt x="4622297" y="8704883"/>
                  </a:lnTo>
                  <a:lnTo>
                    <a:pt x="4640129" y="8666783"/>
                  </a:lnTo>
                  <a:lnTo>
                    <a:pt x="4703904" y="8666783"/>
                  </a:lnTo>
                  <a:lnTo>
                    <a:pt x="4718026" y="8641383"/>
                  </a:lnTo>
                  <a:lnTo>
                    <a:pt x="4778633" y="8641383"/>
                  </a:lnTo>
                  <a:lnTo>
                    <a:pt x="4735248" y="8666783"/>
                  </a:lnTo>
                  <a:lnTo>
                    <a:pt x="4694747" y="8704883"/>
                  </a:lnTo>
                  <a:lnTo>
                    <a:pt x="4656020" y="8730283"/>
                  </a:lnTo>
                  <a:close/>
                </a:path>
                <a:path w="5528944" h="9429115">
                  <a:moveTo>
                    <a:pt x="5245841" y="8704883"/>
                  </a:moveTo>
                  <a:lnTo>
                    <a:pt x="5157804" y="8704883"/>
                  </a:lnTo>
                  <a:lnTo>
                    <a:pt x="5119722" y="8641383"/>
                  </a:lnTo>
                  <a:lnTo>
                    <a:pt x="5316788" y="8641383"/>
                  </a:lnTo>
                  <a:lnTo>
                    <a:pt x="5292893" y="8666783"/>
                  </a:lnTo>
                  <a:lnTo>
                    <a:pt x="5255169" y="8666783"/>
                  </a:lnTo>
                  <a:lnTo>
                    <a:pt x="5245841" y="8704883"/>
                  </a:lnTo>
                  <a:close/>
                </a:path>
                <a:path w="5528944" h="9429115">
                  <a:moveTo>
                    <a:pt x="301819" y="8704883"/>
                  </a:moveTo>
                  <a:lnTo>
                    <a:pt x="200617" y="8704883"/>
                  </a:lnTo>
                  <a:lnTo>
                    <a:pt x="174912" y="8666783"/>
                  </a:lnTo>
                  <a:lnTo>
                    <a:pt x="296651" y="8666783"/>
                  </a:lnTo>
                  <a:lnTo>
                    <a:pt x="301819" y="8704883"/>
                  </a:lnTo>
                  <a:close/>
                </a:path>
                <a:path w="5528944" h="9429115">
                  <a:moveTo>
                    <a:pt x="496434" y="8704883"/>
                  </a:moveTo>
                  <a:lnTo>
                    <a:pt x="486119" y="8704883"/>
                  </a:lnTo>
                  <a:lnTo>
                    <a:pt x="491365" y="8666783"/>
                  </a:lnTo>
                  <a:lnTo>
                    <a:pt x="496434" y="8704883"/>
                  </a:lnTo>
                  <a:close/>
                </a:path>
                <a:path w="5528944" h="9429115">
                  <a:moveTo>
                    <a:pt x="613693" y="8704883"/>
                  </a:moveTo>
                  <a:lnTo>
                    <a:pt x="610283" y="8666783"/>
                  </a:lnTo>
                  <a:lnTo>
                    <a:pt x="618578" y="8666783"/>
                  </a:lnTo>
                  <a:lnTo>
                    <a:pt x="613693" y="8704883"/>
                  </a:lnTo>
                  <a:close/>
                </a:path>
                <a:path w="5528944" h="9429115">
                  <a:moveTo>
                    <a:pt x="2091244" y="8704883"/>
                  </a:moveTo>
                  <a:lnTo>
                    <a:pt x="2025218" y="8704883"/>
                  </a:lnTo>
                  <a:lnTo>
                    <a:pt x="2043634" y="8666783"/>
                  </a:lnTo>
                  <a:lnTo>
                    <a:pt x="2088740" y="8666783"/>
                  </a:lnTo>
                  <a:lnTo>
                    <a:pt x="2091244" y="8704883"/>
                  </a:lnTo>
                  <a:close/>
                </a:path>
                <a:path w="5528944" h="9429115">
                  <a:moveTo>
                    <a:pt x="3097249" y="8704883"/>
                  </a:moveTo>
                  <a:lnTo>
                    <a:pt x="3089963" y="8666783"/>
                  </a:lnTo>
                  <a:lnTo>
                    <a:pt x="3105396" y="8666783"/>
                  </a:lnTo>
                  <a:lnTo>
                    <a:pt x="3097249" y="8704883"/>
                  </a:lnTo>
                  <a:close/>
                </a:path>
                <a:path w="5528944" h="9429115">
                  <a:moveTo>
                    <a:pt x="4497976" y="8704883"/>
                  </a:moveTo>
                  <a:lnTo>
                    <a:pt x="4398959" y="8704883"/>
                  </a:lnTo>
                  <a:lnTo>
                    <a:pt x="4399991" y="8666783"/>
                  </a:lnTo>
                  <a:lnTo>
                    <a:pt x="4494016" y="8666783"/>
                  </a:lnTo>
                  <a:lnTo>
                    <a:pt x="4497976" y="8704883"/>
                  </a:lnTo>
                  <a:close/>
                </a:path>
                <a:path w="5528944" h="9429115">
                  <a:moveTo>
                    <a:pt x="5016220" y="8704883"/>
                  </a:moveTo>
                  <a:lnTo>
                    <a:pt x="4926821" y="8704883"/>
                  </a:lnTo>
                  <a:lnTo>
                    <a:pt x="4948513" y="8666783"/>
                  </a:lnTo>
                  <a:lnTo>
                    <a:pt x="5027246" y="8666783"/>
                  </a:lnTo>
                  <a:lnTo>
                    <a:pt x="5016220" y="8704883"/>
                  </a:lnTo>
                  <a:close/>
                </a:path>
                <a:path w="5528944" h="9429115">
                  <a:moveTo>
                    <a:pt x="5481342" y="8704883"/>
                  </a:moveTo>
                  <a:lnTo>
                    <a:pt x="5410342" y="8704883"/>
                  </a:lnTo>
                  <a:lnTo>
                    <a:pt x="5423157" y="8666783"/>
                  </a:lnTo>
                  <a:lnTo>
                    <a:pt x="5493177" y="8666783"/>
                  </a:lnTo>
                  <a:lnTo>
                    <a:pt x="5481342" y="8704883"/>
                  </a:lnTo>
                  <a:close/>
                </a:path>
                <a:path w="5528944" h="9429115">
                  <a:moveTo>
                    <a:pt x="377391" y="8730283"/>
                  </a:moveTo>
                  <a:lnTo>
                    <a:pt x="338326" y="8730283"/>
                  </a:lnTo>
                  <a:lnTo>
                    <a:pt x="344355" y="8704883"/>
                  </a:lnTo>
                  <a:lnTo>
                    <a:pt x="370572" y="8704883"/>
                  </a:lnTo>
                  <a:lnTo>
                    <a:pt x="377391" y="8730283"/>
                  </a:lnTo>
                  <a:close/>
                </a:path>
                <a:path w="5528944" h="9429115">
                  <a:moveTo>
                    <a:pt x="1319867" y="8730283"/>
                  </a:moveTo>
                  <a:lnTo>
                    <a:pt x="1243215" y="8730283"/>
                  </a:lnTo>
                  <a:lnTo>
                    <a:pt x="1245082" y="8704883"/>
                  </a:lnTo>
                  <a:lnTo>
                    <a:pt x="1344889" y="8704883"/>
                  </a:lnTo>
                  <a:lnTo>
                    <a:pt x="1319867" y="8730283"/>
                  </a:lnTo>
                  <a:close/>
                </a:path>
                <a:path w="5528944" h="9429115">
                  <a:moveTo>
                    <a:pt x="1614796" y="8730283"/>
                  </a:moveTo>
                  <a:lnTo>
                    <a:pt x="1572607" y="8730283"/>
                  </a:lnTo>
                  <a:lnTo>
                    <a:pt x="1577451" y="8704883"/>
                  </a:lnTo>
                  <a:lnTo>
                    <a:pt x="1610270" y="8704883"/>
                  </a:lnTo>
                  <a:lnTo>
                    <a:pt x="1614796" y="8730283"/>
                  </a:lnTo>
                  <a:close/>
                </a:path>
                <a:path w="5528944" h="9429115">
                  <a:moveTo>
                    <a:pt x="2076346" y="8730283"/>
                  </a:moveTo>
                  <a:lnTo>
                    <a:pt x="2027633" y="8730283"/>
                  </a:lnTo>
                  <a:lnTo>
                    <a:pt x="2002472" y="8704883"/>
                  </a:lnTo>
                  <a:lnTo>
                    <a:pt x="2092095" y="8704883"/>
                  </a:lnTo>
                  <a:lnTo>
                    <a:pt x="2076346" y="8730283"/>
                  </a:lnTo>
                  <a:close/>
                </a:path>
                <a:path w="5528944" h="9429115">
                  <a:moveTo>
                    <a:pt x="2570043" y="8730283"/>
                  </a:moveTo>
                  <a:lnTo>
                    <a:pt x="2519128" y="8730283"/>
                  </a:lnTo>
                  <a:lnTo>
                    <a:pt x="2514210" y="8704883"/>
                  </a:lnTo>
                  <a:lnTo>
                    <a:pt x="2565115" y="8704883"/>
                  </a:lnTo>
                  <a:lnTo>
                    <a:pt x="2570043" y="8730283"/>
                  </a:lnTo>
                  <a:close/>
                </a:path>
                <a:path w="5528944" h="9429115">
                  <a:moveTo>
                    <a:pt x="2821913" y="8730283"/>
                  </a:moveTo>
                  <a:lnTo>
                    <a:pt x="2769156" y="8730283"/>
                  </a:lnTo>
                  <a:lnTo>
                    <a:pt x="2750561" y="8704883"/>
                  </a:lnTo>
                  <a:lnTo>
                    <a:pt x="2804060" y="8704883"/>
                  </a:lnTo>
                  <a:lnTo>
                    <a:pt x="2821913" y="8730283"/>
                  </a:lnTo>
                  <a:close/>
                </a:path>
                <a:path w="5528944" h="9429115">
                  <a:moveTo>
                    <a:pt x="3342517" y="8730283"/>
                  </a:moveTo>
                  <a:lnTo>
                    <a:pt x="3276792" y="8730283"/>
                  </a:lnTo>
                  <a:lnTo>
                    <a:pt x="3278443" y="8704883"/>
                  </a:lnTo>
                  <a:lnTo>
                    <a:pt x="3339840" y="8704883"/>
                  </a:lnTo>
                  <a:lnTo>
                    <a:pt x="3342517" y="8730283"/>
                  </a:lnTo>
                  <a:close/>
                </a:path>
                <a:path w="5528944" h="9429115">
                  <a:moveTo>
                    <a:pt x="4936901" y="8730283"/>
                  </a:moveTo>
                  <a:lnTo>
                    <a:pt x="4878185" y="8730283"/>
                  </a:lnTo>
                  <a:lnTo>
                    <a:pt x="4895516" y="8704883"/>
                  </a:lnTo>
                  <a:lnTo>
                    <a:pt x="4953476" y="8704883"/>
                  </a:lnTo>
                  <a:lnTo>
                    <a:pt x="4936901" y="8730283"/>
                  </a:lnTo>
                  <a:close/>
                </a:path>
                <a:path w="5528944" h="9429115">
                  <a:moveTo>
                    <a:pt x="5452936" y="8730283"/>
                  </a:moveTo>
                  <a:lnTo>
                    <a:pt x="5365661" y="8730283"/>
                  </a:lnTo>
                  <a:lnTo>
                    <a:pt x="5382435" y="8704883"/>
                  </a:lnTo>
                  <a:lnTo>
                    <a:pt x="5467925" y="8704883"/>
                  </a:lnTo>
                  <a:lnTo>
                    <a:pt x="5452936" y="8730283"/>
                  </a:lnTo>
                  <a:close/>
                </a:path>
                <a:path w="5528944" h="9429115">
                  <a:moveTo>
                    <a:pt x="371914" y="8768383"/>
                  </a:moveTo>
                  <a:lnTo>
                    <a:pt x="339344" y="8768383"/>
                  </a:lnTo>
                  <a:lnTo>
                    <a:pt x="335634" y="8730283"/>
                  </a:lnTo>
                  <a:lnTo>
                    <a:pt x="378279" y="8730283"/>
                  </a:lnTo>
                  <a:lnTo>
                    <a:pt x="371914" y="8768383"/>
                  </a:lnTo>
                  <a:close/>
                </a:path>
                <a:path w="5528944" h="9429115">
                  <a:moveTo>
                    <a:pt x="2246053" y="8768383"/>
                  </a:moveTo>
                  <a:lnTo>
                    <a:pt x="2215182" y="8768383"/>
                  </a:lnTo>
                  <a:lnTo>
                    <a:pt x="2220578" y="8730283"/>
                  </a:lnTo>
                  <a:lnTo>
                    <a:pt x="2253265" y="8730283"/>
                  </a:lnTo>
                  <a:lnTo>
                    <a:pt x="2246053" y="8768383"/>
                  </a:lnTo>
                  <a:close/>
                </a:path>
                <a:path w="5528944" h="9429115">
                  <a:moveTo>
                    <a:pt x="3074344" y="8768383"/>
                  </a:moveTo>
                  <a:lnTo>
                    <a:pt x="3060563" y="8730283"/>
                  </a:lnTo>
                  <a:lnTo>
                    <a:pt x="3079976" y="8730283"/>
                  </a:lnTo>
                  <a:lnTo>
                    <a:pt x="3074344" y="8768383"/>
                  </a:lnTo>
                  <a:close/>
                </a:path>
                <a:path w="5528944" h="9429115">
                  <a:moveTo>
                    <a:pt x="3581690" y="8768383"/>
                  </a:moveTo>
                  <a:lnTo>
                    <a:pt x="3500278" y="8768383"/>
                  </a:lnTo>
                  <a:lnTo>
                    <a:pt x="3496427" y="8730283"/>
                  </a:lnTo>
                  <a:lnTo>
                    <a:pt x="3596200" y="8730283"/>
                  </a:lnTo>
                  <a:lnTo>
                    <a:pt x="3581690" y="8768383"/>
                  </a:lnTo>
                  <a:close/>
                </a:path>
                <a:path w="5528944" h="9429115">
                  <a:moveTo>
                    <a:pt x="3849907" y="8768383"/>
                  </a:moveTo>
                  <a:lnTo>
                    <a:pt x="3794502" y="8768383"/>
                  </a:lnTo>
                  <a:lnTo>
                    <a:pt x="3792342" y="8730283"/>
                  </a:lnTo>
                  <a:lnTo>
                    <a:pt x="3853706" y="8730283"/>
                  </a:lnTo>
                  <a:lnTo>
                    <a:pt x="3849907" y="8768383"/>
                  </a:lnTo>
                  <a:close/>
                </a:path>
                <a:path w="5528944" h="9429115">
                  <a:moveTo>
                    <a:pt x="4068447" y="8768383"/>
                  </a:moveTo>
                  <a:lnTo>
                    <a:pt x="4024911" y="8768383"/>
                  </a:lnTo>
                  <a:lnTo>
                    <a:pt x="4009670" y="8730283"/>
                  </a:lnTo>
                  <a:lnTo>
                    <a:pt x="4072803" y="8730283"/>
                  </a:lnTo>
                  <a:lnTo>
                    <a:pt x="4068447" y="8768383"/>
                  </a:lnTo>
                  <a:close/>
                </a:path>
                <a:path w="5528944" h="9429115">
                  <a:moveTo>
                    <a:pt x="4376675" y="8768383"/>
                  </a:moveTo>
                  <a:lnTo>
                    <a:pt x="4340755" y="8768383"/>
                  </a:lnTo>
                  <a:lnTo>
                    <a:pt x="4342065" y="8730283"/>
                  </a:lnTo>
                  <a:lnTo>
                    <a:pt x="4374771" y="8730283"/>
                  </a:lnTo>
                  <a:lnTo>
                    <a:pt x="4376675" y="8768383"/>
                  </a:lnTo>
                  <a:close/>
                </a:path>
                <a:path w="5528944" h="9429115">
                  <a:moveTo>
                    <a:pt x="4647750" y="8768383"/>
                  </a:moveTo>
                  <a:lnTo>
                    <a:pt x="4553498" y="8768383"/>
                  </a:lnTo>
                  <a:lnTo>
                    <a:pt x="4579910" y="8730283"/>
                  </a:lnTo>
                  <a:lnTo>
                    <a:pt x="4643831" y="8730283"/>
                  </a:lnTo>
                  <a:lnTo>
                    <a:pt x="4647750" y="8768383"/>
                  </a:lnTo>
                  <a:close/>
                </a:path>
                <a:path w="5528944" h="9429115">
                  <a:moveTo>
                    <a:pt x="4896125" y="8768383"/>
                  </a:moveTo>
                  <a:lnTo>
                    <a:pt x="4799126" y="8768383"/>
                  </a:lnTo>
                  <a:lnTo>
                    <a:pt x="4804519" y="8730283"/>
                  </a:lnTo>
                  <a:lnTo>
                    <a:pt x="4920928" y="8730283"/>
                  </a:lnTo>
                  <a:lnTo>
                    <a:pt x="4896125" y="8768383"/>
                  </a:lnTo>
                  <a:close/>
                </a:path>
                <a:path w="5528944" h="9429115">
                  <a:moveTo>
                    <a:pt x="5084554" y="8768383"/>
                  </a:moveTo>
                  <a:lnTo>
                    <a:pt x="5045977" y="8768383"/>
                  </a:lnTo>
                  <a:lnTo>
                    <a:pt x="5051875" y="8730283"/>
                  </a:lnTo>
                  <a:lnTo>
                    <a:pt x="5083048" y="8730283"/>
                  </a:lnTo>
                  <a:lnTo>
                    <a:pt x="5084554" y="8768383"/>
                  </a:lnTo>
                  <a:close/>
                </a:path>
                <a:path w="5528944" h="9429115">
                  <a:moveTo>
                    <a:pt x="5406013" y="8768383"/>
                  </a:moveTo>
                  <a:lnTo>
                    <a:pt x="5312329" y="8768383"/>
                  </a:lnTo>
                  <a:lnTo>
                    <a:pt x="5330061" y="8730283"/>
                  </a:lnTo>
                  <a:lnTo>
                    <a:pt x="5410793" y="8730283"/>
                  </a:lnTo>
                  <a:lnTo>
                    <a:pt x="5406013" y="8768383"/>
                  </a:lnTo>
                  <a:close/>
                </a:path>
                <a:path w="5528944" h="9429115">
                  <a:moveTo>
                    <a:pt x="171736" y="8806483"/>
                  </a:moveTo>
                  <a:lnTo>
                    <a:pt x="18882" y="8806483"/>
                  </a:lnTo>
                  <a:lnTo>
                    <a:pt x="17343" y="8768383"/>
                  </a:lnTo>
                  <a:lnTo>
                    <a:pt x="175991" y="8768383"/>
                  </a:lnTo>
                  <a:lnTo>
                    <a:pt x="171736" y="8806483"/>
                  </a:lnTo>
                  <a:close/>
                </a:path>
                <a:path w="5528944" h="9429115">
                  <a:moveTo>
                    <a:pt x="674665" y="8806483"/>
                  </a:moveTo>
                  <a:lnTo>
                    <a:pt x="666282" y="8806483"/>
                  </a:lnTo>
                  <a:lnTo>
                    <a:pt x="662418" y="8768383"/>
                  </a:lnTo>
                  <a:lnTo>
                    <a:pt x="679216" y="8768383"/>
                  </a:lnTo>
                  <a:lnTo>
                    <a:pt x="674665" y="8806483"/>
                  </a:lnTo>
                  <a:close/>
                </a:path>
                <a:path w="5528944" h="9429115">
                  <a:moveTo>
                    <a:pt x="4183918" y="8806483"/>
                  </a:moveTo>
                  <a:lnTo>
                    <a:pt x="4133937" y="8806483"/>
                  </a:lnTo>
                  <a:lnTo>
                    <a:pt x="4136393" y="8768383"/>
                  </a:lnTo>
                  <a:lnTo>
                    <a:pt x="4164604" y="8768383"/>
                  </a:lnTo>
                  <a:lnTo>
                    <a:pt x="4183918" y="8806483"/>
                  </a:lnTo>
                  <a:close/>
                </a:path>
                <a:path w="5528944" h="9429115">
                  <a:moveTo>
                    <a:pt x="4682691" y="8806483"/>
                  </a:moveTo>
                  <a:lnTo>
                    <a:pt x="4549813" y="8806483"/>
                  </a:lnTo>
                  <a:lnTo>
                    <a:pt x="4541608" y="8768383"/>
                  </a:lnTo>
                  <a:lnTo>
                    <a:pt x="4670207" y="8768383"/>
                  </a:lnTo>
                  <a:lnTo>
                    <a:pt x="4682691" y="8806483"/>
                  </a:lnTo>
                  <a:close/>
                </a:path>
                <a:path w="5528944" h="9429115">
                  <a:moveTo>
                    <a:pt x="5365834" y="8806483"/>
                  </a:moveTo>
                  <a:lnTo>
                    <a:pt x="5325968" y="8806483"/>
                  </a:lnTo>
                  <a:lnTo>
                    <a:pt x="5319083" y="8768383"/>
                  </a:lnTo>
                  <a:lnTo>
                    <a:pt x="5372590" y="8768383"/>
                  </a:lnTo>
                  <a:lnTo>
                    <a:pt x="5365834" y="8806483"/>
                  </a:lnTo>
                  <a:close/>
                </a:path>
                <a:path w="5528944" h="9429115">
                  <a:moveTo>
                    <a:pt x="259828" y="8831883"/>
                  </a:moveTo>
                  <a:lnTo>
                    <a:pt x="225387" y="8831883"/>
                  </a:lnTo>
                  <a:lnTo>
                    <a:pt x="237291" y="8806483"/>
                  </a:lnTo>
                  <a:lnTo>
                    <a:pt x="248333" y="8806483"/>
                  </a:lnTo>
                  <a:lnTo>
                    <a:pt x="259828" y="8831883"/>
                  </a:lnTo>
                  <a:close/>
                </a:path>
                <a:path w="5528944" h="9429115">
                  <a:moveTo>
                    <a:pt x="795395" y="8831883"/>
                  </a:moveTo>
                  <a:lnTo>
                    <a:pt x="733442" y="8831883"/>
                  </a:lnTo>
                  <a:lnTo>
                    <a:pt x="738848" y="8806483"/>
                  </a:lnTo>
                  <a:lnTo>
                    <a:pt x="783909" y="8806483"/>
                  </a:lnTo>
                  <a:lnTo>
                    <a:pt x="795395" y="8831883"/>
                  </a:lnTo>
                  <a:close/>
                </a:path>
                <a:path w="5528944" h="9429115">
                  <a:moveTo>
                    <a:pt x="3428449" y="8831883"/>
                  </a:moveTo>
                  <a:lnTo>
                    <a:pt x="3393378" y="8831883"/>
                  </a:lnTo>
                  <a:lnTo>
                    <a:pt x="3393673" y="8806483"/>
                  </a:lnTo>
                  <a:lnTo>
                    <a:pt x="3426025" y="8806483"/>
                  </a:lnTo>
                  <a:lnTo>
                    <a:pt x="3428449" y="8831883"/>
                  </a:lnTo>
                  <a:close/>
                </a:path>
                <a:path w="5528944" h="9429115">
                  <a:moveTo>
                    <a:pt x="3976303" y="8831883"/>
                  </a:moveTo>
                  <a:lnTo>
                    <a:pt x="3913597" y="8831883"/>
                  </a:lnTo>
                  <a:lnTo>
                    <a:pt x="3930808" y="8806483"/>
                  </a:lnTo>
                  <a:lnTo>
                    <a:pt x="3961855" y="8806483"/>
                  </a:lnTo>
                  <a:lnTo>
                    <a:pt x="3976303" y="8831883"/>
                  </a:lnTo>
                  <a:close/>
                </a:path>
                <a:path w="5528944" h="9429115">
                  <a:moveTo>
                    <a:pt x="4212611" y="8869983"/>
                  </a:moveTo>
                  <a:lnTo>
                    <a:pt x="4084330" y="8869983"/>
                  </a:lnTo>
                  <a:lnTo>
                    <a:pt x="4105395" y="8831883"/>
                  </a:lnTo>
                  <a:lnTo>
                    <a:pt x="4121268" y="8806483"/>
                  </a:lnTo>
                  <a:lnTo>
                    <a:pt x="4217306" y="8806483"/>
                  </a:lnTo>
                  <a:lnTo>
                    <a:pt x="4221707" y="8831883"/>
                  </a:lnTo>
                  <a:lnTo>
                    <a:pt x="4212611" y="8869983"/>
                  </a:lnTo>
                  <a:close/>
                </a:path>
                <a:path w="5528944" h="9429115">
                  <a:moveTo>
                    <a:pt x="4733798" y="8831883"/>
                  </a:moveTo>
                  <a:lnTo>
                    <a:pt x="4665452" y="8831883"/>
                  </a:lnTo>
                  <a:lnTo>
                    <a:pt x="4642502" y="8806483"/>
                  </a:lnTo>
                  <a:lnTo>
                    <a:pt x="4720830" y="8806483"/>
                  </a:lnTo>
                  <a:lnTo>
                    <a:pt x="4733798" y="8831883"/>
                  </a:lnTo>
                  <a:close/>
                </a:path>
                <a:path w="5528944" h="9429115">
                  <a:moveTo>
                    <a:pt x="5191674" y="8831883"/>
                  </a:moveTo>
                  <a:lnTo>
                    <a:pt x="5170313" y="8831883"/>
                  </a:lnTo>
                  <a:lnTo>
                    <a:pt x="5171131" y="8806483"/>
                  </a:lnTo>
                  <a:lnTo>
                    <a:pt x="5178073" y="8806483"/>
                  </a:lnTo>
                  <a:lnTo>
                    <a:pt x="5191674" y="8831883"/>
                  </a:lnTo>
                  <a:close/>
                </a:path>
                <a:path w="5528944" h="9429115">
                  <a:moveTo>
                    <a:pt x="290766" y="8869983"/>
                  </a:moveTo>
                  <a:lnTo>
                    <a:pt x="221996" y="8869983"/>
                  </a:lnTo>
                  <a:lnTo>
                    <a:pt x="218365" y="8831883"/>
                  </a:lnTo>
                  <a:lnTo>
                    <a:pt x="293285" y="8831883"/>
                  </a:lnTo>
                  <a:lnTo>
                    <a:pt x="290766" y="8869983"/>
                  </a:lnTo>
                  <a:close/>
                </a:path>
                <a:path w="5528944" h="9429115">
                  <a:moveTo>
                    <a:pt x="581078" y="8869983"/>
                  </a:moveTo>
                  <a:lnTo>
                    <a:pt x="544666" y="8869983"/>
                  </a:lnTo>
                  <a:lnTo>
                    <a:pt x="542965" y="8831883"/>
                  </a:lnTo>
                  <a:lnTo>
                    <a:pt x="583307" y="8831883"/>
                  </a:lnTo>
                  <a:lnTo>
                    <a:pt x="581078" y="8869983"/>
                  </a:lnTo>
                  <a:close/>
                </a:path>
                <a:path w="5528944" h="9429115">
                  <a:moveTo>
                    <a:pt x="1067700" y="8869983"/>
                  </a:moveTo>
                  <a:lnTo>
                    <a:pt x="1002029" y="8869983"/>
                  </a:lnTo>
                  <a:lnTo>
                    <a:pt x="1015877" y="8831883"/>
                  </a:lnTo>
                  <a:lnTo>
                    <a:pt x="1066884" y="8831883"/>
                  </a:lnTo>
                  <a:lnTo>
                    <a:pt x="1067700" y="8869983"/>
                  </a:lnTo>
                  <a:close/>
                </a:path>
                <a:path w="5528944" h="9429115">
                  <a:moveTo>
                    <a:pt x="1314090" y="8869983"/>
                  </a:moveTo>
                  <a:lnTo>
                    <a:pt x="1258639" y="8869983"/>
                  </a:lnTo>
                  <a:lnTo>
                    <a:pt x="1260406" y="8831883"/>
                  </a:lnTo>
                  <a:lnTo>
                    <a:pt x="1301771" y="8831883"/>
                  </a:lnTo>
                  <a:lnTo>
                    <a:pt x="1314090" y="8869983"/>
                  </a:lnTo>
                  <a:close/>
                </a:path>
                <a:path w="5528944" h="9429115">
                  <a:moveTo>
                    <a:pt x="1563327" y="8869983"/>
                  </a:moveTo>
                  <a:lnTo>
                    <a:pt x="1519618" y="8869983"/>
                  </a:lnTo>
                  <a:lnTo>
                    <a:pt x="1523277" y="8831883"/>
                  </a:lnTo>
                  <a:lnTo>
                    <a:pt x="1560849" y="8831883"/>
                  </a:lnTo>
                  <a:lnTo>
                    <a:pt x="1563327" y="8869983"/>
                  </a:lnTo>
                  <a:close/>
                </a:path>
                <a:path w="5528944" h="9429115">
                  <a:moveTo>
                    <a:pt x="3979091" y="8869983"/>
                  </a:moveTo>
                  <a:lnTo>
                    <a:pt x="3932467" y="8869983"/>
                  </a:lnTo>
                  <a:lnTo>
                    <a:pt x="3927746" y="8831883"/>
                  </a:lnTo>
                  <a:lnTo>
                    <a:pt x="3984097" y="8831883"/>
                  </a:lnTo>
                  <a:lnTo>
                    <a:pt x="3979091" y="8869983"/>
                  </a:lnTo>
                  <a:close/>
                </a:path>
                <a:path w="5528944" h="9429115">
                  <a:moveTo>
                    <a:pt x="4751637" y="8869983"/>
                  </a:moveTo>
                  <a:lnTo>
                    <a:pt x="4736655" y="8869983"/>
                  </a:lnTo>
                  <a:lnTo>
                    <a:pt x="4718360" y="8831883"/>
                  </a:lnTo>
                  <a:lnTo>
                    <a:pt x="4757388" y="8831883"/>
                  </a:lnTo>
                  <a:lnTo>
                    <a:pt x="4751637" y="8869983"/>
                  </a:lnTo>
                  <a:close/>
                </a:path>
                <a:path w="5528944" h="9429115">
                  <a:moveTo>
                    <a:pt x="5199754" y="8869983"/>
                  </a:moveTo>
                  <a:lnTo>
                    <a:pt x="5173733" y="8869983"/>
                  </a:lnTo>
                  <a:lnTo>
                    <a:pt x="5167975" y="8831883"/>
                  </a:lnTo>
                  <a:lnTo>
                    <a:pt x="5202698" y="8831883"/>
                  </a:lnTo>
                  <a:lnTo>
                    <a:pt x="5199754" y="8869983"/>
                  </a:lnTo>
                  <a:close/>
                </a:path>
                <a:path w="5528944" h="9429115">
                  <a:moveTo>
                    <a:pt x="3283490" y="8895383"/>
                  </a:moveTo>
                  <a:lnTo>
                    <a:pt x="3249562" y="8895383"/>
                  </a:lnTo>
                  <a:lnTo>
                    <a:pt x="3261603" y="8869983"/>
                  </a:lnTo>
                  <a:lnTo>
                    <a:pt x="3272359" y="8869983"/>
                  </a:lnTo>
                  <a:lnTo>
                    <a:pt x="3283490" y="8895383"/>
                  </a:lnTo>
                  <a:close/>
                </a:path>
                <a:path w="5528944" h="9429115">
                  <a:moveTo>
                    <a:pt x="3561589" y="8895383"/>
                  </a:moveTo>
                  <a:lnTo>
                    <a:pt x="3519889" y="8895383"/>
                  </a:lnTo>
                  <a:lnTo>
                    <a:pt x="3539601" y="8869983"/>
                  </a:lnTo>
                  <a:lnTo>
                    <a:pt x="3562375" y="8869983"/>
                  </a:lnTo>
                  <a:lnTo>
                    <a:pt x="3561589" y="8895383"/>
                  </a:lnTo>
                  <a:close/>
                </a:path>
                <a:path w="5528944" h="9429115">
                  <a:moveTo>
                    <a:pt x="3829745" y="8895383"/>
                  </a:moveTo>
                  <a:lnTo>
                    <a:pt x="3748742" y="8895383"/>
                  </a:lnTo>
                  <a:lnTo>
                    <a:pt x="3751120" y="8869983"/>
                  </a:lnTo>
                  <a:lnTo>
                    <a:pt x="3807995" y="8869983"/>
                  </a:lnTo>
                  <a:lnTo>
                    <a:pt x="3829745" y="8895383"/>
                  </a:lnTo>
                  <a:close/>
                </a:path>
                <a:path w="5528944" h="9429115">
                  <a:moveTo>
                    <a:pt x="4103124" y="8895383"/>
                  </a:moveTo>
                  <a:lnTo>
                    <a:pt x="4031674" y="8895383"/>
                  </a:lnTo>
                  <a:lnTo>
                    <a:pt x="4037116" y="8869983"/>
                  </a:lnTo>
                  <a:lnTo>
                    <a:pt x="4123771" y="8869983"/>
                  </a:lnTo>
                  <a:lnTo>
                    <a:pt x="4103124" y="8895383"/>
                  </a:lnTo>
                  <a:close/>
                </a:path>
                <a:path w="5528944" h="9429115">
                  <a:moveTo>
                    <a:pt x="192987" y="8971583"/>
                  </a:moveTo>
                  <a:lnTo>
                    <a:pt x="28485" y="8971583"/>
                  </a:lnTo>
                  <a:lnTo>
                    <a:pt x="21976" y="8933483"/>
                  </a:lnTo>
                  <a:lnTo>
                    <a:pt x="18162" y="8933483"/>
                  </a:lnTo>
                  <a:lnTo>
                    <a:pt x="30889" y="8895383"/>
                  </a:lnTo>
                  <a:lnTo>
                    <a:pt x="142433" y="8895383"/>
                  </a:lnTo>
                  <a:lnTo>
                    <a:pt x="169308" y="8933483"/>
                  </a:lnTo>
                  <a:lnTo>
                    <a:pt x="192987" y="8971583"/>
                  </a:lnTo>
                  <a:close/>
                </a:path>
                <a:path w="5528944" h="9429115">
                  <a:moveTo>
                    <a:pt x="404519" y="8933483"/>
                  </a:moveTo>
                  <a:lnTo>
                    <a:pt x="394172" y="8933483"/>
                  </a:lnTo>
                  <a:lnTo>
                    <a:pt x="396333" y="8895383"/>
                  </a:lnTo>
                  <a:lnTo>
                    <a:pt x="400590" y="8895383"/>
                  </a:lnTo>
                  <a:lnTo>
                    <a:pt x="404519" y="8933483"/>
                  </a:lnTo>
                  <a:close/>
                </a:path>
                <a:path w="5528944" h="9429115">
                  <a:moveTo>
                    <a:pt x="1705285" y="8933483"/>
                  </a:moveTo>
                  <a:lnTo>
                    <a:pt x="1618669" y="8933483"/>
                  </a:lnTo>
                  <a:lnTo>
                    <a:pt x="1624605" y="8895383"/>
                  </a:lnTo>
                  <a:lnTo>
                    <a:pt x="1689078" y="8895383"/>
                  </a:lnTo>
                  <a:lnTo>
                    <a:pt x="1705285" y="8933483"/>
                  </a:lnTo>
                  <a:close/>
                </a:path>
                <a:path w="5528944" h="9429115">
                  <a:moveTo>
                    <a:pt x="3266386" y="8933483"/>
                  </a:moveTo>
                  <a:lnTo>
                    <a:pt x="3217499" y="8933483"/>
                  </a:lnTo>
                  <a:lnTo>
                    <a:pt x="3228233" y="8895383"/>
                  </a:lnTo>
                  <a:lnTo>
                    <a:pt x="3286826" y="8895383"/>
                  </a:lnTo>
                  <a:lnTo>
                    <a:pt x="3266386" y="8933483"/>
                  </a:lnTo>
                  <a:close/>
                </a:path>
                <a:path w="5528944" h="9429115">
                  <a:moveTo>
                    <a:pt x="3507384" y="8933483"/>
                  </a:moveTo>
                  <a:lnTo>
                    <a:pt x="3470360" y="8933483"/>
                  </a:lnTo>
                  <a:lnTo>
                    <a:pt x="3485412" y="8895383"/>
                  </a:lnTo>
                  <a:lnTo>
                    <a:pt x="3525326" y="8895383"/>
                  </a:lnTo>
                  <a:lnTo>
                    <a:pt x="3507384" y="8933483"/>
                  </a:lnTo>
                  <a:close/>
                </a:path>
                <a:path w="5528944" h="9429115">
                  <a:moveTo>
                    <a:pt x="3851497" y="8933483"/>
                  </a:moveTo>
                  <a:lnTo>
                    <a:pt x="3843687" y="8933483"/>
                  </a:lnTo>
                  <a:lnTo>
                    <a:pt x="3756552" y="8895383"/>
                  </a:lnTo>
                  <a:lnTo>
                    <a:pt x="3851101" y="8895383"/>
                  </a:lnTo>
                  <a:lnTo>
                    <a:pt x="3851497" y="8933483"/>
                  </a:lnTo>
                  <a:close/>
                </a:path>
                <a:path w="5528944" h="9429115">
                  <a:moveTo>
                    <a:pt x="4364985" y="8933483"/>
                  </a:moveTo>
                  <a:lnTo>
                    <a:pt x="4243108" y="8933483"/>
                  </a:lnTo>
                  <a:lnTo>
                    <a:pt x="4356733" y="8895383"/>
                  </a:lnTo>
                  <a:lnTo>
                    <a:pt x="4363806" y="8895383"/>
                  </a:lnTo>
                  <a:lnTo>
                    <a:pt x="4364985" y="8933483"/>
                  </a:lnTo>
                  <a:close/>
                </a:path>
                <a:path w="5528944" h="9429115">
                  <a:moveTo>
                    <a:pt x="4641705" y="8933483"/>
                  </a:moveTo>
                  <a:lnTo>
                    <a:pt x="4534543" y="8933483"/>
                  </a:lnTo>
                  <a:lnTo>
                    <a:pt x="4531800" y="8895383"/>
                  </a:lnTo>
                  <a:lnTo>
                    <a:pt x="4635753" y="8895383"/>
                  </a:lnTo>
                  <a:lnTo>
                    <a:pt x="4641705" y="8933483"/>
                  </a:lnTo>
                  <a:close/>
                </a:path>
                <a:path w="5528944" h="9429115">
                  <a:moveTo>
                    <a:pt x="387166" y="8971583"/>
                  </a:moveTo>
                  <a:lnTo>
                    <a:pt x="378980" y="8933483"/>
                  </a:lnTo>
                  <a:lnTo>
                    <a:pt x="403767" y="8933483"/>
                  </a:lnTo>
                  <a:lnTo>
                    <a:pt x="387166" y="8971583"/>
                  </a:lnTo>
                  <a:close/>
                </a:path>
                <a:path w="5528944" h="9429115">
                  <a:moveTo>
                    <a:pt x="967764" y="8971583"/>
                  </a:moveTo>
                  <a:lnTo>
                    <a:pt x="934529" y="8971583"/>
                  </a:lnTo>
                  <a:lnTo>
                    <a:pt x="938397" y="8933483"/>
                  </a:lnTo>
                  <a:lnTo>
                    <a:pt x="960660" y="8933483"/>
                  </a:lnTo>
                  <a:lnTo>
                    <a:pt x="967764" y="8971583"/>
                  </a:lnTo>
                  <a:close/>
                </a:path>
                <a:path w="5528944" h="9429115">
                  <a:moveTo>
                    <a:pt x="1170064" y="8971583"/>
                  </a:moveTo>
                  <a:lnTo>
                    <a:pt x="1129754" y="8971583"/>
                  </a:lnTo>
                  <a:lnTo>
                    <a:pt x="1132247" y="8933483"/>
                  </a:lnTo>
                  <a:lnTo>
                    <a:pt x="1164803" y="8933483"/>
                  </a:lnTo>
                  <a:lnTo>
                    <a:pt x="1170064" y="8971583"/>
                  </a:lnTo>
                  <a:close/>
                </a:path>
                <a:path w="5528944" h="9429115">
                  <a:moveTo>
                    <a:pt x="1469614" y="8971583"/>
                  </a:moveTo>
                  <a:lnTo>
                    <a:pt x="1379663" y="8971583"/>
                  </a:lnTo>
                  <a:lnTo>
                    <a:pt x="1378902" y="8933483"/>
                  </a:lnTo>
                  <a:lnTo>
                    <a:pt x="1459238" y="8933483"/>
                  </a:lnTo>
                  <a:lnTo>
                    <a:pt x="1469614" y="8971583"/>
                  </a:lnTo>
                  <a:close/>
                </a:path>
                <a:path w="5528944" h="9429115">
                  <a:moveTo>
                    <a:pt x="1697232" y="8971583"/>
                  </a:moveTo>
                  <a:lnTo>
                    <a:pt x="1625691" y="8971583"/>
                  </a:lnTo>
                  <a:lnTo>
                    <a:pt x="1619320" y="8933483"/>
                  </a:lnTo>
                  <a:lnTo>
                    <a:pt x="1718901" y="8933483"/>
                  </a:lnTo>
                  <a:lnTo>
                    <a:pt x="1697232" y="8971583"/>
                  </a:lnTo>
                  <a:close/>
                </a:path>
                <a:path w="5528944" h="9429115">
                  <a:moveTo>
                    <a:pt x="1957175" y="8971583"/>
                  </a:moveTo>
                  <a:lnTo>
                    <a:pt x="1891728" y="8971583"/>
                  </a:lnTo>
                  <a:lnTo>
                    <a:pt x="1887602" y="8933483"/>
                  </a:lnTo>
                  <a:lnTo>
                    <a:pt x="1959314" y="8933483"/>
                  </a:lnTo>
                  <a:lnTo>
                    <a:pt x="1957175" y="8971583"/>
                  </a:lnTo>
                  <a:close/>
                </a:path>
                <a:path w="5528944" h="9429115">
                  <a:moveTo>
                    <a:pt x="2638156" y="8971583"/>
                  </a:moveTo>
                  <a:lnTo>
                    <a:pt x="2607795" y="8971583"/>
                  </a:lnTo>
                  <a:lnTo>
                    <a:pt x="2609831" y="8933483"/>
                  </a:lnTo>
                  <a:lnTo>
                    <a:pt x="2640245" y="8933483"/>
                  </a:lnTo>
                  <a:lnTo>
                    <a:pt x="2638156" y="8971583"/>
                  </a:lnTo>
                  <a:close/>
                </a:path>
                <a:path w="5528944" h="9429115">
                  <a:moveTo>
                    <a:pt x="3226499" y="8971583"/>
                  </a:moveTo>
                  <a:lnTo>
                    <a:pt x="3153385" y="8971583"/>
                  </a:lnTo>
                  <a:lnTo>
                    <a:pt x="3156075" y="8933483"/>
                  </a:lnTo>
                  <a:lnTo>
                    <a:pt x="3246046" y="8933483"/>
                  </a:lnTo>
                  <a:lnTo>
                    <a:pt x="3226499" y="8971583"/>
                  </a:lnTo>
                  <a:close/>
                </a:path>
                <a:path w="5528944" h="9429115">
                  <a:moveTo>
                    <a:pt x="3666700" y="8971583"/>
                  </a:moveTo>
                  <a:lnTo>
                    <a:pt x="3640569" y="8971583"/>
                  </a:lnTo>
                  <a:lnTo>
                    <a:pt x="3646305" y="8933483"/>
                  </a:lnTo>
                  <a:lnTo>
                    <a:pt x="3659766" y="8933483"/>
                  </a:lnTo>
                  <a:lnTo>
                    <a:pt x="3666700" y="8971583"/>
                  </a:lnTo>
                  <a:close/>
                </a:path>
                <a:path w="5528944" h="9429115">
                  <a:moveTo>
                    <a:pt x="4700956" y="8971583"/>
                  </a:moveTo>
                  <a:lnTo>
                    <a:pt x="4619802" y="8971583"/>
                  </a:lnTo>
                  <a:lnTo>
                    <a:pt x="4593193" y="8933483"/>
                  </a:lnTo>
                  <a:lnTo>
                    <a:pt x="4679867" y="8933483"/>
                  </a:lnTo>
                  <a:lnTo>
                    <a:pt x="4700956" y="8971583"/>
                  </a:lnTo>
                  <a:close/>
                </a:path>
                <a:path w="5528944" h="9429115">
                  <a:moveTo>
                    <a:pt x="4800920" y="8971583"/>
                  </a:moveTo>
                  <a:lnTo>
                    <a:pt x="4722745" y="8971583"/>
                  </a:lnTo>
                  <a:lnTo>
                    <a:pt x="4745153" y="8933483"/>
                  </a:lnTo>
                  <a:lnTo>
                    <a:pt x="4813034" y="8933483"/>
                  </a:lnTo>
                  <a:lnTo>
                    <a:pt x="4800920" y="8971583"/>
                  </a:lnTo>
                  <a:close/>
                </a:path>
                <a:path w="5528944" h="9429115">
                  <a:moveTo>
                    <a:pt x="5156437" y="8971583"/>
                  </a:moveTo>
                  <a:lnTo>
                    <a:pt x="5109618" y="8971583"/>
                  </a:lnTo>
                  <a:lnTo>
                    <a:pt x="5098243" y="8933483"/>
                  </a:lnTo>
                  <a:lnTo>
                    <a:pt x="5127877" y="8933483"/>
                  </a:lnTo>
                  <a:lnTo>
                    <a:pt x="5156437" y="8971583"/>
                  </a:lnTo>
                  <a:close/>
                </a:path>
                <a:path w="5528944" h="9429115">
                  <a:moveTo>
                    <a:pt x="2391513" y="8996983"/>
                  </a:moveTo>
                  <a:lnTo>
                    <a:pt x="2347169" y="8996983"/>
                  </a:lnTo>
                  <a:lnTo>
                    <a:pt x="2344721" y="8971583"/>
                  </a:lnTo>
                  <a:lnTo>
                    <a:pt x="2392660" y="8971583"/>
                  </a:lnTo>
                  <a:lnTo>
                    <a:pt x="2391513" y="8996983"/>
                  </a:lnTo>
                  <a:close/>
                </a:path>
                <a:path w="5528944" h="9429115">
                  <a:moveTo>
                    <a:pt x="2928227" y="8996983"/>
                  </a:moveTo>
                  <a:lnTo>
                    <a:pt x="2902695" y="8996983"/>
                  </a:lnTo>
                  <a:lnTo>
                    <a:pt x="2876041" y="8971583"/>
                  </a:lnTo>
                  <a:lnTo>
                    <a:pt x="2938911" y="8971583"/>
                  </a:lnTo>
                  <a:lnTo>
                    <a:pt x="2928227" y="8996983"/>
                  </a:lnTo>
                  <a:close/>
                </a:path>
                <a:path w="5528944" h="9429115">
                  <a:moveTo>
                    <a:pt x="3418592" y="8996983"/>
                  </a:moveTo>
                  <a:lnTo>
                    <a:pt x="3396751" y="8996983"/>
                  </a:lnTo>
                  <a:lnTo>
                    <a:pt x="3407459" y="8971583"/>
                  </a:lnTo>
                  <a:lnTo>
                    <a:pt x="3418592" y="8996983"/>
                  </a:lnTo>
                  <a:close/>
                </a:path>
                <a:path w="5528944" h="9429115">
                  <a:moveTo>
                    <a:pt x="3685265" y="8996983"/>
                  </a:moveTo>
                  <a:lnTo>
                    <a:pt x="3658018" y="8996983"/>
                  </a:lnTo>
                  <a:lnTo>
                    <a:pt x="3650164" y="8971583"/>
                  </a:lnTo>
                  <a:lnTo>
                    <a:pt x="3687913" y="8971583"/>
                  </a:lnTo>
                  <a:lnTo>
                    <a:pt x="3685265" y="8996983"/>
                  </a:lnTo>
                  <a:close/>
                </a:path>
                <a:path w="5528944" h="9429115">
                  <a:moveTo>
                    <a:pt x="3957709" y="8996983"/>
                  </a:moveTo>
                  <a:lnTo>
                    <a:pt x="3943209" y="8996983"/>
                  </a:lnTo>
                  <a:lnTo>
                    <a:pt x="3928266" y="8971583"/>
                  </a:lnTo>
                  <a:lnTo>
                    <a:pt x="3963958" y="8971583"/>
                  </a:lnTo>
                  <a:lnTo>
                    <a:pt x="3957709" y="8996983"/>
                  </a:lnTo>
                  <a:close/>
                </a:path>
                <a:path w="5528944" h="9429115">
                  <a:moveTo>
                    <a:pt x="4191339" y="8996983"/>
                  </a:moveTo>
                  <a:lnTo>
                    <a:pt x="4105626" y="8996983"/>
                  </a:lnTo>
                  <a:lnTo>
                    <a:pt x="4121833" y="8971583"/>
                  </a:lnTo>
                  <a:lnTo>
                    <a:pt x="4189161" y="8971583"/>
                  </a:lnTo>
                  <a:lnTo>
                    <a:pt x="4191339" y="8996983"/>
                  </a:lnTo>
                  <a:close/>
                </a:path>
                <a:path w="5528944" h="9429115">
                  <a:moveTo>
                    <a:pt x="4456126" y="8996983"/>
                  </a:moveTo>
                  <a:lnTo>
                    <a:pt x="4426578" y="8996983"/>
                  </a:lnTo>
                  <a:lnTo>
                    <a:pt x="4427921" y="8971583"/>
                  </a:lnTo>
                  <a:lnTo>
                    <a:pt x="4455525" y="8971583"/>
                  </a:lnTo>
                  <a:lnTo>
                    <a:pt x="4456126" y="8996983"/>
                  </a:lnTo>
                  <a:close/>
                </a:path>
                <a:path w="5528944" h="9429115">
                  <a:moveTo>
                    <a:pt x="4770518" y="8996983"/>
                  </a:moveTo>
                  <a:lnTo>
                    <a:pt x="4667417" y="8996983"/>
                  </a:lnTo>
                  <a:lnTo>
                    <a:pt x="4644367" y="8971583"/>
                  </a:lnTo>
                  <a:lnTo>
                    <a:pt x="4785581" y="8971583"/>
                  </a:lnTo>
                  <a:lnTo>
                    <a:pt x="4770518" y="8996983"/>
                  </a:lnTo>
                  <a:close/>
                </a:path>
                <a:path w="5528944" h="9429115">
                  <a:moveTo>
                    <a:pt x="5242017" y="9035083"/>
                  </a:moveTo>
                  <a:lnTo>
                    <a:pt x="5151282" y="9035083"/>
                  </a:lnTo>
                  <a:lnTo>
                    <a:pt x="5146468" y="8996983"/>
                  </a:lnTo>
                  <a:lnTo>
                    <a:pt x="5134852" y="8996983"/>
                  </a:lnTo>
                  <a:lnTo>
                    <a:pt x="5128082" y="8971583"/>
                  </a:lnTo>
                  <a:lnTo>
                    <a:pt x="5215841" y="8971583"/>
                  </a:lnTo>
                  <a:lnTo>
                    <a:pt x="5246446" y="8996983"/>
                  </a:lnTo>
                  <a:lnTo>
                    <a:pt x="5242017" y="9035083"/>
                  </a:lnTo>
                  <a:close/>
                </a:path>
                <a:path w="5528944" h="9429115">
                  <a:moveTo>
                    <a:pt x="38558" y="9035083"/>
                  </a:moveTo>
                  <a:lnTo>
                    <a:pt x="0" y="9035083"/>
                  </a:lnTo>
                  <a:lnTo>
                    <a:pt x="0" y="8996983"/>
                  </a:lnTo>
                  <a:lnTo>
                    <a:pt x="21198" y="8996983"/>
                  </a:lnTo>
                  <a:lnTo>
                    <a:pt x="38558" y="9035083"/>
                  </a:lnTo>
                  <a:close/>
                </a:path>
                <a:path w="5528944" h="9429115">
                  <a:moveTo>
                    <a:pt x="593773" y="9035083"/>
                  </a:moveTo>
                  <a:lnTo>
                    <a:pt x="537333" y="9035083"/>
                  </a:lnTo>
                  <a:lnTo>
                    <a:pt x="550407" y="8996983"/>
                  </a:lnTo>
                  <a:lnTo>
                    <a:pt x="588139" y="8996983"/>
                  </a:lnTo>
                  <a:lnTo>
                    <a:pt x="593773" y="9035083"/>
                  </a:lnTo>
                  <a:close/>
                </a:path>
                <a:path w="5528944" h="9429115">
                  <a:moveTo>
                    <a:pt x="1808470" y="9035083"/>
                  </a:moveTo>
                  <a:lnTo>
                    <a:pt x="1745981" y="9035083"/>
                  </a:lnTo>
                  <a:lnTo>
                    <a:pt x="1749976" y="8996983"/>
                  </a:lnTo>
                  <a:lnTo>
                    <a:pt x="1786984" y="8996983"/>
                  </a:lnTo>
                  <a:lnTo>
                    <a:pt x="1808470" y="9035083"/>
                  </a:lnTo>
                  <a:close/>
                </a:path>
                <a:path w="5528944" h="9429115">
                  <a:moveTo>
                    <a:pt x="4146306" y="9035083"/>
                  </a:moveTo>
                  <a:lnTo>
                    <a:pt x="4083563" y="9035083"/>
                  </a:lnTo>
                  <a:lnTo>
                    <a:pt x="4084517" y="8996983"/>
                  </a:lnTo>
                  <a:lnTo>
                    <a:pt x="4170032" y="8996983"/>
                  </a:lnTo>
                  <a:lnTo>
                    <a:pt x="4146306" y="9035083"/>
                  </a:lnTo>
                  <a:close/>
                </a:path>
                <a:path w="5528944" h="9429115">
                  <a:moveTo>
                    <a:pt x="4999203" y="9035083"/>
                  </a:moveTo>
                  <a:lnTo>
                    <a:pt x="4921813" y="9035083"/>
                  </a:lnTo>
                  <a:lnTo>
                    <a:pt x="4927388" y="8996983"/>
                  </a:lnTo>
                  <a:lnTo>
                    <a:pt x="5002137" y="8996983"/>
                  </a:lnTo>
                  <a:lnTo>
                    <a:pt x="4999203" y="9035083"/>
                  </a:lnTo>
                  <a:close/>
                </a:path>
                <a:path w="5528944" h="9429115">
                  <a:moveTo>
                    <a:pt x="65674" y="9060483"/>
                  </a:moveTo>
                  <a:lnTo>
                    <a:pt x="31908" y="9060483"/>
                  </a:lnTo>
                  <a:lnTo>
                    <a:pt x="22124" y="9035083"/>
                  </a:lnTo>
                  <a:lnTo>
                    <a:pt x="52670" y="9035083"/>
                  </a:lnTo>
                  <a:lnTo>
                    <a:pt x="65674" y="9060483"/>
                  </a:lnTo>
                  <a:close/>
                </a:path>
                <a:path w="5528944" h="9429115">
                  <a:moveTo>
                    <a:pt x="591993" y="9060483"/>
                  </a:moveTo>
                  <a:lnTo>
                    <a:pt x="540137" y="9060483"/>
                  </a:lnTo>
                  <a:lnTo>
                    <a:pt x="531197" y="9035083"/>
                  </a:lnTo>
                  <a:lnTo>
                    <a:pt x="596048" y="9035083"/>
                  </a:lnTo>
                  <a:lnTo>
                    <a:pt x="591993" y="9060483"/>
                  </a:lnTo>
                  <a:close/>
                </a:path>
                <a:path w="5528944" h="9429115">
                  <a:moveTo>
                    <a:pt x="1571942" y="9060483"/>
                  </a:moveTo>
                  <a:lnTo>
                    <a:pt x="1518734" y="9060483"/>
                  </a:lnTo>
                  <a:lnTo>
                    <a:pt x="1502752" y="9035083"/>
                  </a:lnTo>
                  <a:lnTo>
                    <a:pt x="1570009" y="9035083"/>
                  </a:lnTo>
                  <a:lnTo>
                    <a:pt x="1571942" y="9060483"/>
                  </a:lnTo>
                  <a:close/>
                </a:path>
                <a:path w="5528944" h="9429115">
                  <a:moveTo>
                    <a:pt x="1839958" y="9060483"/>
                  </a:moveTo>
                  <a:lnTo>
                    <a:pt x="1764839" y="9060483"/>
                  </a:lnTo>
                  <a:lnTo>
                    <a:pt x="1748764" y="9035083"/>
                  </a:lnTo>
                  <a:lnTo>
                    <a:pt x="1844281" y="9035083"/>
                  </a:lnTo>
                  <a:lnTo>
                    <a:pt x="1839958" y="9060483"/>
                  </a:lnTo>
                  <a:close/>
                </a:path>
                <a:path w="5528944" h="9429115">
                  <a:moveTo>
                    <a:pt x="2520854" y="9060483"/>
                  </a:moveTo>
                  <a:lnTo>
                    <a:pt x="2503587" y="9060483"/>
                  </a:lnTo>
                  <a:lnTo>
                    <a:pt x="2493547" y="9035083"/>
                  </a:lnTo>
                  <a:lnTo>
                    <a:pt x="2536051" y="9035083"/>
                  </a:lnTo>
                  <a:lnTo>
                    <a:pt x="2520854" y="9060483"/>
                  </a:lnTo>
                  <a:close/>
                </a:path>
                <a:path w="5528944" h="9429115">
                  <a:moveTo>
                    <a:pt x="712616" y="9123983"/>
                  </a:moveTo>
                  <a:lnTo>
                    <a:pt x="663204" y="9098583"/>
                  </a:lnTo>
                  <a:lnTo>
                    <a:pt x="670396" y="9098583"/>
                  </a:lnTo>
                  <a:lnTo>
                    <a:pt x="679630" y="9060483"/>
                  </a:lnTo>
                  <a:lnTo>
                    <a:pt x="711866" y="9060483"/>
                  </a:lnTo>
                  <a:lnTo>
                    <a:pt x="720766" y="9098583"/>
                  </a:lnTo>
                  <a:lnTo>
                    <a:pt x="712616" y="9123983"/>
                  </a:lnTo>
                  <a:close/>
                </a:path>
                <a:path w="5528944" h="9429115">
                  <a:moveTo>
                    <a:pt x="935316" y="9098583"/>
                  </a:moveTo>
                  <a:lnTo>
                    <a:pt x="846035" y="9098583"/>
                  </a:lnTo>
                  <a:lnTo>
                    <a:pt x="858266" y="9060483"/>
                  </a:lnTo>
                  <a:lnTo>
                    <a:pt x="917446" y="9060483"/>
                  </a:lnTo>
                  <a:lnTo>
                    <a:pt x="935316" y="9098583"/>
                  </a:lnTo>
                  <a:close/>
                </a:path>
                <a:path w="5528944" h="9429115">
                  <a:moveTo>
                    <a:pt x="2806757" y="9098583"/>
                  </a:moveTo>
                  <a:lnTo>
                    <a:pt x="2787826" y="9098583"/>
                  </a:lnTo>
                  <a:lnTo>
                    <a:pt x="2786156" y="9060483"/>
                  </a:lnTo>
                  <a:lnTo>
                    <a:pt x="2817828" y="9060483"/>
                  </a:lnTo>
                  <a:lnTo>
                    <a:pt x="2806757" y="9098583"/>
                  </a:lnTo>
                  <a:close/>
                </a:path>
                <a:path w="5528944" h="9429115">
                  <a:moveTo>
                    <a:pt x="3050832" y="9098583"/>
                  </a:moveTo>
                  <a:lnTo>
                    <a:pt x="3006170" y="9098583"/>
                  </a:lnTo>
                  <a:lnTo>
                    <a:pt x="3007904" y="9060483"/>
                  </a:lnTo>
                  <a:lnTo>
                    <a:pt x="3043200" y="9060483"/>
                  </a:lnTo>
                  <a:lnTo>
                    <a:pt x="3050832" y="9098583"/>
                  </a:lnTo>
                  <a:close/>
                </a:path>
                <a:path w="5528944" h="9429115">
                  <a:moveTo>
                    <a:pt x="3340498" y="9098583"/>
                  </a:moveTo>
                  <a:lnTo>
                    <a:pt x="3314859" y="9098583"/>
                  </a:lnTo>
                  <a:lnTo>
                    <a:pt x="3307329" y="9060483"/>
                  </a:lnTo>
                  <a:lnTo>
                    <a:pt x="3345721" y="9060483"/>
                  </a:lnTo>
                  <a:lnTo>
                    <a:pt x="3340498" y="9098583"/>
                  </a:lnTo>
                  <a:close/>
                </a:path>
                <a:path w="5528944" h="9429115">
                  <a:moveTo>
                    <a:pt x="3592347" y="9098583"/>
                  </a:moveTo>
                  <a:lnTo>
                    <a:pt x="3555338" y="9098583"/>
                  </a:lnTo>
                  <a:lnTo>
                    <a:pt x="3560114" y="9060483"/>
                  </a:lnTo>
                  <a:lnTo>
                    <a:pt x="3585562" y="9060483"/>
                  </a:lnTo>
                  <a:lnTo>
                    <a:pt x="3592347" y="9098583"/>
                  </a:lnTo>
                  <a:close/>
                </a:path>
                <a:path w="5528944" h="9429115">
                  <a:moveTo>
                    <a:pt x="4592474" y="9098583"/>
                  </a:moveTo>
                  <a:lnTo>
                    <a:pt x="4549798" y="9098583"/>
                  </a:lnTo>
                  <a:lnTo>
                    <a:pt x="4544428" y="9060483"/>
                  </a:lnTo>
                  <a:lnTo>
                    <a:pt x="4594397" y="9060483"/>
                  </a:lnTo>
                  <a:lnTo>
                    <a:pt x="4592474" y="9098583"/>
                  </a:lnTo>
                  <a:close/>
                </a:path>
                <a:path w="5528944" h="9429115">
                  <a:moveTo>
                    <a:pt x="170575" y="9123983"/>
                  </a:moveTo>
                  <a:lnTo>
                    <a:pt x="123535" y="9123983"/>
                  </a:lnTo>
                  <a:lnTo>
                    <a:pt x="125696" y="9098583"/>
                  </a:lnTo>
                  <a:lnTo>
                    <a:pt x="183851" y="9098583"/>
                  </a:lnTo>
                  <a:lnTo>
                    <a:pt x="170575" y="9123983"/>
                  </a:lnTo>
                  <a:close/>
                </a:path>
                <a:path w="5528944" h="9429115">
                  <a:moveTo>
                    <a:pt x="942845" y="9123983"/>
                  </a:moveTo>
                  <a:lnTo>
                    <a:pt x="833184" y="9123983"/>
                  </a:lnTo>
                  <a:lnTo>
                    <a:pt x="832686" y="9098583"/>
                  </a:lnTo>
                  <a:lnTo>
                    <a:pt x="944025" y="9098583"/>
                  </a:lnTo>
                  <a:lnTo>
                    <a:pt x="942845" y="9123983"/>
                  </a:lnTo>
                  <a:close/>
                </a:path>
                <a:path w="5528944" h="9429115">
                  <a:moveTo>
                    <a:pt x="1466765" y="9123983"/>
                  </a:moveTo>
                  <a:lnTo>
                    <a:pt x="1366729" y="9123983"/>
                  </a:lnTo>
                  <a:lnTo>
                    <a:pt x="1362963" y="9098583"/>
                  </a:lnTo>
                  <a:lnTo>
                    <a:pt x="1453688" y="9098583"/>
                  </a:lnTo>
                  <a:lnTo>
                    <a:pt x="1466765" y="9123983"/>
                  </a:lnTo>
                  <a:close/>
                </a:path>
                <a:path w="5528944" h="9429115">
                  <a:moveTo>
                    <a:pt x="2628718" y="9123983"/>
                  </a:moveTo>
                  <a:lnTo>
                    <a:pt x="2606746" y="9123983"/>
                  </a:lnTo>
                  <a:lnTo>
                    <a:pt x="2614638" y="9098583"/>
                  </a:lnTo>
                  <a:lnTo>
                    <a:pt x="2628718" y="9123983"/>
                  </a:lnTo>
                  <a:close/>
                </a:path>
                <a:path w="5528944" h="9429115">
                  <a:moveTo>
                    <a:pt x="5390589" y="9123983"/>
                  </a:moveTo>
                  <a:lnTo>
                    <a:pt x="5361351" y="9123983"/>
                  </a:lnTo>
                  <a:lnTo>
                    <a:pt x="5356866" y="9098583"/>
                  </a:lnTo>
                  <a:lnTo>
                    <a:pt x="5383125" y="9098583"/>
                  </a:lnTo>
                  <a:lnTo>
                    <a:pt x="5390589" y="9123983"/>
                  </a:lnTo>
                  <a:close/>
                </a:path>
                <a:path w="5528944" h="9429115">
                  <a:moveTo>
                    <a:pt x="1505060" y="9162083"/>
                  </a:moveTo>
                  <a:lnTo>
                    <a:pt x="1451391" y="9162083"/>
                  </a:lnTo>
                  <a:lnTo>
                    <a:pt x="1428382" y="9123983"/>
                  </a:lnTo>
                  <a:lnTo>
                    <a:pt x="1486483" y="9123983"/>
                  </a:lnTo>
                  <a:lnTo>
                    <a:pt x="1505060" y="9162083"/>
                  </a:lnTo>
                  <a:close/>
                </a:path>
                <a:path w="5528944" h="9429115">
                  <a:moveTo>
                    <a:pt x="2723351" y="9162083"/>
                  </a:moveTo>
                  <a:lnTo>
                    <a:pt x="2710777" y="9162083"/>
                  </a:lnTo>
                  <a:lnTo>
                    <a:pt x="2708387" y="9123983"/>
                  </a:lnTo>
                  <a:lnTo>
                    <a:pt x="2731341" y="9123983"/>
                  </a:lnTo>
                  <a:lnTo>
                    <a:pt x="2723351" y="9162083"/>
                  </a:lnTo>
                  <a:close/>
                </a:path>
                <a:path w="5528944" h="9429115">
                  <a:moveTo>
                    <a:pt x="2944118" y="9162083"/>
                  </a:moveTo>
                  <a:lnTo>
                    <a:pt x="2905675" y="9162083"/>
                  </a:lnTo>
                  <a:lnTo>
                    <a:pt x="2912748" y="9123983"/>
                  </a:lnTo>
                  <a:lnTo>
                    <a:pt x="2944380" y="9123983"/>
                  </a:lnTo>
                  <a:lnTo>
                    <a:pt x="2944118" y="9162083"/>
                  </a:lnTo>
                  <a:close/>
                </a:path>
                <a:path w="5528944" h="9429115">
                  <a:moveTo>
                    <a:pt x="3180339" y="9162083"/>
                  </a:moveTo>
                  <a:lnTo>
                    <a:pt x="3110341" y="9162083"/>
                  </a:lnTo>
                  <a:lnTo>
                    <a:pt x="3124632" y="9123983"/>
                  </a:lnTo>
                  <a:lnTo>
                    <a:pt x="3180163" y="9123983"/>
                  </a:lnTo>
                  <a:lnTo>
                    <a:pt x="3180339" y="9162083"/>
                  </a:lnTo>
                  <a:close/>
                </a:path>
                <a:path w="5528944" h="9429115">
                  <a:moveTo>
                    <a:pt x="4733005" y="9162083"/>
                  </a:moveTo>
                  <a:lnTo>
                    <a:pt x="4704714" y="9162083"/>
                  </a:lnTo>
                  <a:lnTo>
                    <a:pt x="4712540" y="9123983"/>
                  </a:lnTo>
                  <a:lnTo>
                    <a:pt x="4726943" y="9123983"/>
                  </a:lnTo>
                  <a:lnTo>
                    <a:pt x="4733005" y="9162083"/>
                  </a:lnTo>
                  <a:close/>
                </a:path>
                <a:path w="5528944" h="9429115">
                  <a:moveTo>
                    <a:pt x="313194" y="9200183"/>
                  </a:moveTo>
                  <a:lnTo>
                    <a:pt x="233570" y="9200183"/>
                  </a:lnTo>
                  <a:lnTo>
                    <a:pt x="243365" y="9162083"/>
                  </a:lnTo>
                  <a:lnTo>
                    <a:pt x="304001" y="9162083"/>
                  </a:lnTo>
                  <a:lnTo>
                    <a:pt x="313194" y="9200183"/>
                  </a:lnTo>
                  <a:close/>
                </a:path>
                <a:path w="5528944" h="9429115">
                  <a:moveTo>
                    <a:pt x="558027" y="9200183"/>
                  </a:moveTo>
                  <a:lnTo>
                    <a:pt x="521677" y="9200183"/>
                  </a:lnTo>
                  <a:lnTo>
                    <a:pt x="526580" y="9162083"/>
                  </a:lnTo>
                  <a:lnTo>
                    <a:pt x="557405" y="9162083"/>
                  </a:lnTo>
                  <a:lnTo>
                    <a:pt x="558027" y="9200183"/>
                  </a:lnTo>
                  <a:close/>
                </a:path>
                <a:path w="5528944" h="9429115">
                  <a:moveTo>
                    <a:pt x="1537835" y="9200183"/>
                  </a:moveTo>
                  <a:lnTo>
                    <a:pt x="1488390" y="9200183"/>
                  </a:lnTo>
                  <a:lnTo>
                    <a:pt x="1471478" y="9162083"/>
                  </a:lnTo>
                  <a:lnTo>
                    <a:pt x="1522261" y="9162083"/>
                  </a:lnTo>
                  <a:lnTo>
                    <a:pt x="1537835" y="9200183"/>
                  </a:lnTo>
                  <a:close/>
                </a:path>
                <a:path w="5528944" h="9429115">
                  <a:moveTo>
                    <a:pt x="2019056" y="9200183"/>
                  </a:moveTo>
                  <a:lnTo>
                    <a:pt x="2003101" y="9200183"/>
                  </a:lnTo>
                  <a:lnTo>
                    <a:pt x="2008726" y="9162083"/>
                  </a:lnTo>
                  <a:lnTo>
                    <a:pt x="2019056" y="9200183"/>
                  </a:lnTo>
                  <a:close/>
                </a:path>
                <a:path w="5528944" h="9429115">
                  <a:moveTo>
                    <a:pt x="3105263" y="9225583"/>
                  </a:moveTo>
                  <a:lnTo>
                    <a:pt x="3005921" y="9225583"/>
                  </a:lnTo>
                  <a:lnTo>
                    <a:pt x="3009003" y="9200183"/>
                  </a:lnTo>
                  <a:lnTo>
                    <a:pt x="3072257" y="9200183"/>
                  </a:lnTo>
                  <a:lnTo>
                    <a:pt x="3086097" y="9162083"/>
                  </a:lnTo>
                  <a:lnTo>
                    <a:pt x="3151601" y="9162083"/>
                  </a:lnTo>
                  <a:lnTo>
                    <a:pt x="3125939" y="9200183"/>
                  </a:lnTo>
                  <a:lnTo>
                    <a:pt x="3105263" y="9225583"/>
                  </a:lnTo>
                  <a:close/>
                </a:path>
                <a:path w="5528944" h="9429115">
                  <a:moveTo>
                    <a:pt x="3636293" y="9200183"/>
                  </a:moveTo>
                  <a:lnTo>
                    <a:pt x="3620356" y="9200183"/>
                  </a:lnTo>
                  <a:lnTo>
                    <a:pt x="3612408" y="9162083"/>
                  </a:lnTo>
                  <a:lnTo>
                    <a:pt x="3641400" y="9162083"/>
                  </a:lnTo>
                  <a:lnTo>
                    <a:pt x="3636293" y="9200183"/>
                  </a:lnTo>
                  <a:close/>
                </a:path>
                <a:path w="5528944" h="9429115">
                  <a:moveTo>
                    <a:pt x="4655465" y="9200183"/>
                  </a:moveTo>
                  <a:lnTo>
                    <a:pt x="4635593" y="9200183"/>
                  </a:lnTo>
                  <a:lnTo>
                    <a:pt x="4639289" y="9162083"/>
                  </a:lnTo>
                  <a:lnTo>
                    <a:pt x="4655988" y="9162083"/>
                  </a:lnTo>
                  <a:lnTo>
                    <a:pt x="4655465" y="9200183"/>
                  </a:lnTo>
                  <a:close/>
                </a:path>
                <a:path w="5528944" h="9429115">
                  <a:moveTo>
                    <a:pt x="4987979" y="9200183"/>
                  </a:moveTo>
                  <a:lnTo>
                    <a:pt x="4899047" y="9200183"/>
                  </a:lnTo>
                  <a:lnTo>
                    <a:pt x="4927112" y="9162083"/>
                  </a:lnTo>
                  <a:lnTo>
                    <a:pt x="4982436" y="9162083"/>
                  </a:lnTo>
                  <a:lnTo>
                    <a:pt x="4987979" y="9200183"/>
                  </a:lnTo>
                  <a:close/>
                </a:path>
                <a:path w="5528944" h="9429115">
                  <a:moveTo>
                    <a:pt x="5475269" y="9200183"/>
                  </a:moveTo>
                  <a:lnTo>
                    <a:pt x="5463479" y="9200183"/>
                  </a:lnTo>
                  <a:lnTo>
                    <a:pt x="5462890" y="9162083"/>
                  </a:lnTo>
                  <a:lnTo>
                    <a:pt x="5469872" y="9162083"/>
                  </a:lnTo>
                  <a:lnTo>
                    <a:pt x="5475269" y="9200183"/>
                  </a:lnTo>
                  <a:close/>
                </a:path>
                <a:path w="5528944" h="9429115">
                  <a:moveTo>
                    <a:pt x="3579533" y="9225583"/>
                  </a:moveTo>
                  <a:lnTo>
                    <a:pt x="3558183" y="9225583"/>
                  </a:lnTo>
                  <a:lnTo>
                    <a:pt x="3565297" y="9200183"/>
                  </a:lnTo>
                  <a:lnTo>
                    <a:pt x="3573140" y="9200183"/>
                  </a:lnTo>
                  <a:lnTo>
                    <a:pt x="3579533" y="9225583"/>
                  </a:lnTo>
                  <a:close/>
                </a:path>
                <a:path w="5528944" h="9429115">
                  <a:moveTo>
                    <a:pt x="4084328" y="9225583"/>
                  </a:moveTo>
                  <a:lnTo>
                    <a:pt x="4030462" y="9225583"/>
                  </a:lnTo>
                  <a:lnTo>
                    <a:pt x="4035610" y="9200183"/>
                  </a:lnTo>
                  <a:lnTo>
                    <a:pt x="4069864" y="9200183"/>
                  </a:lnTo>
                  <a:lnTo>
                    <a:pt x="4084328" y="9225583"/>
                  </a:lnTo>
                  <a:close/>
                </a:path>
                <a:path w="5528944" h="9429115">
                  <a:moveTo>
                    <a:pt x="4932855" y="9225583"/>
                  </a:moveTo>
                  <a:lnTo>
                    <a:pt x="4859007" y="9225583"/>
                  </a:lnTo>
                  <a:lnTo>
                    <a:pt x="4876032" y="9200183"/>
                  </a:lnTo>
                  <a:lnTo>
                    <a:pt x="4960380" y="9200183"/>
                  </a:lnTo>
                  <a:lnTo>
                    <a:pt x="4932855" y="9225583"/>
                  </a:lnTo>
                  <a:close/>
                </a:path>
                <a:path w="5528944" h="9429115">
                  <a:moveTo>
                    <a:pt x="907936" y="9263683"/>
                  </a:moveTo>
                  <a:lnTo>
                    <a:pt x="880094" y="9263683"/>
                  </a:lnTo>
                  <a:lnTo>
                    <a:pt x="888555" y="9225583"/>
                  </a:lnTo>
                  <a:lnTo>
                    <a:pt x="898346" y="9225583"/>
                  </a:lnTo>
                  <a:lnTo>
                    <a:pt x="907936" y="9263683"/>
                  </a:lnTo>
                  <a:close/>
                </a:path>
                <a:path w="5528944" h="9429115">
                  <a:moveTo>
                    <a:pt x="1180077" y="9263683"/>
                  </a:moveTo>
                  <a:lnTo>
                    <a:pt x="1125830" y="9263683"/>
                  </a:lnTo>
                  <a:lnTo>
                    <a:pt x="1138939" y="9225583"/>
                  </a:lnTo>
                  <a:lnTo>
                    <a:pt x="1166176" y="9225583"/>
                  </a:lnTo>
                  <a:lnTo>
                    <a:pt x="1180077" y="9263683"/>
                  </a:lnTo>
                  <a:close/>
                </a:path>
                <a:path w="5528944" h="9429115">
                  <a:moveTo>
                    <a:pt x="1912286" y="9263683"/>
                  </a:moveTo>
                  <a:lnTo>
                    <a:pt x="1882075" y="9263683"/>
                  </a:lnTo>
                  <a:lnTo>
                    <a:pt x="1896260" y="9225583"/>
                  </a:lnTo>
                  <a:lnTo>
                    <a:pt x="1905100" y="9225583"/>
                  </a:lnTo>
                  <a:lnTo>
                    <a:pt x="1912286" y="9263683"/>
                  </a:lnTo>
                  <a:close/>
                </a:path>
                <a:path w="5528944" h="9429115">
                  <a:moveTo>
                    <a:pt x="4058537" y="9263683"/>
                  </a:moveTo>
                  <a:lnTo>
                    <a:pt x="4040020" y="9263683"/>
                  </a:lnTo>
                  <a:lnTo>
                    <a:pt x="4030921" y="9225583"/>
                  </a:lnTo>
                  <a:lnTo>
                    <a:pt x="4068561" y="9225583"/>
                  </a:lnTo>
                  <a:lnTo>
                    <a:pt x="4058537" y="9263683"/>
                  </a:lnTo>
                  <a:close/>
                </a:path>
                <a:path w="5528944" h="9429115">
                  <a:moveTo>
                    <a:pt x="4308631" y="9263683"/>
                  </a:moveTo>
                  <a:lnTo>
                    <a:pt x="4274937" y="9263683"/>
                  </a:lnTo>
                  <a:lnTo>
                    <a:pt x="4275362" y="9225583"/>
                  </a:lnTo>
                  <a:lnTo>
                    <a:pt x="4307649" y="9225583"/>
                  </a:lnTo>
                  <a:lnTo>
                    <a:pt x="4308631" y="9263683"/>
                  </a:lnTo>
                  <a:close/>
                </a:path>
                <a:path w="5528944" h="9429115">
                  <a:moveTo>
                    <a:pt x="676431" y="9289083"/>
                  </a:moveTo>
                  <a:lnTo>
                    <a:pt x="647398" y="9289083"/>
                  </a:lnTo>
                  <a:lnTo>
                    <a:pt x="622655" y="9263683"/>
                  </a:lnTo>
                  <a:lnTo>
                    <a:pt x="688423" y="9263683"/>
                  </a:lnTo>
                  <a:lnTo>
                    <a:pt x="676431" y="9289083"/>
                  </a:lnTo>
                  <a:close/>
                </a:path>
                <a:path w="5528944" h="9429115">
                  <a:moveTo>
                    <a:pt x="1192068" y="9289083"/>
                  </a:moveTo>
                  <a:lnTo>
                    <a:pt x="1118391" y="9289083"/>
                  </a:lnTo>
                  <a:lnTo>
                    <a:pt x="1115665" y="9263683"/>
                  </a:lnTo>
                  <a:lnTo>
                    <a:pt x="1193488" y="9263683"/>
                  </a:lnTo>
                  <a:lnTo>
                    <a:pt x="1192068" y="9289083"/>
                  </a:lnTo>
                  <a:close/>
                </a:path>
                <a:path w="5528944" h="9429115">
                  <a:moveTo>
                    <a:pt x="3166663" y="9289083"/>
                  </a:moveTo>
                  <a:lnTo>
                    <a:pt x="3129114" y="9289083"/>
                  </a:lnTo>
                  <a:lnTo>
                    <a:pt x="3135125" y="9263683"/>
                  </a:lnTo>
                  <a:lnTo>
                    <a:pt x="3161103" y="9263683"/>
                  </a:lnTo>
                  <a:lnTo>
                    <a:pt x="3166663" y="9289083"/>
                  </a:lnTo>
                  <a:close/>
                </a:path>
                <a:path w="5528944" h="9429115">
                  <a:moveTo>
                    <a:pt x="3455593" y="9327183"/>
                  </a:moveTo>
                  <a:lnTo>
                    <a:pt x="3373176" y="9327183"/>
                  </a:lnTo>
                  <a:lnTo>
                    <a:pt x="3389363" y="9289083"/>
                  </a:lnTo>
                  <a:lnTo>
                    <a:pt x="3457132" y="9289083"/>
                  </a:lnTo>
                  <a:lnTo>
                    <a:pt x="3455593" y="9327183"/>
                  </a:lnTo>
                  <a:close/>
                </a:path>
                <a:path w="5528944" h="9429115">
                  <a:moveTo>
                    <a:pt x="3978231" y="9327183"/>
                  </a:moveTo>
                  <a:lnTo>
                    <a:pt x="3964122" y="9327183"/>
                  </a:lnTo>
                  <a:lnTo>
                    <a:pt x="3961437" y="9289083"/>
                  </a:lnTo>
                  <a:lnTo>
                    <a:pt x="3983193" y="9289083"/>
                  </a:lnTo>
                  <a:lnTo>
                    <a:pt x="3978231" y="9327183"/>
                  </a:lnTo>
                  <a:close/>
                </a:path>
                <a:path w="5528944" h="9429115">
                  <a:moveTo>
                    <a:pt x="304221" y="9352583"/>
                  </a:moveTo>
                  <a:lnTo>
                    <a:pt x="294360" y="9352583"/>
                  </a:lnTo>
                  <a:lnTo>
                    <a:pt x="283531" y="9327183"/>
                  </a:lnTo>
                  <a:lnTo>
                    <a:pt x="301503" y="9327183"/>
                  </a:lnTo>
                  <a:lnTo>
                    <a:pt x="304221" y="9352583"/>
                  </a:lnTo>
                  <a:close/>
                </a:path>
                <a:path w="5528944" h="9429115">
                  <a:moveTo>
                    <a:pt x="3387065" y="9352583"/>
                  </a:moveTo>
                  <a:lnTo>
                    <a:pt x="3356933" y="9352583"/>
                  </a:lnTo>
                  <a:lnTo>
                    <a:pt x="3357784" y="9327183"/>
                  </a:lnTo>
                  <a:lnTo>
                    <a:pt x="3412697" y="9327183"/>
                  </a:lnTo>
                  <a:lnTo>
                    <a:pt x="3387065" y="9352583"/>
                  </a:lnTo>
                  <a:close/>
                </a:path>
                <a:path w="5528944" h="9429115">
                  <a:moveTo>
                    <a:pt x="578886" y="9390683"/>
                  </a:moveTo>
                  <a:lnTo>
                    <a:pt x="497200" y="9390683"/>
                  </a:lnTo>
                  <a:lnTo>
                    <a:pt x="479014" y="9352583"/>
                  </a:lnTo>
                  <a:lnTo>
                    <a:pt x="557760" y="9352583"/>
                  </a:lnTo>
                  <a:lnTo>
                    <a:pt x="578886" y="9390683"/>
                  </a:lnTo>
                  <a:close/>
                </a:path>
                <a:path w="5528944" h="9429115">
                  <a:moveTo>
                    <a:pt x="3301922" y="9390683"/>
                  </a:moveTo>
                  <a:lnTo>
                    <a:pt x="3241080" y="9390683"/>
                  </a:lnTo>
                  <a:lnTo>
                    <a:pt x="3247106" y="9352583"/>
                  </a:lnTo>
                  <a:lnTo>
                    <a:pt x="3297173" y="9352583"/>
                  </a:lnTo>
                  <a:lnTo>
                    <a:pt x="3301922" y="9390683"/>
                  </a:lnTo>
                  <a:close/>
                </a:path>
                <a:path w="5528944" h="9429115">
                  <a:moveTo>
                    <a:pt x="1887668" y="9428783"/>
                  </a:moveTo>
                  <a:lnTo>
                    <a:pt x="1866384" y="9428783"/>
                  </a:lnTo>
                  <a:lnTo>
                    <a:pt x="1866515" y="9390683"/>
                  </a:lnTo>
                  <a:lnTo>
                    <a:pt x="1883313" y="9390683"/>
                  </a:lnTo>
                  <a:lnTo>
                    <a:pt x="1887668" y="9428783"/>
                  </a:lnTo>
                  <a:close/>
                </a:path>
              </a:pathLst>
            </a:custGeom>
            <a:solidFill>
              <a:srgbClr val="EFEBD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0253" y="2406171"/>
              <a:ext cx="15497174" cy="292417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4449" y="5695670"/>
              <a:ext cx="12830174" cy="269557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0253" y="5695670"/>
              <a:ext cx="2705099" cy="269557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145"/>
              <a:t>Rétroplanning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16828124" y="1008686"/>
            <a:ext cx="284480" cy="5473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400" spc="-80" b="1">
                <a:solidFill>
                  <a:srgbClr val="731A1F"/>
                </a:solidFill>
                <a:latin typeface="Tahoma"/>
                <a:cs typeface="Tahoma"/>
              </a:rPr>
              <a:t>5</a:t>
            </a:r>
            <a:endParaRPr sz="3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85270" y="397082"/>
            <a:ext cx="17299305" cy="9449435"/>
            <a:chOff x="485270" y="397082"/>
            <a:chExt cx="17299305" cy="94494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270" y="397082"/>
              <a:ext cx="17298692" cy="9449258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2230402" y="407102"/>
              <a:ext cx="5528945" cy="9429115"/>
            </a:xfrm>
            <a:custGeom>
              <a:avLst/>
              <a:gdLst/>
              <a:ahLst/>
              <a:cxnLst/>
              <a:rect l="l" t="t" r="r" b="b"/>
              <a:pathLst>
                <a:path w="5528944" h="9429115">
                  <a:moveTo>
                    <a:pt x="5524351" y="32744"/>
                  </a:moveTo>
                  <a:lnTo>
                    <a:pt x="5406666" y="32744"/>
                  </a:lnTo>
                  <a:lnTo>
                    <a:pt x="5425852" y="0"/>
                  </a:lnTo>
                  <a:lnTo>
                    <a:pt x="5525825" y="0"/>
                  </a:lnTo>
                  <a:lnTo>
                    <a:pt x="5524351" y="32744"/>
                  </a:lnTo>
                  <a:close/>
                </a:path>
                <a:path w="5528944" h="9429115">
                  <a:moveTo>
                    <a:pt x="5405324" y="65489"/>
                  </a:moveTo>
                  <a:lnTo>
                    <a:pt x="5405782" y="32744"/>
                  </a:lnTo>
                  <a:lnTo>
                    <a:pt x="5419335" y="32744"/>
                  </a:lnTo>
                  <a:lnTo>
                    <a:pt x="5405324" y="65489"/>
                  </a:lnTo>
                  <a:close/>
                </a:path>
                <a:path w="5528944" h="9429115">
                  <a:moveTo>
                    <a:pt x="1321573" y="65489"/>
                  </a:moveTo>
                  <a:lnTo>
                    <a:pt x="1302974" y="65489"/>
                  </a:lnTo>
                  <a:lnTo>
                    <a:pt x="1293558" y="32744"/>
                  </a:lnTo>
                  <a:lnTo>
                    <a:pt x="1313105" y="32744"/>
                  </a:lnTo>
                  <a:lnTo>
                    <a:pt x="1321573" y="65489"/>
                  </a:lnTo>
                  <a:close/>
                </a:path>
                <a:path w="5528944" h="9429115">
                  <a:moveTo>
                    <a:pt x="1868643" y="65489"/>
                  </a:moveTo>
                  <a:lnTo>
                    <a:pt x="1809062" y="65489"/>
                  </a:lnTo>
                  <a:lnTo>
                    <a:pt x="1802430" y="32744"/>
                  </a:lnTo>
                  <a:lnTo>
                    <a:pt x="1876436" y="32744"/>
                  </a:lnTo>
                  <a:lnTo>
                    <a:pt x="1868643" y="65489"/>
                  </a:lnTo>
                  <a:close/>
                </a:path>
                <a:path w="5528944" h="9429115">
                  <a:moveTo>
                    <a:pt x="2037836" y="65489"/>
                  </a:moveTo>
                  <a:lnTo>
                    <a:pt x="2028766" y="65489"/>
                  </a:lnTo>
                  <a:lnTo>
                    <a:pt x="2027620" y="32744"/>
                  </a:lnTo>
                  <a:lnTo>
                    <a:pt x="2032498" y="32744"/>
                  </a:lnTo>
                  <a:lnTo>
                    <a:pt x="2037836" y="65489"/>
                  </a:lnTo>
                  <a:close/>
                </a:path>
                <a:path w="5528944" h="9429115">
                  <a:moveTo>
                    <a:pt x="2608721" y="65489"/>
                  </a:moveTo>
                  <a:lnTo>
                    <a:pt x="2550738" y="65489"/>
                  </a:lnTo>
                  <a:lnTo>
                    <a:pt x="2546598" y="32744"/>
                  </a:lnTo>
                  <a:lnTo>
                    <a:pt x="2626983" y="32744"/>
                  </a:lnTo>
                  <a:lnTo>
                    <a:pt x="2608721" y="65489"/>
                  </a:lnTo>
                  <a:close/>
                </a:path>
                <a:path w="5528944" h="9429115">
                  <a:moveTo>
                    <a:pt x="3400931" y="65489"/>
                  </a:moveTo>
                  <a:lnTo>
                    <a:pt x="3356408" y="65489"/>
                  </a:lnTo>
                  <a:lnTo>
                    <a:pt x="3362827" y="32744"/>
                  </a:lnTo>
                  <a:lnTo>
                    <a:pt x="3388143" y="32744"/>
                  </a:lnTo>
                  <a:lnTo>
                    <a:pt x="3400931" y="65489"/>
                  </a:lnTo>
                  <a:close/>
                </a:path>
                <a:path w="5528944" h="9429115">
                  <a:moveTo>
                    <a:pt x="3387189" y="98234"/>
                  </a:moveTo>
                  <a:lnTo>
                    <a:pt x="3372906" y="98234"/>
                  </a:lnTo>
                  <a:lnTo>
                    <a:pt x="3362642" y="65489"/>
                  </a:lnTo>
                  <a:lnTo>
                    <a:pt x="3394240" y="65489"/>
                  </a:lnTo>
                  <a:lnTo>
                    <a:pt x="3387189" y="98234"/>
                  </a:lnTo>
                  <a:close/>
                </a:path>
                <a:path w="5528944" h="9429115">
                  <a:moveTo>
                    <a:pt x="514101" y="98234"/>
                  </a:moveTo>
                  <a:lnTo>
                    <a:pt x="469223" y="98234"/>
                  </a:lnTo>
                  <a:lnTo>
                    <a:pt x="467193" y="65489"/>
                  </a:lnTo>
                  <a:lnTo>
                    <a:pt x="514378" y="65489"/>
                  </a:lnTo>
                  <a:lnTo>
                    <a:pt x="514101" y="98234"/>
                  </a:lnTo>
                  <a:close/>
                </a:path>
                <a:path w="5528944" h="9429115">
                  <a:moveTo>
                    <a:pt x="1229961" y="98234"/>
                  </a:moveTo>
                  <a:lnTo>
                    <a:pt x="1199139" y="98234"/>
                  </a:lnTo>
                  <a:lnTo>
                    <a:pt x="1214829" y="65489"/>
                  </a:lnTo>
                  <a:lnTo>
                    <a:pt x="1229961" y="98234"/>
                  </a:lnTo>
                  <a:close/>
                </a:path>
                <a:path w="5528944" h="9429115">
                  <a:moveTo>
                    <a:pt x="1299827" y="130979"/>
                  </a:moveTo>
                  <a:lnTo>
                    <a:pt x="1220787" y="130979"/>
                  </a:lnTo>
                  <a:lnTo>
                    <a:pt x="1195375" y="98234"/>
                  </a:lnTo>
                  <a:lnTo>
                    <a:pt x="1272291" y="98234"/>
                  </a:lnTo>
                  <a:lnTo>
                    <a:pt x="1299827" y="130979"/>
                  </a:lnTo>
                  <a:close/>
                </a:path>
                <a:path w="5528944" h="9429115">
                  <a:moveTo>
                    <a:pt x="1349799" y="196469"/>
                  </a:moveTo>
                  <a:lnTo>
                    <a:pt x="1291825" y="196469"/>
                  </a:lnTo>
                  <a:lnTo>
                    <a:pt x="1283098" y="163724"/>
                  </a:lnTo>
                  <a:lnTo>
                    <a:pt x="1264760" y="163724"/>
                  </a:lnTo>
                  <a:lnTo>
                    <a:pt x="1243952" y="130979"/>
                  </a:lnTo>
                  <a:lnTo>
                    <a:pt x="1326866" y="130979"/>
                  </a:lnTo>
                  <a:lnTo>
                    <a:pt x="1353533" y="163724"/>
                  </a:lnTo>
                  <a:lnTo>
                    <a:pt x="1349799" y="196469"/>
                  </a:lnTo>
                  <a:close/>
                </a:path>
                <a:path w="5528944" h="9429115">
                  <a:moveTo>
                    <a:pt x="2755854" y="98234"/>
                  </a:moveTo>
                  <a:lnTo>
                    <a:pt x="2666733" y="98234"/>
                  </a:lnTo>
                  <a:lnTo>
                    <a:pt x="2668668" y="65489"/>
                  </a:lnTo>
                  <a:lnTo>
                    <a:pt x="2724989" y="65489"/>
                  </a:lnTo>
                  <a:lnTo>
                    <a:pt x="2755854" y="98234"/>
                  </a:lnTo>
                  <a:close/>
                </a:path>
                <a:path w="5528944" h="9429115">
                  <a:moveTo>
                    <a:pt x="2772152" y="130979"/>
                  </a:moveTo>
                  <a:lnTo>
                    <a:pt x="2672798" y="130979"/>
                  </a:lnTo>
                  <a:lnTo>
                    <a:pt x="2667976" y="98234"/>
                  </a:lnTo>
                  <a:lnTo>
                    <a:pt x="2776828" y="98234"/>
                  </a:lnTo>
                  <a:lnTo>
                    <a:pt x="2772152" y="130979"/>
                  </a:lnTo>
                  <a:close/>
                </a:path>
                <a:path w="5528944" h="9429115">
                  <a:moveTo>
                    <a:pt x="4124539" y="98234"/>
                  </a:moveTo>
                  <a:lnTo>
                    <a:pt x="4107901" y="98234"/>
                  </a:lnTo>
                  <a:lnTo>
                    <a:pt x="4099490" y="65489"/>
                  </a:lnTo>
                  <a:lnTo>
                    <a:pt x="4132398" y="65489"/>
                  </a:lnTo>
                  <a:lnTo>
                    <a:pt x="4124539" y="98234"/>
                  </a:lnTo>
                  <a:close/>
                </a:path>
                <a:path w="5528944" h="9429115">
                  <a:moveTo>
                    <a:pt x="4616926" y="98234"/>
                  </a:moveTo>
                  <a:lnTo>
                    <a:pt x="4534438" y="98234"/>
                  </a:lnTo>
                  <a:lnTo>
                    <a:pt x="4554809" y="65489"/>
                  </a:lnTo>
                  <a:lnTo>
                    <a:pt x="4617122" y="65489"/>
                  </a:lnTo>
                  <a:lnTo>
                    <a:pt x="4616926" y="98234"/>
                  </a:lnTo>
                  <a:close/>
                </a:path>
                <a:path w="5528944" h="9429115">
                  <a:moveTo>
                    <a:pt x="4569293" y="130979"/>
                  </a:moveTo>
                  <a:lnTo>
                    <a:pt x="4450836" y="130979"/>
                  </a:lnTo>
                  <a:lnTo>
                    <a:pt x="4433194" y="98234"/>
                  </a:lnTo>
                  <a:lnTo>
                    <a:pt x="4591760" y="98234"/>
                  </a:lnTo>
                  <a:lnTo>
                    <a:pt x="4569293" y="130979"/>
                  </a:lnTo>
                  <a:close/>
                </a:path>
                <a:path w="5528944" h="9429115">
                  <a:moveTo>
                    <a:pt x="4498990" y="163724"/>
                  </a:moveTo>
                  <a:lnTo>
                    <a:pt x="4473768" y="130979"/>
                  </a:lnTo>
                  <a:lnTo>
                    <a:pt x="4523504" y="130979"/>
                  </a:lnTo>
                  <a:lnTo>
                    <a:pt x="4498990" y="163724"/>
                  </a:lnTo>
                  <a:close/>
                </a:path>
                <a:path w="5528944" h="9429115">
                  <a:moveTo>
                    <a:pt x="4881111" y="98234"/>
                  </a:moveTo>
                  <a:lnTo>
                    <a:pt x="4814602" y="98234"/>
                  </a:lnTo>
                  <a:lnTo>
                    <a:pt x="4814213" y="65489"/>
                  </a:lnTo>
                  <a:lnTo>
                    <a:pt x="4882486" y="65489"/>
                  </a:lnTo>
                  <a:lnTo>
                    <a:pt x="4881111" y="98234"/>
                  </a:lnTo>
                  <a:close/>
                </a:path>
                <a:path w="5528944" h="9429115">
                  <a:moveTo>
                    <a:pt x="1030533" y="130979"/>
                  </a:moveTo>
                  <a:lnTo>
                    <a:pt x="980904" y="130979"/>
                  </a:lnTo>
                  <a:lnTo>
                    <a:pt x="962996" y="98234"/>
                  </a:lnTo>
                  <a:lnTo>
                    <a:pt x="1029916" y="98234"/>
                  </a:lnTo>
                  <a:lnTo>
                    <a:pt x="1030533" y="130979"/>
                  </a:lnTo>
                  <a:close/>
                </a:path>
                <a:path w="5528944" h="9429115">
                  <a:moveTo>
                    <a:pt x="1761469" y="130979"/>
                  </a:moveTo>
                  <a:lnTo>
                    <a:pt x="1686751" y="130979"/>
                  </a:lnTo>
                  <a:lnTo>
                    <a:pt x="1671846" y="98234"/>
                  </a:lnTo>
                  <a:lnTo>
                    <a:pt x="1758465" y="98234"/>
                  </a:lnTo>
                  <a:lnTo>
                    <a:pt x="1761469" y="130979"/>
                  </a:lnTo>
                  <a:close/>
                </a:path>
                <a:path w="5528944" h="9429115">
                  <a:moveTo>
                    <a:pt x="1749803" y="163724"/>
                  </a:moveTo>
                  <a:lnTo>
                    <a:pt x="1734880" y="163724"/>
                  </a:lnTo>
                  <a:lnTo>
                    <a:pt x="1718170" y="130979"/>
                  </a:lnTo>
                  <a:lnTo>
                    <a:pt x="1755776" y="130979"/>
                  </a:lnTo>
                  <a:lnTo>
                    <a:pt x="1749803" y="163724"/>
                  </a:lnTo>
                  <a:close/>
                </a:path>
                <a:path w="5528944" h="9429115">
                  <a:moveTo>
                    <a:pt x="1954042" y="130979"/>
                  </a:moveTo>
                  <a:lnTo>
                    <a:pt x="1904597" y="130979"/>
                  </a:lnTo>
                  <a:lnTo>
                    <a:pt x="1907876" y="98234"/>
                  </a:lnTo>
                  <a:lnTo>
                    <a:pt x="1952427" y="98234"/>
                  </a:lnTo>
                  <a:lnTo>
                    <a:pt x="1954042" y="130979"/>
                  </a:lnTo>
                  <a:close/>
                </a:path>
                <a:path w="5528944" h="9429115">
                  <a:moveTo>
                    <a:pt x="2508348" y="130979"/>
                  </a:moveTo>
                  <a:lnTo>
                    <a:pt x="2419617" y="130979"/>
                  </a:lnTo>
                  <a:lnTo>
                    <a:pt x="2411259" y="98234"/>
                  </a:lnTo>
                  <a:lnTo>
                    <a:pt x="2490522" y="98234"/>
                  </a:lnTo>
                  <a:lnTo>
                    <a:pt x="2508348" y="130979"/>
                  </a:lnTo>
                  <a:close/>
                </a:path>
                <a:path w="5528944" h="9429115">
                  <a:moveTo>
                    <a:pt x="3486472" y="130979"/>
                  </a:moveTo>
                  <a:lnTo>
                    <a:pt x="3476223" y="130979"/>
                  </a:lnTo>
                  <a:lnTo>
                    <a:pt x="3478678" y="98234"/>
                  </a:lnTo>
                  <a:lnTo>
                    <a:pt x="3482509" y="98234"/>
                  </a:lnTo>
                  <a:lnTo>
                    <a:pt x="3486472" y="130979"/>
                  </a:lnTo>
                  <a:close/>
                </a:path>
                <a:path w="5528944" h="9429115">
                  <a:moveTo>
                    <a:pt x="3744695" y="130979"/>
                  </a:moveTo>
                  <a:lnTo>
                    <a:pt x="3720728" y="130979"/>
                  </a:lnTo>
                  <a:lnTo>
                    <a:pt x="3723610" y="98234"/>
                  </a:lnTo>
                  <a:lnTo>
                    <a:pt x="3738628" y="98234"/>
                  </a:lnTo>
                  <a:lnTo>
                    <a:pt x="3744695" y="130979"/>
                  </a:lnTo>
                  <a:close/>
                </a:path>
                <a:path w="5528944" h="9429115">
                  <a:moveTo>
                    <a:pt x="5491782" y="130979"/>
                  </a:moveTo>
                  <a:lnTo>
                    <a:pt x="5458568" y="130979"/>
                  </a:lnTo>
                  <a:lnTo>
                    <a:pt x="5461056" y="98234"/>
                  </a:lnTo>
                  <a:lnTo>
                    <a:pt x="5500022" y="98234"/>
                  </a:lnTo>
                  <a:lnTo>
                    <a:pt x="5491782" y="130979"/>
                  </a:lnTo>
                  <a:close/>
                </a:path>
                <a:path w="5528944" h="9429115">
                  <a:moveTo>
                    <a:pt x="99369" y="163724"/>
                  </a:moveTo>
                  <a:lnTo>
                    <a:pt x="68393" y="163724"/>
                  </a:lnTo>
                  <a:lnTo>
                    <a:pt x="69344" y="130979"/>
                  </a:lnTo>
                  <a:lnTo>
                    <a:pt x="95298" y="130979"/>
                  </a:lnTo>
                  <a:lnTo>
                    <a:pt x="99369" y="163724"/>
                  </a:lnTo>
                  <a:close/>
                </a:path>
                <a:path w="5528944" h="9429115">
                  <a:moveTo>
                    <a:pt x="364255" y="163724"/>
                  </a:moveTo>
                  <a:lnTo>
                    <a:pt x="312332" y="163724"/>
                  </a:lnTo>
                  <a:lnTo>
                    <a:pt x="316591" y="130979"/>
                  </a:lnTo>
                  <a:lnTo>
                    <a:pt x="354927" y="130979"/>
                  </a:lnTo>
                  <a:lnTo>
                    <a:pt x="364255" y="163724"/>
                  </a:lnTo>
                  <a:close/>
                </a:path>
                <a:path w="5528944" h="9429115">
                  <a:moveTo>
                    <a:pt x="3326210" y="163724"/>
                  </a:moveTo>
                  <a:lnTo>
                    <a:pt x="3228604" y="163724"/>
                  </a:lnTo>
                  <a:lnTo>
                    <a:pt x="3228336" y="130979"/>
                  </a:lnTo>
                  <a:lnTo>
                    <a:pt x="3294966" y="130979"/>
                  </a:lnTo>
                  <a:lnTo>
                    <a:pt x="3326210" y="163724"/>
                  </a:lnTo>
                  <a:close/>
                </a:path>
                <a:path w="5528944" h="9429115">
                  <a:moveTo>
                    <a:pt x="3394033" y="196469"/>
                  </a:moveTo>
                  <a:lnTo>
                    <a:pt x="3305425" y="196469"/>
                  </a:lnTo>
                  <a:lnTo>
                    <a:pt x="3285557" y="163724"/>
                  </a:lnTo>
                  <a:lnTo>
                    <a:pt x="3358817" y="163724"/>
                  </a:lnTo>
                  <a:lnTo>
                    <a:pt x="3394033" y="196469"/>
                  </a:lnTo>
                  <a:close/>
                </a:path>
                <a:path w="5528944" h="9429115">
                  <a:moveTo>
                    <a:pt x="4299168" y="163724"/>
                  </a:moveTo>
                  <a:lnTo>
                    <a:pt x="4249101" y="163724"/>
                  </a:lnTo>
                  <a:lnTo>
                    <a:pt x="4261455" y="130979"/>
                  </a:lnTo>
                  <a:lnTo>
                    <a:pt x="4286961" y="130979"/>
                  </a:lnTo>
                  <a:lnTo>
                    <a:pt x="4299168" y="163724"/>
                  </a:lnTo>
                  <a:close/>
                </a:path>
                <a:path w="5528944" h="9429115">
                  <a:moveTo>
                    <a:pt x="4396708" y="229214"/>
                  </a:moveTo>
                  <a:lnTo>
                    <a:pt x="4391706" y="229214"/>
                  </a:lnTo>
                  <a:lnTo>
                    <a:pt x="4237706" y="163724"/>
                  </a:lnTo>
                  <a:lnTo>
                    <a:pt x="4342559" y="163724"/>
                  </a:lnTo>
                  <a:lnTo>
                    <a:pt x="4363731" y="196469"/>
                  </a:lnTo>
                  <a:lnTo>
                    <a:pt x="4393608" y="196469"/>
                  </a:lnTo>
                  <a:lnTo>
                    <a:pt x="4396708" y="229214"/>
                  </a:lnTo>
                  <a:close/>
                </a:path>
                <a:path w="5528944" h="9429115">
                  <a:moveTo>
                    <a:pt x="4755907" y="163724"/>
                  </a:moveTo>
                  <a:lnTo>
                    <a:pt x="4695046" y="163724"/>
                  </a:lnTo>
                  <a:lnTo>
                    <a:pt x="4699803" y="130979"/>
                  </a:lnTo>
                  <a:lnTo>
                    <a:pt x="4750164" y="130979"/>
                  </a:lnTo>
                  <a:lnTo>
                    <a:pt x="4755907" y="163724"/>
                  </a:lnTo>
                  <a:close/>
                </a:path>
                <a:path w="5528944" h="9429115">
                  <a:moveTo>
                    <a:pt x="5236282" y="163724"/>
                  </a:moveTo>
                  <a:lnTo>
                    <a:pt x="5189170" y="163724"/>
                  </a:lnTo>
                  <a:lnTo>
                    <a:pt x="5187177" y="130979"/>
                  </a:lnTo>
                  <a:lnTo>
                    <a:pt x="5238489" y="130979"/>
                  </a:lnTo>
                  <a:lnTo>
                    <a:pt x="5236282" y="163724"/>
                  </a:lnTo>
                  <a:close/>
                </a:path>
                <a:path w="5528944" h="9429115">
                  <a:moveTo>
                    <a:pt x="1148680" y="196469"/>
                  </a:moveTo>
                  <a:lnTo>
                    <a:pt x="1067177" y="196469"/>
                  </a:lnTo>
                  <a:lnTo>
                    <a:pt x="1070763" y="163724"/>
                  </a:lnTo>
                  <a:lnTo>
                    <a:pt x="1138246" y="163724"/>
                  </a:lnTo>
                  <a:lnTo>
                    <a:pt x="1148680" y="196469"/>
                  </a:lnTo>
                  <a:close/>
                </a:path>
                <a:path w="5528944" h="9429115">
                  <a:moveTo>
                    <a:pt x="1600168" y="196469"/>
                  </a:moveTo>
                  <a:lnTo>
                    <a:pt x="1576305" y="196469"/>
                  </a:lnTo>
                  <a:lnTo>
                    <a:pt x="1583284" y="163724"/>
                  </a:lnTo>
                  <a:lnTo>
                    <a:pt x="1596107" y="163724"/>
                  </a:lnTo>
                  <a:lnTo>
                    <a:pt x="1600168" y="196469"/>
                  </a:lnTo>
                  <a:close/>
                </a:path>
                <a:path w="5528944" h="9429115">
                  <a:moveTo>
                    <a:pt x="1881382" y="196469"/>
                  </a:moveTo>
                  <a:lnTo>
                    <a:pt x="1790285" y="196469"/>
                  </a:lnTo>
                  <a:lnTo>
                    <a:pt x="1817467" y="163724"/>
                  </a:lnTo>
                  <a:lnTo>
                    <a:pt x="1856078" y="163724"/>
                  </a:lnTo>
                  <a:lnTo>
                    <a:pt x="1881382" y="196469"/>
                  </a:lnTo>
                  <a:close/>
                </a:path>
                <a:path w="5528944" h="9429115">
                  <a:moveTo>
                    <a:pt x="1867105" y="229214"/>
                  </a:moveTo>
                  <a:lnTo>
                    <a:pt x="1803441" y="229214"/>
                  </a:lnTo>
                  <a:lnTo>
                    <a:pt x="1796682" y="196469"/>
                  </a:lnTo>
                  <a:lnTo>
                    <a:pt x="1875046" y="196469"/>
                  </a:lnTo>
                  <a:lnTo>
                    <a:pt x="1867105" y="229214"/>
                  </a:lnTo>
                  <a:close/>
                </a:path>
                <a:path w="5528944" h="9429115">
                  <a:moveTo>
                    <a:pt x="2121041" y="196469"/>
                  </a:moveTo>
                  <a:lnTo>
                    <a:pt x="2017366" y="196469"/>
                  </a:lnTo>
                  <a:lnTo>
                    <a:pt x="2018152" y="163724"/>
                  </a:lnTo>
                  <a:lnTo>
                    <a:pt x="2096518" y="163724"/>
                  </a:lnTo>
                  <a:lnTo>
                    <a:pt x="2121041" y="196469"/>
                  </a:lnTo>
                  <a:close/>
                </a:path>
                <a:path w="5528944" h="9429115">
                  <a:moveTo>
                    <a:pt x="2313876" y="196469"/>
                  </a:moveTo>
                  <a:lnTo>
                    <a:pt x="2266254" y="196469"/>
                  </a:lnTo>
                  <a:lnTo>
                    <a:pt x="2266200" y="163724"/>
                  </a:lnTo>
                  <a:lnTo>
                    <a:pt x="2317576" y="163724"/>
                  </a:lnTo>
                  <a:lnTo>
                    <a:pt x="2313876" y="196469"/>
                  </a:lnTo>
                  <a:close/>
                </a:path>
                <a:path w="5528944" h="9429115">
                  <a:moveTo>
                    <a:pt x="2399018" y="196469"/>
                  </a:moveTo>
                  <a:lnTo>
                    <a:pt x="2371525" y="196469"/>
                  </a:lnTo>
                  <a:lnTo>
                    <a:pt x="2375633" y="163724"/>
                  </a:lnTo>
                  <a:lnTo>
                    <a:pt x="2388890" y="163724"/>
                  </a:lnTo>
                  <a:lnTo>
                    <a:pt x="2399018" y="196469"/>
                  </a:lnTo>
                  <a:close/>
                </a:path>
                <a:path w="5528944" h="9429115">
                  <a:moveTo>
                    <a:pt x="2408182" y="229214"/>
                  </a:moveTo>
                  <a:lnTo>
                    <a:pt x="2380758" y="229214"/>
                  </a:lnTo>
                  <a:lnTo>
                    <a:pt x="2373124" y="196469"/>
                  </a:lnTo>
                  <a:lnTo>
                    <a:pt x="2414076" y="196469"/>
                  </a:lnTo>
                  <a:lnTo>
                    <a:pt x="2408182" y="229214"/>
                  </a:lnTo>
                  <a:close/>
                </a:path>
                <a:path w="5528944" h="9429115">
                  <a:moveTo>
                    <a:pt x="2635757" y="196469"/>
                  </a:moveTo>
                  <a:lnTo>
                    <a:pt x="2547888" y="196469"/>
                  </a:lnTo>
                  <a:lnTo>
                    <a:pt x="2550939" y="163724"/>
                  </a:lnTo>
                  <a:lnTo>
                    <a:pt x="2634097" y="163724"/>
                  </a:lnTo>
                  <a:lnTo>
                    <a:pt x="2635757" y="196469"/>
                  </a:lnTo>
                  <a:close/>
                </a:path>
                <a:path w="5528944" h="9429115">
                  <a:moveTo>
                    <a:pt x="2596858" y="229214"/>
                  </a:moveTo>
                  <a:lnTo>
                    <a:pt x="2561199" y="229214"/>
                  </a:lnTo>
                  <a:lnTo>
                    <a:pt x="2551246" y="196469"/>
                  </a:lnTo>
                  <a:lnTo>
                    <a:pt x="2616106" y="196469"/>
                  </a:lnTo>
                  <a:lnTo>
                    <a:pt x="2596858" y="229214"/>
                  </a:lnTo>
                  <a:close/>
                </a:path>
                <a:path w="5528944" h="9429115">
                  <a:moveTo>
                    <a:pt x="1000182" y="229214"/>
                  </a:moveTo>
                  <a:lnTo>
                    <a:pt x="933317" y="229214"/>
                  </a:lnTo>
                  <a:lnTo>
                    <a:pt x="950331" y="196469"/>
                  </a:lnTo>
                  <a:lnTo>
                    <a:pt x="984089" y="196469"/>
                  </a:lnTo>
                  <a:lnTo>
                    <a:pt x="1000182" y="229214"/>
                  </a:lnTo>
                  <a:close/>
                </a:path>
                <a:path w="5528944" h="9429115">
                  <a:moveTo>
                    <a:pt x="1022743" y="261959"/>
                  </a:moveTo>
                  <a:lnTo>
                    <a:pt x="920630" y="261959"/>
                  </a:lnTo>
                  <a:lnTo>
                    <a:pt x="918025" y="229214"/>
                  </a:lnTo>
                  <a:lnTo>
                    <a:pt x="1018288" y="229214"/>
                  </a:lnTo>
                  <a:lnTo>
                    <a:pt x="1022743" y="261959"/>
                  </a:lnTo>
                  <a:close/>
                </a:path>
                <a:path w="5528944" h="9429115">
                  <a:moveTo>
                    <a:pt x="1013476" y="294704"/>
                  </a:moveTo>
                  <a:lnTo>
                    <a:pt x="973966" y="294704"/>
                  </a:lnTo>
                  <a:lnTo>
                    <a:pt x="954494" y="261959"/>
                  </a:lnTo>
                  <a:lnTo>
                    <a:pt x="1019994" y="261959"/>
                  </a:lnTo>
                  <a:lnTo>
                    <a:pt x="1013476" y="294704"/>
                  </a:lnTo>
                  <a:close/>
                </a:path>
                <a:path w="5528944" h="9429115">
                  <a:moveTo>
                    <a:pt x="4644005" y="229214"/>
                  </a:moveTo>
                  <a:lnTo>
                    <a:pt x="4613756" y="229214"/>
                  </a:lnTo>
                  <a:lnTo>
                    <a:pt x="4601338" y="196469"/>
                  </a:lnTo>
                  <a:lnTo>
                    <a:pt x="4631767" y="196469"/>
                  </a:lnTo>
                  <a:lnTo>
                    <a:pt x="4644005" y="229214"/>
                  </a:lnTo>
                  <a:close/>
                </a:path>
                <a:path w="5528944" h="9429115">
                  <a:moveTo>
                    <a:pt x="5124831" y="229214"/>
                  </a:moveTo>
                  <a:lnTo>
                    <a:pt x="5087698" y="229214"/>
                  </a:lnTo>
                  <a:lnTo>
                    <a:pt x="5091530" y="196469"/>
                  </a:lnTo>
                  <a:lnTo>
                    <a:pt x="5128106" y="196469"/>
                  </a:lnTo>
                  <a:lnTo>
                    <a:pt x="5124831" y="229214"/>
                  </a:lnTo>
                  <a:close/>
                </a:path>
                <a:path w="5528944" h="9429115">
                  <a:moveTo>
                    <a:pt x="5394879" y="229214"/>
                  </a:moveTo>
                  <a:lnTo>
                    <a:pt x="5361794" y="229214"/>
                  </a:lnTo>
                  <a:lnTo>
                    <a:pt x="5375343" y="196469"/>
                  </a:lnTo>
                  <a:lnTo>
                    <a:pt x="5389901" y="196469"/>
                  </a:lnTo>
                  <a:lnTo>
                    <a:pt x="5394879" y="229214"/>
                  </a:lnTo>
                  <a:close/>
                </a:path>
                <a:path w="5528944" h="9429115">
                  <a:moveTo>
                    <a:pt x="5382701" y="261959"/>
                  </a:moveTo>
                  <a:lnTo>
                    <a:pt x="5354298" y="261959"/>
                  </a:lnTo>
                  <a:lnTo>
                    <a:pt x="5338427" y="229214"/>
                  </a:lnTo>
                  <a:lnTo>
                    <a:pt x="5395828" y="229214"/>
                  </a:lnTo>
                  <a:lnTo>
                    <a:pt x="5382701" y="261959"/>
                  </a:lnTo>
                  <a:close/>
                </a:path>
                <a:path w="5528944" h="9429115">
                  <a:moveTo>
                    <a:pt x="242926" y="261959"/>
                  </a:moveTo>
                  <a:lnTo>
                    <a:pt x="143771" y="261959"/>
                  </a:lnTo>
                  <a:lnTo>
                    <a:pt x="159538" y="229214"/>
                  </a:lnTo>
                  <a:lnTo>
                    <a:pt x="229616" y="229214"/>
                  </a:lnTo>
                  <a:lnTo>
                    <a:pt x="242926" y="261959"/>
                  </a:lnTo>
                  <a:close/>
                </a:path>
                <a:path w="5528944" h="9429115">
                  <a:moveTo>
                    <a:pt x="227061" y="294704"/>
                  </a:moveTo>
                  <a:lnTo>
                    <a:pt x="168915" y="294704"/>
                  </a:lnTo>
                  <a:lnTo>
                    <a:pt x="131000" y="261959"/>
                  </a:lnTo>
                  <a:lnTo>
                    <a:pt x="252616" y="261959"/>
                  </a:lnTo>
                  <a:lnTo>
                    <a:pt x="227061" y="294704"/>
                  </a:lnTo>
                  <a:close/>
                </a:path>
                <a:path w="5528944" h="9429115">
                  <a:moveTo>
                    <a:pt x="508812" y="261959"/>
                  </a:moveTo>
                  <a:lnTo>
                    <a:pt x="455598" y="261959"/>
                  </a:lnTo>
                  <a:lnTo>
                    <a:pt x="457791" y="229214"/>
                  </a:lnTo>
                  <a:lnTo>
                    <a:pt x="510155" y="229214"/>
                  </a:lnTo>
                  <a:lnTo>
                    <a:pt x="508812" y="261959"/>
                  </a:lnTo>
                  <a:close/>
                </a:path>
                <a:path w="5528944" h="9429115">
                  <a:moveTo>
                    <a:pt x="1255855" y="261959"/>
                  </a:moveTo>
                  <a:lnTo>
                    <a:pt x="1200451" y="261959"/>
                  </a:lnTo>
                  <a:lnTo>
                    <a:pt x="1201413" y="229214"/>
                  </a:lnTo>
                  <a:lnTo>
                    <a:pt x="1251079" y="229214"/>
                  </a:lnTo>
                  <a:lnTo>
                    <a:pt x="1255855" y="261959"/>
                  </a:lnTo>
                  <a:close/>
                </a:path>
                <a:path w="5528944" h="9429115">
                  <a:moveTo>
                    <a:pt x="1514814" y="261959"/>
                  </a:moveTo>
                  <a:lnTo>
                    <a:pt x="1468623" y="261959"/>
                  </a:lnTo>
                  <a:lnTo>
                    <a:pt x="1475570" y="229214"/>
                  </a:lnTo>
                  <a:lnTo>
                    <a:pt x="1521612" y="229214"/>
                  </a:lnTo>
                  <a:lnTo>
                    <a:pt x="1514814" y="261959"/>
                  </a:lnTo>
                  <a:close/>
                </a:path>
                <a:path w="5528944" h="9429115">
                  <a:moveTo>
                    <a:pt x="1744737" y="261959"/>
                  </a:moveTo>
                  <a:lnTo>
                    <a:pt x="1646707" y="261959"/>
                  </a:lnTo>
                  <a:lnTo>
                    <a:pt x="1654099" y="229214"/>
                  </a:lnTo>
                  <a:lnTo>
                    <a:pt x="1722631" y="229214"/>
                  </a:lnTo>
                  <a:lnTo>
                    <a:pt x="1744737" y="261959"/>
                  </a:lnTo>
                  <a:close/>
                </a:path>
                <a:path w="5528944" h="9429115">
                  <a:moveTo>
                    <a:pt x="1750762" y="294704"/>
                  </a:moveTo>
                  <a:lnTo>
                    <a:pt x="1627645" y="294704"/>
                  </a:lnTo>
                  <a:lnTo>
                    <a:pt x="1627697" y="261959"/>
                  </a:lnTo>
                  <a:lnTo>
                    <a:pt x="1754171" y="261959"/>
                  </a:lnTo>
                  <a:lnTo>
                    <a:pt x="1750762" y="294704"/>
                  </a:lnTo>
                  <a:close/>
                </a:path>
                <a:path w="5528944" h="9429115">
                  <a:moveTo>
                    <a:pt x="2234491" y="294704"/>
                  </a:moveTo>
                  <a:lnTo>
                    <a:pt x="2121041" y="294704"/>
                  </a:lnTo>
                  <a:lnTo>
                    <a:pt x="2140774" y="261959"/>
                  </a:lnTo>
                  <a:lnTo>
                    <a:pt x="2165496" y="229214"/>
                  </a:lnTo>
                  <a:lnTo>
                    <a:pt x="2232570" y="229214"/>
                  </a:lnTo>
                  <a:lnTo>
                    <a:pt x="2238489" y="261959"/>
                  </a:lnTo>
                  <a:lnTo>
                    <a:pt x="2241931" y="261959"/>
                  </a:lnTo>
                  <a:lnTo>
                    <a:pt x="2234491" y="294704"/>
                  </a:lnTo>
                  <a:close/>
                </a:path>
                <a:path w="5528944" h="9429115">
                  <a:moveTo>
                    <a:pt x="1995281" y="294704"/>
                  </a:moveTo>
                  <a:lnTo>
                    <a:pt x="1874276" y="294704"/>
                  </a:lnTo>
                  <a:lnTo>
                    <a:pt x="1898779" y="261959"/>
                  </a:lnTo>
                  <a:lnTo>
                    <a:pt x="1991216" y="261959"/>
                  </a:lnTo>
                  <a:lnTo>
                    <a:pt x="1995281" y="294704"/>
                  </a:lnTo>
                  <a:close/>
                </a:path>
                <a:path w="5528944" h="9429115">
                  <a:moveTo>
                    <a:pt x="1953318" y="327449"/>
                  </a:moveTo>
                  <a:lnTo>
                    <a:pt x="1778104" y="327449"/>
                  </a:lnTo>
                  <a:lnTo>
                    <a:pt x="1781411" y="294704"/>
                  </a:lnTo>
                  <a:lnTo>
                    <a:pt x="1978402" y="294704"/>
                  </a:lnTo>
                  <a:lnTo>
                    <a:pt x="1953318" y="327449"/>
                  </a:lnTo>
                  <a:close/>
                </a:path>
                <a:path w="5528944" h="9429115">
                  <a:moveTo>
                    <a:pt x="2121499" y="360194"/>
                  </a:moveTo>
                  <a:lnTo>
                    <a:pt x="2040717" y="360194"/>
                  </a:lnTo>
                  <a:lnTo>
                    <a:pt x="2065065" y="327449"/>
                  </a:lnTo>
                  <a:lnTo>
                    <a:pt x="2086700" y="327449"/>
                  </a:lnTo>
                  <a:lnTo>
                    <a:pt x="2105423" y="294704"/>
                  </a:lnTo>
                  <a:lnTo>
                    <a:pt x="2155784" y="294704"/>
                  </a:lnTo>
                  <a:lnTo>
                    <a:pt x="2134552" y="327449"/>
                  </a:lnTo>
                  <a:lnTo>
                    <a:pt x="2121499" y="360194"/>
                  </a:lnTo>
                  <a:close/>
                </a:path>
                <a:path w="5528944" h="9429115">
                  <a:moveTo>
                    <a:pt x="1899653" y="392939"/>
                  </a:moveTo>
                  <a:lnTo>
                    <a:pt x="1878172" y="392939"/>
                  </a:lnTo>
                  <a:lnTo>
                    <a:pt x="1861244" y="360194"/>
                  </a:lnTo>
                  <a:lnTo>
                    <a:pt x="1789723" y="360194"/>
                  </a:lnTo>
                  <a:lnTo>
                    <a:pt x="1779994" y="327449"/>
                  </a:lnTo>
                  <a:lnTo>
                    <a:pt x="1903386" y="327449"/>
                  </a:lnTo>
                  <a:lnTo>
                    <a:pt x="1899677" y="392523"/>
                  </a:lnTo>
                  <a:lnTo>
                    <a:pt x="1899653" y="392939"/>
                  </a:lnTo>
                  <a:close/>
                </a:path>
                <a:path w="5528944" h="9429115">
                  <a:moveTo>
                    <a:pt x="2112790" y="392939"/>
                  </a:moveTo>
                  <a:lnTo>
                    <a:pt x="1986554" y="392939"/>
                  </a:lnTo>
                  <a:lnTo>
                    <a:pt x="2006793" y="360194"/>
                  </a:lnTo>
                  <a:lnTo>
                    <a:pt x="2118847" y="360194"/>
                  </a:lnTo>
                  <a:lnTo>
                    <a:pt x="2112867" y="392523"/>
                  </a:lnTo>
                  <a:lnTo>
                    <a:pt x="2112790" y="392939"/>
                  </a:lnTo>
                  <a:close/>
                </a:path>
                <a:path w="5528944" h="9429115">
                  <a:moveTo>
                    <a:pt x="2009460" y="458110"/>
                  </a:moveTo>
                  <a:lnTo>
                    <a:pt x="1941374" y="458110"/>
                  </a:lnTo>
                  <a:lnTo>
                    <a:pt x="1951822" y="425684"/>
                  </a:lnTo>
                  <a:lnTo>
                    <a:pt x="1967574" y="392939"/>
                  </a:lnTo>
                  <a:lnTo>
                    <a:pt x="2019662" y="392939"/>
                  </a:lnTo>
                  <a:lnTo>
                    <a:pt x="2014129" y="425684"/>
                  </a:lnTo>
                  <a:lnTo>
                    <a:pt x="2010823" y="425684"/>
                  </a:lnTo>
                  <a:lnTo>
                    <a:pt x="2009460" y="458110"/>
                  </a:lnTo>
                  <a:close/>
                </a:path>
                <a:path w="5528944" h="9429115">
                  <a:moveTo>
                    <a:pt x="3001943" y="261959"/>
                  </a:moveTo>
                  <a:lnTo>
                    <a:pt x="2919363" y="261959"/>
                  </a:lnTo>
                  <a:lnTo>
                    <a:pt x="2922341" y="229214"/>
                  </a:lnTo>
                  <a:lnTo>
                    <a:pt x="2986367" y="229214"/>
                  </a:lnTo>
                  <a:lnTo>
                    <a:pt x="3001943" y="261959"/>
                  </a:lnTo>
                  <a:close/>
                </a:path>
                <a:path w="5528944" h="9429115">
                  <a:moveTo>
                    <a:pt x="3000710" y="294704"/>
                  </a:moveTo>
                  <a:lnTo>
                    <a:pt x="2984214" y="294704"/>
                  </a:lnTo>
                  <a:lnTo>
                    <a:pt x="2960080" y="261959"/>
                  </a:lnTo>
                  <a:lnTo>
                    <a:pt x="3018514" y="261959"/>
                  </a:lnTo>
                  <a:lnTo>
                    <a:pt x="3000710" y="294704"/>
                  </a:lnTo>
                  <a:close/>
                </a:path>
                <a:path w="5528944" h="9429115">
                  <a:moveTo>
                    <a:pt x="3267030" y="327449"/>
                  </a:moveTo>
                  <a:lnTo>
                    <a:pt x="3208926" y="327449"/>
                  </a:lnTo>
                  <a:lnTo>
                    <a:pt x="3196385" y="261959"/>
                  </a:lnTo>
                  <a:lnTo>
                    <a:pt x="3263774" y="261959"/>
                  </a:lnTo>
                  <a:lnTo>
                    <a:pt x="3273230" y="294704"/>
                  </a:lnTo>
                  <a:lnTo>
                    <a:pt x="3274044" y="294704"/>
                  </a:lnTo>
                  <a:lnTo>
                    <a:pt x="3267030" y="327449"/>
                  </a:lnTo>
                  <a:close/>
                </a:path>
                <a:path w="5528944" h="9429115">
                  <a:moveTo>
                    <a:pt x="3505464" y="294704"/>
                  </a:moveTo>
                  <a:lnTo>
                    <a:pt x="3448913" y="294704"/>
                  </a:lnTo>
                  <a:lnTo>
                    <a:pt x="3446097" y="261959"/>
                  </a:lnTo>
                  <a:lnTo>
                    <a:pt x="3502182" y="261959"/>
                  </a:lnTo>
                  <a:lnTo>
                    <a:pt x="3505464" y="294704"/>
                  </a:lnTo>
                  <a:close/>
                </a:path>
                <a:path w="5528944" h="9429115">
                  <a:moveTo>
                    <a:pt x="308315" y="327449"/>
                  </a:moveTo>
                  <a:lnTo>
                    <a:pt x="275505" y="327449"/>
                  </a:lnTo>
                  <a:lnTo>
                    <a:pt x="279181" y="294704"/>
                  </a:lnTo>
                  <a:lnTo>
                    <a:pt x="305303" y="294704"/>
                  </a:lnTo>
                  <a:lnTo>
                    <a:pt x="308315" y="327449"/>
                  </a:lnTo>
                  <a:close/>
                </a:path>
                <a:path w="5528944" h="9429115">
                  <a:moveTo>
                    <a:pt x="580339" y="360194"/>
                  </a:moveTo>
                  <a:lnTo>
                    <a:pt x="567008" y="360194"/>
                  </a:lnTo>
                  <a:lnTo>
                    <a:pt x="554843" y="327449"/>
                  </a:lnTo>
                  <a:lnTo>
                    <a:pt x="547952" y="327449"/>
                  </a:lnTo>
                  <a:lnTo>
                    <a:pt x="553242" y="294704"/>
                  </a:lnTo>
                  <a:lnTo>
                    <a:pt x="586658" y="294704"/>
                  </a:lnTo>
                  <a:lnTo>
                    <a:pt x="594580" y="327449"/>
                  </a:lnTo>
                  <a:lnTo>
                    <a:pt x="580339" y="360194"/>
                  </a:lnTo>
                  <a:close/>
                </a:path>
                <a:path w="5528944" h="9429115">
                  <a:moveTo>
                    <a:pt x="885157" y="327449"/>
                  </a:moveTo>
                  <a:lnTo>
                    <a:pt x="859870" y="327449"/>
                  </a:lnTo>
                  <a:lnTo>
                    <a:pt x="865862" y="294704"/>
                  </a:lnTo>
                  <a:lnTo>
                    <a:pt x="878540" y="294704"/>
                  </a:lnTo>
                  <a:lnTo>
                    <a:pt x="885157" y="327449"/>
                  </a:lnTo>
                  <a:close/>
                </a:path>
                <a:path w="5528944" h="9429115">
                  <a:moveTo>
                    <a:pt x="1118068" y="327449"/>
                  </a:moveTo>
                  <a:lnTo>
                    <a:pt x="1054709" y="327449"/>
                  </a:lnTo>
                  <a:lnTo>
                    <a:pt x="1072937" y="294704"/>
                  </a:lnTo>
                  <a:lnTo>
                    <a:pt x="1111416" y="294704"/>
                  </a:lnTo>
                  <a:lnTo>
                    <a:pt x="1118068" y="327449"/>
                  </a:lnTo>
                  <a:close/>
                </a:path>
                <a:path w="5528944" h="9429115">
                  <a:moveTo>
                    <a:pt x="1096243" y="360194"/>
                  </a:moveTo>
                  <a:lnTo>
                    <a:pt x="1057083" y="360194"/>
                  </a:lnTo>
                  <a:lnTo>
                    <a:pt x="1035612" y="327449"/>
                  </a:lnTo>
                  <a:lnTo>
                    <a:pt x="1114822" y="327449"/>
                  </a:lnTo>
                  <a:lnTo>
                    <a:pt x="1096243" y="360194"/>
                  </a:lnTo>
                  <a:close/>
                </a:path>
                <a:path w="5528944" h="9429115">
                  <a:moveTo>
                    <a:pt x="4510504" y="327449"/>
                  </a:moveTo>
                  <a:lnTo>
                    <a:pt x="4469573" y="327449"/>
                  </a:lnTo>
                  <a:lnTo>
                    <a:pt x="4474000" y="294704"/>
                  </a:lnTo>
                  <a:lnTo>
                    <a:pt x="4512927" y="294704"/>
                  </a:lnTo>
                  <a:lnTo>
                    <a:pt x="4510504" y="327449"/>
                  </a:lnTo>
                  <a:close/>
                </a:path>
                <a:path w="5528944" h="9429115">
                  <a:moveTo>
                    <a:pt x="4781140" y="327449"/>
                  </a:moveTo>
                  <a:lnTo>
                    <a:pt x="4747308" y="327449"/>
                  </a:lnTo>
                  <a:lnTo>
                    <a:pt x="4744585" y="294704"/>
                  </a:lnTo>
                  <a:lnTo>
                    <a:pt x="4788950" y="294704"/>
                  </a:lnTo>
                  <a:lnTo>
                    <a:pt x="4781140" y="327449"/>
                  </a:lnTo>
                  <a:close/>
                </a:path>
                <a:path w="5528944" h="9429115">
                  <a:moveTo>
                    <a:pt x="110323" y="360194"/>
                  </a:moveTo>
                  <a:lnTo>
                    <a:pt x="19986" y="360194"/>
                  </a:lnTo>
                  <a:lnTo>
                    <a:pt x="39507" y="327449"/>
                  </a:lnTo>
                  <a:lnTo>
                    <a:pt x="106593" y="327449"/>
                  </a:lnTo>
                  <a:lnTo>
                    <a:pt x="110323" y="360194"/>
                  </a:lnTo>
                  <a:close/>
                </a:path>
                <a:path w="5528944" h="9429115">
                  <a:moveTo>
                    <a:pt x="1116" y="392523"/>
                  </a:moveTo>
                  <a:lnTo>
                    <a:pt x="0" y="365927"/>
                  </a:lnTo>
                  <a:lnTo>
                    <a:pt x="0" y="360194"/>
                  </a:lnTo>
                  <a:lnTo>
                    <a:pt x="109193" y="360194"/>
                  </a:lnTo>
                  <a:lnTo>
                    <a:pt x="1116" y="392523"/>
                  </a:lnTo>
                  <a:close/>
                </a:path>
                <a:path w="5528944" h="9429115">
                  <a:moveTo>
                    <a:pt x="1130" y="392857"/>
                  </a:moveTo>
                  <a:lnTo>
                    <a:pt x="0" y="392857"/>
                  </a:lnTo>
                  <a:lnTo>
                    <a:pt x="1116" y="392523"/>
                  </a:lnTo>
                  <a:lnTo>
                    <a:pt x="1130" y="392857"/>
                  </a:lnTo>
                  <a:close/>
                </a:path>
                <a:path w="5528944" h="9429115">
                  <a:moveTo>
                    <a:pt x="1378634" y="360194"/>
                  </a:moveTo>
                  <a:lnTo>
                    <a:pt x="1325821" y="360194"/>
                  </a:lnTo>
                  <a:lnTo>
                    <a:pt x="1322883" y="327449"/>
                  </a:lnTo>
                  <a:lnTo>
                    <a:pt x="1379466" y="327449"/>
                  </a:lnTo>
                  <a:lnTo>
                    <a:pt x="1378634" y="360194"/>
                  </a:lnTo>
                  <a:close/>
                </a:path>
                <a:path w="5528944" h="9429115">
                  <a:moveTo>
                    <a:pt x="1610075" y="360194"/>
                  </a:moveTo>
                  <a:lnTo>
                    <a:pt x="1536634" y="360194"/>
                  </a:lnTo>
                  <a:lnTo>
                    <a:pt x="1560940" y="327449"/>
                  </a:lnTo>
                  <a:lnTo>
                    <a:pt x="1605838" y="327449"/>
                  </a:lnTo>
                  <a:lnTo>
                    <a:pt x="1610075" y="360194"/>
                  </a:lnTo>
                  <a:close/>
                </a:path>
                <a:path w="5528944" h="9429115">
                  <a:moveTo>
                    <a:pt x="1598230" y="392939"/>
                  </a:moveTo>
                  <a:lnTo>
                    <a:pt x="1488991" y="392939"/>
                  </a:lnTo>
                  <a:lnTo>
                    <a:pt x="1512564" y="360194"/>
                  </a:lnTo>
                  <a:lnTo>
                    <a:pt x="1604033" y="360194"/>
                  </a:lnTo>
                  <a:lnTo>
                    <a:pt x="1598303" y="392523"/>
                  </a:lnTo>
                  <a:lnTo>
                    <a:pt x="1598230" y="392939"/>
                  </a:lnTo>
                  <a:close/>
                </a:path>
                <a:path w="5528944" h="9429115">
                  <a:moveTo>
                    <a:pt x="1536380" y="458110"/>
                  </a:moveTo>
                  <a:lnTo>
                    <a:pt x="1395618" y="458110"/>
                  </a:lnTo>
                  <a:lnTo>
                    <a:pt x="1431464" y="425684"/>
                  </a:lnTo>
                  <a:lnTo>
                    <a:pt x="1466176" y="392939"/>
                  </a:lnTo>
                  <a:lnTo>
                    <a:pt x="1555124" y="392939"/>
                  </a:lnTo>
                  <a:lnTo>
                    <a:pt x="1534646" y="425684"/>
                  </a:lnTo>
                  <a:lnTo>
                    <a:pt x="1531547" y="425684"/>
                  </a:lnTo>
                  <a:lnTo>
                    <a:pt x="1536380" y="458110"/>
                  </a:lnTo>
                  <a:close/>
                </a:path>
                <a:path w="5528944" h="9429115">
                  <a:moveTo>
                    <a:pt x="1705247" y="425684"/>
                  </a:moveTo>
                  <a:lnTo>
                    <a:pt x="1660278" y="425684"/>
                  </a:lnTo>
                  <a:lnTo>
                    <a:pt x="1665486" y="392939"/>
                  </a:lnTo>
                  <a:lnTo>
                    <a:pt x="1701873" y="392939"/>
                  </a:lnTo>
                  <a:lnTo>
                    <a:pt x="1705247" y="425684"/>
                  </a:lnTo>
                  <a:close/>
                </a:path>
                <a:path w="5528944" h="9429115">
                  <a:moveTo>
                    <a:pt x="1439459" y="491173"/>
                  </a:moveTo>
                  <a:lnTo>
                    <a:pt x="1317874" y="491173"/>
                  </a:lnTo>
                  <a:lnTo>
                    <a:pt x="1357832" y="458110"/>
                  </a:lnTo>
                  <a:lnTo>
                    <a:pt x="1461744" y="458110"/>
                  </a:lnTo>
                  <a:lnTo>
                    <a:pt x="1461967" y="458428"/>
                  </a:lnTo>
                  <a:lnTo>
                    <a:pt x="1439459" y="491173"/>
                  </a:lnTo>
                  <a:close/>
                </a:path>
                <a:path w="5528944" h="9429115">
                  <a:moveTo>
                    <a:pt x="1461967" y="458428"/>
                  </a:moveTo>
                  <a:lnTo>
                    <a:pt x="1461744" y="458110"/>
                  </a:lnTo>
                  <a:lnTo>
                    <a:pt x="1462186" y="458110"/>
                  </a:lnTo>
                  <a:lnTo>
                    <a:pt x="1461967" y="458428"/>
                  </a:lnTo>
                  <a:close/>
                </a:path>
                <a:path w="5528944" h="9429115">
                  <a:moveTo>
                    <a:pt x="1628623" y="491173"/>
                  </a:moveTo>
                  <a:lnTo>
                    <a:pt x="1484917" y="491173"/>
                  </a:lnTo>
                  <a:lnTo>
                    <a:pt x="1461967" y="458428"/>
                  </a:lnTo>
                  <a:lnTo>
                    <a:pt x="1462186" y="458110"/>
                  </a:lnTo>
                  <a:lnTo>
                    <a:pt x="1623321" y="458110"/>
                  </a:lnTo>
                  <a:lnTo>
                    <a:pt x="1628623" y="491173"/>
                  </a:lnTo>
                  <a:close/>
                </a:path>
                <a:path w="5528944" h="9429115">
                  <a:moveTo>
                    <a:pt x="1390927" y="523918"/>
                  </a:moveTo>
                  <a:lnTo>
                    <a:pt x="1284461" y="523918"/>
                  </a:lnTo>
                  <a:lnTo>
                    <a:pt x="1289156" y="491173"/>
                  </a:lnTo>
                  <a:lnTo>
                    <a:pt x="1401091" y="491173"/>
                  </a:lnTo>
                  <a:lnTo>
                    <a:pt x="1390927" y="523918"/>
                  </a:lnTo>
                  <a:close/>
                </a:path>
                <a:path w="5528944" h="9429115">
                  <a:moveTo>
                    <a:pt x="1646796" y="523918"/>
                  </a:moveTo>
                  <a:lnTo>
                    <a:pt x="1559883" y="523918"/>
                  </a:lnTo>
                  <a:lnTo>
                    <a:pt x="1536125" y="491173"/>
                  </a:lnTo>
                  <a:lnTo>
                    <a:pt x="1643767" y="491173"/>
                  </a:lnTo>
                  <a:lnTo>
                    <a:pt x="1646796" y="523918"/>
                  </a:lnTo>
                  <a:close/>
                </a:path>
                <a:path w="5528944" h="9429115">
                  <a:moveTo>
                    <a:pt x="1643485" y="556663"/>
                  </a:moveTo>
                  <a:lnTo>
                    <a:pt x="1607894" y="556663"/>
                  </a:lnTo>
                  <a:lnTo>
                    <a:pt x="1583800" y="523918"/>
                  </a:lnTo>
                  <a:lnTo>
                    <a:pt x="1645760" y="523918"/>
                  </a:lnTo>
                  <a:lnTo>
                    <a:pt x="1643485" y="556663"/>
                  </a:lnTo>
                  <a:close/>
                </a:path>
                <a:path w="5528944" h="9429115">
                  <a:moveTo>
                    <a:pt x="1502799" y="589408"/>
                  </a:moveTo>
                  <a:lnTo>
                    <a:pt x="1463527" y="589408"/>
                  </a:lnTo>
                  <a:lnTo>
                    <a:pt x="1476981" y="556663"/>
                  </a:lnTo>
                  <a:lnTo>
                    <a:pt x="1502799" y="589408"/>
                  </a:lnTo>
                  <a:close/>
                </a:path>
                <a:path w="5528944" h="9429115">
                  <a:moveTo>
                    <a:pt x="1732805" y="589408"/>
                  </a:moveTo>
                  <a:lnTo>
                    <a:pt x="1678461" y="589408"/>
                  </a:lnTo>
                  <a:lnTo>
                    <a:pt x="1685932" y="556663"/>
                  </a:lnTo>
                  <a:lnTo>
                    <a:pt x="1726542" y="556663"/>
                  </a:lnTo>
                  <a:lnTo>
                    <a:pt x="1732805" y="589408"/>
                  </a:lnTo>
                  <a:close/>
                </a:path>
                <a:path w="5528944" h="9429115">
                  <a:moveTo>
                    <a:pt x="1590672" y="654898"/>
                  </a:moveTo>
                  <a:lnTo>
                    <a:pt x="1498806" y="654898"/>
                  </a:lnTo>
                  <a:lnTo>
                    <a:pt x="1478606" y="622153"/>
                  </a:lnTo>
                  <a:lnTo>
                    <a:pt x="1456712" y="622153"/>
                  </a:lnTo>
                  <a:lnTo>
                    <a:pt x="1451821" y="589408"/>
                  </a:lnTo>
                  <a:lnTo>
                    <a:pt x="1528362" y="589408"/>
                  </a:lnTo>
                  <a:lnTo>
                    <a:pt x="1556657" y="622153"/>
                  </a:lnTo>
                  <a:lnTo>
                    <a:pt x="1590672" y="654898"/>
                  </a:lnTo>
                  <a:close/>
                </a:path>
                <a:path w="5528944" h="9429115">
                  <a:moveTo>
                    <a:pt x="1737736" y="622153"/>
                  </a:moveTo>
                  <a:lnTo>
                    <a:pt x="1679181" y="622153"/>
                  </a:lnTo>
                  <a:lnTo>
                    <a:pt x="1673255" y="589408"/>
                  </a:lnTo>
                  <a:lnTo>
                    <a:pt x="1743055" y="589408"/>
                  </a:lnTo>
                  <a:lnTo>
                    <a:pt x="1737736" y="622153"/>
                  </a:lnTo>
                  <a:close/>
                </a:path>
                <a:path w="5528944" h="9429115">
                  <a:moveTo>
                    <a:pt x="1383889" y="687643"/>
                  </a:moveTo>
                  <a:lnTo>
                    <a:pt x="1317036" y="687643"/>
                  </a:lnTo>
                  <a:lnTo>
                    <a:pt x="1328610" y="654898"/>
                  </a:lnTo>
                  <a:lnTo>
                    <a:pt x="1354155" y="654898"/>
                  </a:lnTo>
                  <a:lnTo>
                    <a:pt x="1383889" y="687643"/>
                  </a:lnTo>
                  <a:close/>
                </a:path>
                <a:path w="5528944" h="9429115">
                  <a:moveTo>
                    <a:pt x="1586054" y="687643"/>
                  </a:moveTo>
                  <a:lnTo>
                    <a:pt x="1531763" y="687643"/>
                  </a:lnTo>
                  <a:lnTo>
                    <a:pt x="1516721" y="654898"/>
                  </a:lnTo>
                  <a:lnTo>
                    <a:pt x="1587823" y="654898"/>
                  </a:lnTo>
                  <a:lnTo>
                    <a:pt x="1586054" y="687643"/>
                  </a:lnTo>
                  <a:close/>
                </a:path>
                <a:path w="5528944" h="9429115">
                  <a:moveTo>
                    <a:pt x="1463851" y="720388"/>
                  </a:moveTo>
                  <a:lnTo>
                    <a:pt x="1304382" y="720388"/>
                  </a:lnTo>
                  <a:lnTo>
                    <a:pt x="1300711" y="687643"/>
                  </a:lnTo>
                  <a:lnTo>
                    <a:pt x="1438298" y="687643"/>
                  </a:lnTo>
                  <a:lnTo>
                    <a:pt x="1463851" y="720388"/>
                  </a:lnTo>
                  <a:close/>
                </a:path>
                <a:path w="5528944" h="9429115">
                  <a:moveTo>
                    <a:pt x="1477538" y="753133"/>
                  </a:moveTo>
                  <a:lnTo>
                    <a:pt x="1398818" y="753133"/>
                  </a:lnTo>
                  <a:lnTo>
                    <a:pt x="1384683" y="720388"/>
                  </a:lnTo>
                  <a:lnTo>
                    <a:pt x="1474231" y="720388"/>
                  </a:lnTo>
                  <a:lnTo>
                    <a:pt x="1477538" y="753133"/>
                  </a:lnTo>
                  <a:close/>
                </a:path>
                <a:path w="5528944" h="9429115">
                  <a:moveTo>
                    <a:pt x="1708750" y="753133"/>
                  </a:moveTo>
                  <a:lnTo>
                    <a:pt x="1641144" y="753133"/>
                  </a:lnTo>
                  <a:lnTo>
                    <a:pt x="1653370" y="720388"/>
                  </a:lnTo>
                  <a:lnTo>
                    <a:pt x="1701753" y="720388"/>
                  </a:lnTo>
                  <a:lnTo>
                    <a:pt x="1708750" y="753133"/>
                  </a:lnTo>
                  <a:close/>
                </a:path>
                <a:path w="5528944" h="9429115">
                  <a:moveTo>
                    <a:pt x="1463139" y="785878"/>
                  </a:moveTo>
                  <a:lnTo>
                    <a:pt x="1433659" y="785878"/>
                  </a:lnTo>
                  <a:lnTo>
                    <a:pt x="1426881" y="753133"/>
                  </a:lnTo>
                  <a:lnTo>
                    <a:pt x="1473195" y="753133"/>
                  </a:lnTo>
                  <a:lnTo>
                    <a:pt x="1463139" y="785878"/>
                  </a:lnTo>
                  <a:close/>
                </a:path>
                <a:path w="5528944" h="9429115">
                  <a:moveTo>
                    <a:pt x="1719773" y="785878"/>
                  </a:moveTo>
                  <a:lnTo>
                    <a:pt x="1634616" y="785878"/>
                  </a:lnTo>
                  <a:lnTo>
                    <a:pt x="1634535" y="753133"/>
                  </a:lnTo>
                  <a:lnTo>
                    <a:pt x="1722592" y="753133"/>
                  </a:lnTo>
                  <a:lnTo>
                    <a:pt x="1719773" y="785878"/>
                  </a:lnTo>
                  <a:close/>
                </a:path>
                <a:path w="5528944" h="9429115">
                  <a:moveTo>
                    <a:pt x="1609757" y="851368"/>
                  </a:moveTo>
                  <a:lnTo>
                    <a:pt x="1546609" y="851368"/>
                  </a:lnTo>
                  <a:lnTo>
                    <a:pt x="1535593" y="818623"/>
                  </a:lnTo>
                  <a:lnTo>
                    <a:pt x="1526614" y="818623"/>
                  </a:lnTo>
                  <a:lnTo>
                    <a:pt x="1527871" y="785878"/>
                  </a:lnTo>
                  <a:lnTo>
                    <a:pt x="1560410" y="785878"/>
                  </a:lnTo>
                  <a:lnTo>
                    <a:pt x="1585682" y="818623"/>
                  </a:lnTo>
                  <a:lnTo>
                    <a:pt x="1609757" y="851368"/>
                  </a:lnTo>
                  <a:close/>
                </a:path>
                <a:path w="5528944" h="9429115">
                  <a:moveTo>
                    <a:pt x="1395316" y="884112"/>
                  </a:moveTo>
                  <a:lnTo>
                    <a:pt x="1347279" y="884112"/>
                  </a:lnTo>
                  <a:lnTo>
                    <a:pt x="1348859" y="851368"/>
                  </a:lnTo>
                  <a:lnTo>
                    <a:pt x="1394055" y="851368"/>
                  </a:lnTo>
                  <a:lnTo>
                    <a:pt x="1395316" y="884112"/>
                  </a:lnTo>
                  <a:close/>
                </a:path>
                <a:path w="5528944" h="9429115">
                  <a:moveTo>
                    <a:pt x="1680597" y="884112"/>
                  </a:moveTo>
                  <a:lnTo>
                    <a:pt x="1577639" y="884112"/>
                  </a:lnTo>
                  <a:lnTo>
                    <a:pt x="1560467" y="851368"/>
                  </a:lnTo>
                  <a:lnTo>
                    <a:pt x="1656946" y="851368"/>
                  </a:lnTo>
                  <a:lnTo>
                    <a:pt x="1680597" y="884112"/>
                  </a:lnTo>
                  <a:close/>
                </a:path>
                <a:path w="5528944" h="9429115">
                  <a:moveTo>
                    <a:pt x="1726727" y="916857"/>
                  </a:moveTo>
                  <a:lnTo>
                    <a:pt x="1660025" y="916857"/>
                  </a:lnTo>
                  <a:lnTo>
                    <a:pt x="1618967" y="884112"/>
                  </a:lnTo>
                  <a:lnTo>
                    <a:pt x="1704064" y="884112"/>
                  </a:lnTo>
                  <a:lnTo>
                    <a:pt x="1726727" y="916857"/>
                  </a:lnTo>
                  <a:close/>
                </a:path>
                <a:path w="5528944" h="9429115">
                  <a:moveTo>
                    <a:pt x="3386010" y="360194"/>
                  </a:moveTo>
                  <a:lnTo>
                    <a:pt x="3341956" y="360194"/>
                  </a:lnTo>
                  <a:lnTo>
                    <a:pt x="3357649" y="327449"/>
                  </a:lnTo>
                  <a:lnTo>
                    <a:pt x="3373532" y="327449"/>
                  </a:lnTo>
                  <a:lnTo>
                    <a:pt x="3386010" y="360194"/>
                  </a:lnTo>
                  <a:close/>
                </a:path>
                <a:path w="5528944" h="9429115">
                  <a:moveTo>
                    <a:pt x="3383788" y="392939"/>
                  </a:moveTo>
                  <a:lnTo>
                    <a:pt x="3330880" y="392939"/>
                  </a:lnTo>
                  <a:lnTo>
                    <a:pt x="3326905" y="360194"/>
                  </a:lnTo>
                  <a:lnTo>
                    <a:pt x="3389061" y="360194"/>
                  </a:lnTo>
                  <a:lnTo>
                    <a:pt x="3383855" y="392523"/>
                  </a:lnTo>
                  <a:lnTo>
                    <a:pt x="3383788" y="392939"/>
                  </a:lnTo>
                  <a:close/>
                </a:path>
                <a:path w="5528944" h="9429115">
                  <a:moveTo>
                    <a:pt x="5327895" y="360194"/>
                  </a:moveTo>
                  <a:lnTo>
                    <a:pt x="5172934" y="360194"/>
                  </a:lnTo>
                  <a:lnTo>
                    <a:pt x="5205572" y="327449"/>
                  </a:lnTo>
                  <a:lnTo>
                    <a:pt x="5317949" y="327449"/>
                  </a:lnTo>
                  <a:lnTo>
                    <a:pt x="5327895" y="360194"/>
                  </a:lnTo>
                  <a:close/>
                </a:path>
                <a:path w="5528944" h="9429115">
                  <a:moveTo>
                    <a:pt x="5203877" y="392939"/>
                  </a:moveTo>
                  <a:lnTo>
                    <a:pt x="5136362" y="392939"/>
                  </a:lnTo>
                  <a:lnTo>
                    <a:pt x="5154610" y="360194"/>
                  </a:lnTo>
                  <a:lnTo>
                    <a:pt x="5224965" y="360194"/>
                  </a:lnTo>
                  <a:lnTo>
                    <a:pt x="5203877" y="392939"/>
                  </a:lnTo>
                  <a:close/>
                </a:path>
                <a:path w="5528944" h="9429115">
                  <a:moveTo>
                    <a:pt x="5342564" y="392939"/>
                  </a:moveTo>
                  <a:lnTo>
                    <a:pt x="5316569" y="392939"/>
                  </a:lnTo>
                  <a:lnTo>
                    <a:pt x="5305037" y="360194"/>
                  </a:lnTo>
                  <a:lnTo>
                    <a:pt x="5344909" y="360194"/>
                  </a:lnTo>
                  <a:lnTo>
                    <a:pt x="5342594" y="392523"/>
                  </a:lnTo>
                  <a:lnTo>
                    <a:pt x="5342564" y="392939"/>
                  </a:lnTo>
                  <a:close/>
                </a:path>
                <a:path w="5528944" h="9429115">
                  <a:moveTo>
                    <a:pt x="5165238" y="425684"/>
                  </a:moveTo>
                  <a:lnTo>
                    <a:pt x="5097948" y="425684"/>
                  </a:lnTo>
                  <a:lnTo>
                    <a:pt x="5098602" y="392939"/>
                  </a:lnTo>
                  <a:lnTo>
                    <a:pt x="5175024" y="392939"/>
                  </a:lnTo>
                  <a:lnTo>
                    <a:pt x="5165238" y="425684"/>
                  </a:lnTo>
                  <a:close/>
                </a:path>
                <a:path w="5528944" h="9429115">
                  <a:moveTo>
                    <a:pt x="514772" y="392939"/>
                  </a:moveTo>
                  <a:lnTo>
                    <a:pt x="487594" y="392939"/>
                  </a:lnTo>
                  <a:lnTo>
                    <a:pt x="493390" y="360194"/>
                  </a:lnTo>
                  <a:lnTo>
                    <a:pt x="510793" y="360194"/>
                  </a:lnTo>
                  <a:lnTo>
                    <a:pt x="514721" y="392523"/>
                  </a:lnTo>
                  <a:lnTo>
                    <a:pt x="514772" y="392939"/>
                  </a:lnTo>
                  <a:close/>
                </a:path>
                <a:path w="5528944" h="9429115">
                  <a:moveTo>
                    <a:pt x="1262371" y="392939"/>
                  </a:moveTo>
                  <a:lnTo>
                    <a:pt x="1171075" y="392939"/>
                  </a:lnTo>
                  <a:lnTo>
                    <a:pt x="1177790" y="360194"/>
                  </a:lnTo>
                  <a:lnTo>
                    <a:pt x="1239550" y="360194"/>
                  </a:lnTo>
                  <a:lnTo>
                    <a:pt x="1262371" y="392939"/>
                  </a:lnTo>
                  <a:close/>
                </a:path>
                <a:path w="5528944" h="9429115">
                  <a:moveTo>
                    <a:pt x="4396662" y="392939"/>
                  </a:moveTo>
                  <a:lnTo>
                    <a:pt x="4325691" y="392939"/>
                  </a:lnTo>
                  <a:lnTo>
                    <a:pt x="4326837" y="360194"/>
                  </a:lnTo>
                  <a:lnTo>
                    <a:pt x="4391134" y="360194"/>
                  </a:lnTo>
                  <a:lnTo>
                    <a:pt x="4396592" y="392523"/>
                  </a:lnTo>
                  <a:lnTo>
                    <a:pt x="4396662" y="392939"/>
                  </a:lnTo>
                  <a:close/>
                </a:path>
                <a:path w="5528944" h="9429115">
                  <a:moveTo>
                    <a:pt x="4396003" y="425684"/>
                  </a:moveTo>
                  <a:lnTo>
                    <a:pt x="4347622" y="425684"/>
                  </a:lnTo>
                  <a:lnTo>
                    <a:pt x="4333549" y="392939"/>
                  </a:lnTo>
                  <a:lnTo>
                    <a:pt x="4400410" y="392939"/>
                  </a:lnTo>
                  <a:lnTo>
                    <a:pt x="4396003" y="425684"/>
                  </a:lnTo>
                  <a:close/>
                </a:path>
                <a:path w="5528944" h="9429115">
                  <a:moveTo>
                    <a:pt x="191383" y="425684"/>
                  </a:moveTo>
                  <a:lnTo>
                    <a:pt x="178186" y="392939"/>
                  </a:lnTo>
                  <a:lnTo>
                    <a:pt x="198620" y="392939"/>
                  </a:lnTo>
                  <a:lnTo>
                    <a:pt x="191383" y="425684"/>
                  </a:lnTo>
                  <a:close/>
                </a:path>
                <a:path w="5528944" h="9429115">
                  <a:moveTo>
                    <a:pt x="428816" y="425684"/>
                  </a:moveTo>
                  <a:lnTo>
                    <a:pt x="399346" y="425684"/>
                  </a:lnTo>
                  <a:lnTo>
                    <a:pt x="400269" y="392939"/>
                  </a:lnTo>
                  <a:lnTo>
                    <a:pt x="425738" y="392939"/>
                  </a:lnTo>
                  <a:lnTo>
                    <a:pt x="428816" y="425684"/>
                  </a:lnTo>
                  <a:close/>
                </a:path>
                <a:path w="5528944" h="9429115">
                  <a:moveTo>
                    <a:pt x="963257" y="458110"/>
                  </a:moveTo>
                  <a:lnTo>
                    <a:pt x="857781" y="458110"/>
                  </a:lnTo>
                  <a:lnTo>
                    <a:pt x="905116" y="425684"/>
                  </a:lnTo>
                  <a:lnTo>
                    <a:pt x="927346" y="392939"/>
                  </a:lnTo>
                  <a:lnTo>
                    <a:pt x="996589" y="392939"/>
                  </a:lnTo>
                  <a:lnTo>
                    <a:pt x="999168" y="425684"/>
                  </a:lnTo>
                  <a:lnTo>
                    <a:pt x="990032" y="425684"/>
                  </a:lnTo>
                  <a:lnTo>
                    <a:pt x="963257" y="458110"/>
                  </a:lnTo>
                  <a:close/>
                </a:path>
                <a:path w="5528944" h="9429115">
                  <a:moveTo>
                    <a:pt x="904180" y="491173"/>
                  </a:moveTo>
                  <a:lnTo>
                    <a:pt x="871376" y="458110"/>
                  </a:lnTo>
                  <a:lnTo>
                    <a:pt x="934791" y="458110"/>
                  </a:lnTo>
                  <a:lnTo>
                    <a:pt x="904180" y="491173"/>
                  </a:lnTo>
                  <a:close/>
                </a:path>
                <a:path w="5528944" h="9429115">
                  <a:moveTo>
                    <a:pt x="4641778" y="425684"/>
                  </a:moveTo>
                  <a:lnTo>
                    <a:pt x="4586304" y="425684"/>
                  </a:lnTo>
                  <a:lnTo>
                    <a:pt x="4567905" y="392939"/>
                  </a:lnTo>
                  <a:lnTo>
                    <a:pt x="4645740" y="392939"/>
                  </a:lnTo>
                  <a:lnTo>
                    <a:pt x="4641778" y="425684"/>
                  </a:lnTo>
                  <a:close/>
                </a:path>
                <a:path w="5528944" h="9429115">
                  <a:moveTo>
                    <a:pt x="2489535" y="458110"/>
                  </a:moveTo>
                  <a:lnTo>
                    <a:pt x="2469515" y="458110"/>
                  </a:lnTo>
                  <a:lnTo>
                    <a:pt x="2469774" y="425684"/>
                  </a:lnTo>
                  <a:lnTo>
                    <a:pt x="2484379" y="425684"/>
                  </a:lnTo>
                  <a:lnTo>
                    <a:pt x="2489535" y="458110"/>
                  </a:lnTo>
                  <a:close/>
                </a:path>
                <a:path w="5528944" h="9429115">
                  <a:moveTo>
                    <a:pt x="102316" y="491173"/>
                  </a:moveTo>
                  <a:lnTo>
                    <a:pt x="45185" y="491173"/>
                  </a:lnTo>
                  <a:lnTo>
                    <a:pt x="59125" y="458110"/>
                  </a:lnTo>
                  <a:lnTo>
                    <a:pt x="76744" y="458110"/>
                  </a:lnTo>
                  <a:lnTo>
                    <a:pt x="102316" y="491173"/>
                  </a:lnTo>
                  <a:close/>
                </a:path>
                <a:path w="5528944" h="9429115">
                  <a:moveTo>
                    <a:pt x="76137" y="523918"/>
                  </a:moveTo>
                  <a:lnTo>
                    <a:pt x="32865" y="523918"/>
                  </a:lnTo>
                  <a:lnTo>
                    <a:pt x="29066" y="491173"/>
                  </a:lnTo>
                  <a:lnTo>
                    <a:pt x="82965" y="491173"/>
                  </a:lnTo>
                  <a:lnTo>
                    <a:pt x="76137" y="523918"/>
                  </a:lnTo>
                  <a:close/>
                </a:path>
                <a:path w="5528944" h="9429115">
                  <a:moveTo>
                    <a:pt x="575370" y="491173"/>
                  </a:moveTo>
                  <a:lnTo>
                    <a:pt x="548695" y="491173"/>
                  </a:lnTo>
                  <a:lnTo>
                    <a:pt x="552299" y="458110"/>
                  </a:lnTo>
                  <a:lnTo>
                    <a:pt x="565570" y="458110"/>
                  </a:lnTo>
                  <a:lnTo>
                    <a:pt x="575370" y="491173"/>
                  </a:lnTo>
                  <a:close/>
                </a:path>
                <a:path w="5528944" h="9429115">
                  <a:moveTo>
                    <a:pt x="574279" y="523918"/>
                  </a:moveTo>
                  <a:lnTo>
                    <a:pt x="544962" y="523918"/>
                  </a:lnTo>
                  <a:lnTo>
                    <a:pt x="538175" y="491173"/>
                  </a:lnTo>
                  <a:lnTo>
                    <a:pt x="580032" y="491173"/>
                  </a:lnTo>
                  <a:lnTo>
                    <a:pt x="574279" y="523918"/>
                  </a:lnTo>
                  <a:close/>
                </a:path>
                <a:path w="5528944" h="9429115">
                  <a:moveTo>
                    <a:pt x="802534" y="491173"/>
                  </a:moveTo>
                  <a:lnTo>
                    <a:pt x="790550" y="491173"/>
                  </a:lnTo>
                  <a:lnTo>
                    <a:pt x="793294" y="458110"/>
                  </a:lnTo>
                  <a:lnTo>
                    <a:pt x="799657" y="458110"/>
                  </a:lnTo>
                  <a:lnTo>
                    <a:pt x="802534" y="491173"/>
                  </a:lnTo>
                  <a:close/>
                </a:path>
                <a:path w="5528944" h="9429115">
                  <a:moveTo>
                    <a:pt x="1114065" y="491173"/>
                  </a:moveTo>
                  <a:lnTo>
                    <a:pt x="1035416" y="491173"/>
                  </a:lnTo>
                  <a:lnTo>
                    <a:pt x="1043257" y="458110"/>
                  </a:lnTo>
                  <a:lnTo>
                    <a:pt x="1104249" y="458110"/>
                  </a:lnTo>
                  <a:lnTo>
                    <a:pt x="1114065" y="491173"/>
                  </a:lnTo>
                  <a:close/>
                </a:path>
                <a:path w="5528944" h="9429115">
                  <a:moveTo>
                    <a:pt x="1123826" y="523918"/>
                  </a:moveTo>
                  <a:lnTo>
                    <a:pt x="1045590" y="523918"/>
                  </a:lnTo>
                  <a:lnTo>
                    <a:pt x="1038199" y="491173"/>
                  </a:lnTo>
                  <a:lnTo>
                    <a:pt x="1123904" y="491173"/>
                  </a:lnTo>
                  <a:lnTo>
                    <a:pt x="1123826" y="523918"/>
                  </a:lnTo>
                  <a:close/>
                </a:path>
                <a:path w="5528944" h="9429115">
                  <a:moveTo>
                    <a:pt x="3264757" y="491173"/>
                  </a:moveTo>
                  <a:lnTo>
                    <a:pt x="3222319" y="491173"/>
                  </a:lnTo>
                  <a:lnTo>
                    <a:pt x="3210251" y="458110"/>
                  </a:lnTo>
                  <a:lnTo>
                    <a:pt x="3262979" y="458110"/>
                  </a:lnTo>
                  <a:lnTo>
                    <a:pt x="3264757" y="491173"/>
                  </a:lnTo>
                  <a:close/>
                </a:path>
                <a:path w="5528944" h="9429115">
                  <a:moveTo>
                    <a:pt x="3729047" y="491173"/>
                  </a:moveTo>
                  <a:lnTo>
                    <a:pt x="3723840" y="491173"/>
                  </a:lnTo>
                  <a:lnTo>
                    <a:pt x="3721261" y="458110"/>
                  </a:lnTo>
                  <a:lnTo>
                    <a:pt x="3731758" y="458110"/>
                  </a:lnTo>
                  <a:lnTo>
                    <a:pt x="3729047" y="491173"/>
                  </a:lnTo>
                  <a:close/>
                </a:path>
                <a:path w="5528944" h="9429115">
                  <a:moveTo>
                    <a:pt x="4831634" y="556663"/>
                  </a:moveTo>
                  <a:lnTo>
                    <a:pt x="4804194" y="556663"/>
                  </a:lnTo>
                  <a:lnTo>
                    <a:pt x="4797547" y="523918"/>
                  </a:lnTo>
                  <a:lnTo>
                    <a:pt x="4737399" y="523918"/>
                  </a:lnTo>
                  <a:lnTo>
                    <a:pt x="4715618" y="491173"/>
                  </a:lnTo>
                  <a:lnTo>
                    <a:pt x="4694137" y="491173"/>
                  </a:lnTo>
                  <a:lnTo>
                    <a:pt x="4719780" y="458110"/>
                  </a:lnTo>
                  <a:lnTo>
                    <a:pt x="4751456" y="458110"/>
                  </a:lnTo>
                  <a:lnTo>
                    <a:pt x="4792011" y="491173"/>
                  </a:lnTo>
                  <a:lnTo>
                    <a:pt x="4840966" y="523918"/>
                  </a:lnTo>
                  <a:lnTo>
                    <a:pt x="4831634" y="556663"/>
                  </a:lnTo>
                  <a:close/>
                </a:path>
                <a:path w="5528944" h="9429115">
                  <a:moveTo>
                    <a:pt x="4984251" y="491173"/>
                  </a:moveTo>
                  <a:lnTo>
                    <a:pt x="4969407" y="491173"/>
                  </a:lnTo>
                  <a:lnTo>
                    <a:pt x="4953874" y="458110"/>
                  </a:lnTo>
                  <a:lnTo>
                    <a:pt x="4999797" y="458110"/>
                  </a:lnTo>
                  <a:lnTo>
                    <a:pt x="4984251" y="491173"/>
                  </a:lnTo>
                  <a:close/>
                </a:path>
                <a:path w="5528944" h="9429115">
                  <a:moveTo>
                    <a:pt x="1888807" y="523918"/>
                  </a:moveTo>
                  <a:lnTo>
                    <a:pt x="1838969" y="523918"/>
                  </a:lnTo>
                  <a:lnTo>
                    <a:pt x="1810063" y="491173"/>
                  </a:lnTo>
                  <a:lnTo>
                    <a:pt x="1882167" y="491173"/>
                  </a:lnTo>
                  <a:lnTo>
                    <a:pt x="1888807" y="523918"/>
                  </a:lnTo>
                  <a:close/>
                </a:path>
                <a:path w="5528944" h="9429115">
                  <a:moveTo>
                    <a:pt x="3085158" y="523918"/>
                  </a:moveTo>
                  <a:lnTo>
                    <a:pt x="3054701" y="523918"/>
                  </a:lnTo>
                  <a:lnTo>
                    <a:pt x="3052804" y="491173"/>
                  </a:lnTo>
                  <a:lnTo>
                    <a:pt x="3086100" y="491173"/>
                  </a:lnTo>
                  <a:lnTo>
                    <a:pt x="3085158" y="523918"/>
                  </a:lnTo>
                  <a:close/>
                </a:path>
                <a:path w="5528944" h="9429115">
                  <a:moveTo>
                    <a:pt x="3401993" y="523918"/>
                  </a:moveTo>
                  <a:lnTo>
                    <a:pt x="3309723" y="523918"/>
                  </a:lnTo>
                  <a:lnTo>
                    <a:pt x="3307618" y="491173"/>
                  </a:lnTo>
                  <a:lnTo>
                    <a:pt x="3349790" y="491173"/>
                  </a:lnTo>
                  <a:lnTo>
                    <a:pt x="3401993" y="523918"/>
                  </a:lnTo>
                  <a:close/>
                </a:path>
                <a:path w="5528944" h="9429115">
                  <a:moveTo>
                    <a:pt x="3437256" y="556663"/>
                  </a:moveTo>
                  <a:lnTo>
                    <a:pt x="3371627" y="556663"/>
                  </a:lnTo>
                  <a:lnTo>
                    <a:pt x="3347581" y="523918"/>
                  </a:lnTo>
                  <a:lnTo>
                    <a:pt x="3427667" y="523918"/>
                  </a:lnTo>
                  <a:lnTo>
                    <a:pt x="3437256" y="556663"/>
                  </a:lnTo>
                  <a:close/>
                </a:path>
                <a:path w="5528944" h="9429115">
                  <a:moveTo>
                    <a:pt x="257155" y="556663"/>
                  </a:moveTo>
                  <a:lnTo>
                    <a:pt x="220755" y="556663"/>
                  </a:lnTo>
                  <a:lnTo>
                    <a:pt x="232891" y="523918"/>
                  </a:lnTo>
                  <a:lnTo>
                    <a:pt x="245869" y="523918"/>
                  </a:lnTo>
                  <a:lnTo>
                    <a:pt x="257155" y="556663"/>
                  </a:lnTo>
                  <a:close/>
                </a:path>
                <a:path w="5528944" h="9429115">
                  <a:moveTo>
                    <a:pt x="273244" y="589408"/>
                  </a:moveTo>
                  <a:lnTo>
                    <a:pt x="203097" y="589408"/>
                  </a:lnTo>
                  <a:lnTo>
                    <a:pt x="203700" y="556663"/>
                  </a:lnTo>
                  <a:lnTo>
                    <a:pt x="271610" y="556663"/>
                  </a:lnTo>
                  <a:lnTo>
                    <a:pt x="273244" y="589408"/>
                  </a:lnTo>
                  <a:close/>
                </a:path>
                <a:path w="5528944" h="9429115">
                  <a:moveTo>
                    <a:pt x="258398" y="622153"/>
                  </a:moveTo>
                  <a:lnTo>
                    <a:pt x="208437" y="622153"/>
                  </a:lnTo>
                  <a:lnTo>
                    <a:pt x="204906" y="589408"/>
                  </a:lnTo>
                  <a:lnTo>
                    <a:pt x="264239" y="589408"/>
                  </a:lnTo>
                  <a:lnTo>
                    <a:pt x="258398" y="622153"/>
                  </a:lnTo>
                  <a:close/>
                </a:path>
                <a:path w="5528944" h="9429115">
                  <a:moveTo>
                    <a:pt x="501280" y="556663"/>
                  </a:moveTo>
                  <a:lnTo>
                    <a:pt x="375147" y="556663"/>
                  </a:lnTo>
                  <a:lnTo>
                    <a:pt x="372676" y="523918"/>
                  </a:lnTo>
                  <a:lnTo>
                    <a:pt x="495256" y="523918"/>
                  </a:lnTo>
                  <a:lnTo>
                    <a:pt x="501280" y="556663"/>
                  </a:lnTo>
                  <a:close/>
                </a:path>
                <a:path w="5528944" h="9429115">
                  <a:moveTo>
                    <a:pt x="496231" y="589408"/>
                  </a:moveTo>
                  <a:lnTo>
                    <a:pt x="414923" y="589408"/>
                  </a:lnTo>
                  <a:lnTo>
                    <a:pt x="399338" y="556663"/>
                  </a:lnTo>
                  <a:lnTo>
                    <a:pt x="501935" y="556663"/>
                  </a:lnTo>
                  <a:lnTo>
                    <a:pt x="496231" y="589408"/>
                  </a:lnTo>
                  <a:close/>
                </a:path>
                <a:path w="5528944" h="9429115">
                  <a:moveTo>
                    <a:pt x="732295" y="556663"/>
                  </a:moveTo>
                  <a:lnTo>
                    <a:pt x="702486" y="556663"/>
                  </a:lnTo>
                  <a:lnTo>
                    <a:pt x="702568" y="523918"/>
                  </a:lnTo>
                  <a:lnTo>
                    <a:pt x="731706" y="523918"/>
                  </a:lnTo>
                  <a:lnTo>
                    <a:pt x="732295" y="556663"/>
                  </a:lnTo>
                  <a:close/>
                </a:path>
                <a:path w="5528944" h="9429115">
                  <a:moveTo>
                    <a:pt x="2101582" y="556663"/>
                  </a:moveTo>
                  <a:lnTo>
                    <a:pt x="2069664" y="556663"/>
                  </a:lnTo>
                  <a:lnTo>
                    <a:pt x="2063475" y="523918"/>
                  </a:lnTo>
                  <a:lnTo>
                    <a:pt x="2107902" y="523918"/>
                  </a:lnTo>
                  <a:lnTo>
                    <a:pt x="2101582" y="556663"/>
                  </a:lnTo>
                  <a:close/>
                </a:path>
                <a:path w="5528944" h="9429115">
                  <a:moveTo>
                    <a:pt x="2881869" y="556663"/>
                  </a:moveTo>
                  <a:lnTo>
                    <a:pt x="2874436" y="556663"/>
                  </a:lnTo>
                  <a:lnTo>
                    <a:pt x="2872340" y="523918"/>
                  </a:lnTo>
                  <a:lnTo>
                    <a:pt x="2887305" y="523918"/>
                  </a:lnTo>
                  <a:lnTo>
                    <a:pt x="2881869" y="556663"/>
                  </a:lnTo>
                  <a:close/>
                </a:path>
                <a:path w="5528944" h="9429115">
                  <a:moveTo>
                    <a:pt x="3883766" y="556663"/>
                  </a:moveTo>
                  <a:lnTo>
                    <a:pt x="3809599" y="556663"/>
                  </a:lnTo>
                  <a:lnTo>
                    <a:pt x="3806324" y="523918"/>
                  </a:lnTo>
                  <a:lnTo>
                    <a:pt x="3858369" y="523918"/>
                  </a:lnTo>
                  <a:lnTo>
                    <a:pt x="3883766" y="556663"/>
                  </a:lnTo>
                  <a:close/>
                </a:path>
                <a:path w="5528944" h="9429115">
                  <a:moveTo>
                    <a:pt x="3936878" y="589408"/>
                  </a:moveTo>
                  <a:lnTo>
                    <a:pt x="3844070" y="589408"/>
                  </a:lnTo>
                  <a:lnTo>
                    <a:pt x="3830482" y="556663"/>
                  </a:lnTo>
                  <a:lnTo>
                    <a:pt x="3908966" y="556663"/>
                  </a:lnTo>
                  <a:lnTo>
                    <a:pt x="3936878" y="589408"/>
                  </a:lnTo>
                  <a:close/>
                </a:path>
                <a:path w="5528944" h="9429115">
                  <a:moveTo>
                    <a:pt x="4349170" y="556663"/>
                  </a:moveTo>
                  <a:lnTo>
                    <a:pt x="4320510" y="556663"/>
                  </a:lnTo>
                  <a:lnTo>
                    <a:pt x="4323604" y="523918"/>
                  </a:lnTo>
                  <a:lnTo>
                    <a:pt x="4332433" y="523918"/>
                  </a:lnTo>
                  <a:lnTo>
                    <a:pt x="4349170" y="556663"/>
                  </a:lnTo>
                  <a:close/>
                </a:path>
                <a:path w="5528944" h="9429115">
                  <a:moveTo>
                    <a:pt x="995237" y="589408"/>
                  </a:moveTo>
                  <a:lnTo>
                    <a:pt x="944417" y="589408"/>
                  </a:lnTo>
                  <a:lnTo>
                    <a:pt x="953888" y="556663"/>
                  </a:lnTo>
                  <a:lnTo>
                    <a:pt x="986887" y="556663"/>
                  </a:lnTo>
                  <a:lnTo>
                    <a:pt x="995237" y="589408"/>
                  </a:lnTo>
                  <a:close/>
                </a:path>
                <a:path w="5528944" h="9429115">
                  <a:moveTo>
                    <a:pt x="2244326" y="589408"/>
                  </a:moveTo>
                  <a:lnTo>
                    <a:pt x="2222223" y="589408"/>
                  </a:lnTo>
                  <a:lnTo>
                    <a:pt x="2228444" y="556663"/>
                  </a:lnTo>
                  <a:lnTo>
                    <a:pt x="2245439" y="556663"/>
                  </a:lnTo>
                  <a:lnTo>
                    <a:pt x="2244326" y="589408"/>
                  </a:lnTo>
                  <a:close/>
                </a:path>
                <a:path w="5528944" h="9429115">
                  <a:moveTo>
                    <a:pt x="5152474" y="589408"/>
                  </a:moveTo>
                  <a:lnTo>
                    <a:pt x="5082693" y="589408"/>
                  </a:lnTo>
                  <a:lnTo>
                    <a:pt x="5078857" y="556663"/>
                  </a:lnTo>
                  <a:lnTo>
                    <a:pt x="5163633" y="556663"/>
                  </a:lnTo>
                  <a:lnTo>
                    <a:pt x="5152474" y="589408"/>
                  </a:lnTo>
                  <a:close/>
                </a:path>
                <a:path w="5528944" h="9429115">
                  <a:moveTo>
                    <a:pt x="5353180" y="589408"/>
                  </a:moveTo>
                  <a:lnTo>
                    <a:pt x="5323279" y="589408"/>
                  </a:lnTo>
                  <a:lnTo>
                    <a:pt x="5313704" y="556663"/>
                  </a:lnTo>
                  <a:lnTo>
                    <a:pt x="5350051" y="556663"/>
                  </a:lnTo>
                  <a:lnTo>
                    <a:pt x="5353180" y="589408"/>
                  </a:lnTo>
                  <a:close/>
                </a:path>
                <a:path w="5528944" h="9429115">
                  <a:moveTo>
                    <a:pt x="1251519" y="622153"/>
                  </a:moveTo>
                  <a:lnTo>
                    <a:pt x="1210070" y="622153"/>
                  </a:lnTo>
                  <a:lnTo>
                    <a:pt x="1206259" y="589408"/>
                  </a:lnTo>
                  <a:lnTo>
                    <a:pt x="1255036" y="589408"/>
                  </a:lnTo>
                  <a:lnTo>
                    <a:pt x="1251519" y="622153"/>
                  </a:lnTo>
                  <a:close/>
                </a:path>
                <a:path w="5528944" h="9429115">
                  <a:moveTo>
                    <a:pt x="2021508" y="622153"/>
                  </a:moveTo>
                  <a:lnTo>
                    <a:pt x="1974213" y="622153"/>
                  </a:lnTo>
                  <a:lnTo>
                    <a:pt x="1976335" y="589408"/>
                  </a:lnTo>
                  <a:lnTo>
                    <a:pt x="2024897" y="589408"/>
                  </a:lnTo>
                  <a:lnTo>
                    <a:pt x="2021508" y="622153"/>
                  </a:lnTo>
                  <a:close/>
                </a:path>
                <a:path w="5528944" h="9429115">
                  <a:moveTo>
                    <a:pt x="2180367" y="654898"/>
                  </a:moveTo>
                  <a:lnTo>
                    <a:pt x="2122548" y="654898"/>
                  </a:lnTo>
                  <a:lnTo>
                    <a:pt x="2127135" y="622153"/>
                  </a:lnTo>
                  <a:lnTo>
                    <a:pt x="2146096" y="622153"/>
                  </a:lnTo>
                  <a:lnTo>
                    <a:pt x="2158273" y="589408"/>
                  </a:lnTo>
                  <a:lnTo>
                    <a:pt x="2218228" y="589408"/>
                  </a:lnTo>
                  <a:lnTo>
                    <a:pt x="2200974" y="622153"/>
                  </a:lnTo>
                  <a:lnTo>
                    <a:pt x="2180367" y="654898"/>
                  </a:lnTo>
                  <a:close/>
                </a:path>
                <a:path w="5528944" h="9429115">
                  <a:moveTo>
                    <a:pt x="3011476" y="622153"/>
                  </a:moveTo>
                  <a:lnTo>
                    <a:pt x="2948506" y="622153"/>
                  </a:lnTo>
                  <a:lnTo>
                    <a:pt x="2972549" y="589408"/>
                  </a:lnTo>
                  <a:lnTo>
                    <a:pt x="2992936" y="589408"/>
                  </a:lnTo>
                  <a:lnTo>
                    <a:pt x="3011476" y="622153"/>
                  </a:lnTo>
                  <a:close/>
                </a:path>
                <a:path w="5528944" h="9429115">
                  <a:moveTo>
                    <a:pt x="3029288" y="654898"/>
                  </a:moveTo>
                  <a:lnTo>
                    <a:pt x="3027487" y="654898"/>
                  </a:lnTo>
                  <a:lnTo>
                    <a:pt x="2938519" y="622153"/>
                  </a:lnTo>
                  <a:lnTo>
                    <a:pt x="3030827" y="622153"/>
                  </a:lnTo>
                  <a:lnTo>
                    <a:pt x="3029288" y="654898"/>
                  </a:lnTo>
                  <a:close/>
                </a:path>
                <a:path w="5528944" h="9429115">
                  <a:moveTo>
                    <a:pt x="3227721" y="622153"/>
                  </a:moveTo>
                  <a:lnTo>
                    <a:pt x="3192389" y="622153"/>
                  </a:lnTo>
                  <a:lnTo>
                    <a:pt x="3201382" y="589408"/>
                  </a:lnTo>
                  <a:lnTo>
                    <a:pt x="3219465" y="589408"/>
                  </a:lnTo>
                  <a:lnTo>
                    <a:pt x="3227721" y="622153"/>
                  </a:lnTo>
                  <a:close/>
                </a:path>
                <a:path w="5528944" h="9429115">
                  <a:moveTo>
                    <a:pt x="3231511" y="654898"/>
                  </a:moveTo>
                  <a:lnTo>
                    <a:pt x="3145245" y="654898"/>
                  </a:lnTo>
                  <a:lnTo>
                    <a:pt x="3149984" y="622153"/>
                  </a:lnTo>
                  <a:lnTo>
                    <a:pt x="3235993" y="622153"/>
                  </a:lnTo>
                  <a:lnTo>
                    <a:pt x="3231511" y="654898"/>
                  </a:lnTo>
                  <a:close/>
                </a:path>
                <a:path w="5528944" h="9429115">
                  <a:moveTo>
                    <a:pt x="3761131" y="622153"/>
                  </a:moveTo>
                  <a:lnTo>
                    <a:pt x="3695143" y="622153"/>
                  </a:lnTo>
                  <a:lnTo>
                    <a:pt x="3704714" y="589408"/>
                  </a:lnTo>
                  <a:lnTo>
                    <a:pt x="3747072" y="589408"/>
                  </a:lnTo>
                  <a:lnTo>
                    <a:pt x="3761131" y="622153"/>
                  </a:lnTo>
                  <a:close/>
                </a:path>
                <a:path w="5528944" h="9429115">
                  <a:moveTo>
                    <a:pt x="3768070" y="654898"/>
                  </a:moveTo>
                  <a:lnTo>
                    <a:pt x="3698474" y="654898"/>
                  </a:lnTo>
                  <a:lnTo>
                    <a:pt x="3685692" y="622153"/>
                  </a:lnTo>
                  <a:lnTo>
                    <a:pt x="3778917" y="622153"/>
                  </a:lnTo>
                  <a:lnTo>
                    <a:pt x="3768070" y="654898"/>
                  </a:lnTo>
                  <a:close/>
                </a:path>
                <a:path w="5528944" h="9429115">
                  <a:moveTo>
                    <a:pt x="117894" y="654898"/>
                  </a:moveTo>
                  <a:lnTo>
                    <a:pt x="65757" y="654898"/>
                  </a:lnTo>
                  <a:lnTo>
                    <a:pt x="77435" y="622153"/>
                  </a:lnTo>
                  <a:lnTo>
                    <a:pt x="111771" y="622153"/>
                  </a:lnTo>
                  <a:lnTo>
                    <a:pt x="117894" y="654898"/>
                  </a:lnTo>
                  <a:close/>
                </a:path>
                <a:path w="5528944" h="9429115">
                  <a:moveTo>
                    <a:pt x="110220" y="687643"/>
                  </a:moveTo>
                  <a:lnTo>
                    <a:pt x="59431" y="687643"/>
                  </a:lnTo>
                  <a:lnTo>
                    <a:pt x="56539" y="654898"/>
                  </a:lnTo>
                  <a:lnTo>
                    <a:pt x="117193" y="654898"/>
                  </a:lnTo>
                  <a:lnTo>
                    <a:pt x="110220" y="687643"/>
                  </a:lnTo>
                  <a:close/>
                </a:path>
                <a:path w="5528944" h="9429115">
                  <a:moveTo>
                    <a:pt x="839679" y="654898"/>
                  </a:moveTo>
                  <a:lnTo>
                    <a:pt x="766524" y="654898"/>
                  </a:lnTo>
                  <a:lnTo>
                    <a:pt x="773555" y="622153"/>
                  </a:lnTo>
                  <a:lnTo>
                    <a:pt x="835443" y="622153"/>
                  </a:lnTo>
                  <a:lnTo>
                    <a:pt x="839679" y="654898"/>
                  </a:lnTo>
                  <a:close/>
                </a:path>
                <a:path w="5528944" h="9429115">
                  <a:moveTo>
                    <a:pt x="823097" y="687643"/>
                  </a:moveTo>
                  <a:lnTo>
                    <a:pt x="794626" y="687643"/>
                  </a:lnTo>
                  <a:lnTo>
                    <a:pt x="780218" y="654898"/>
                  </a:lnTo>
                  <a:lnTo>
                    <a:pt x="832877" y="654898"/>
                  </a:lnTo>
                  <a:lnTo>
                    <a:pt x="823097" y="687643"/>
                  </a:lnTo>
                  <a:close/>
                </a:path>
                <a:path w="5528944" h="9429115">
                  <a:moveTo>
                    <a:pt x="1113414" y="654898"/>
                  </a:moveTo>
                  <a:lnTo>
                    <a:pt x="1044159" y="654898"/>
                  </a:lnTo>
                  <a:lnTo>
                    <a:pt x="1047407" y="622153"/>
                  </a:lnTo>
                  <a:lnTo>
                    <a:pt x="1110952" y="622153"/>
                  </a:lnTo>
                  <a:lnTo>
                    <a:pt x="1113414" y="654898"/>
                  </a:lnTo>
                  <a:close/>
                </a:path>
                <a:path w="5528944" h="9429115">
                  <a:moveTo>
                    <a:pt x="1090358" y="687643"/>
                  </a:moveTo>
                  <a:lnTo>
                    <a:pt x="1053642" y="687643"/>
                  </a:lnTo>
                  <a:lnTo>
                    <a:pt x="1046643" y="654898"/>
                  </a:lnTo>
                  <a:lnTo>
                    <a:pt x="1102072" y="654898"/>
                  </a:lnTo>
                  <a:lnTo>
                    <a:pt x="1090358" y="687643"/>
                  </a:lnTo>
                  <a:close/>
                </a:path>
                <a:path w="5528944" h="9429115">
                  <a:moveTo>
                    <a:pt x="2526719" y="654898"/>
                  </a:moveTo>
                  <a:lnTo>
                    <a:pt x="2501144" y="654898"/>
                  </a:lnTo>
                  <a:lnTo>
                    <a:pt x="2501374" y="622153"/>
                  </a:lnTo>
                  <a:lnTo>
                    <a:pt x="2522953" y="622153"/>
                  </a:lnTo>
                  <a:lnTo>
                    <a:pt x="2526719" y="654898"/>
                  </a:lnTo>
                  <a:close/>
                </a:path>
                <a:path w="5528944" h="9429115">
                  <a:moveTo>
                    <a:pt x="4279978" y="654898"/>
                  </a:moveTo>
                  <a:lnTo>
                    <a:pt x="4191960" y="654898"/>
                  </a:lnTo>
                  <a:lnTo>
                    <a:pt x="4195137" y="622153"/>
                  </a:lnTo>
                  <a:lnTo>
                    <a:pt x="4261632" y="622153"/>
                  </a:lnTo>
                  <a:lnTo>
                    <a:pt x="4279978" y="654898"/>
                  </a:lnTo>
                  <a:close/>
                </a:path>
                <a:path w="5528944" h="9429115">
                  <a:moveTo>
                    <a:pt x="4328192" y="687643"/>
                  </a:moveTo>
                  <a:lnTo>
                    <a:pt x="4276132" y="687643"/>
                  </a:lnTo>
                  <a:lnTo>
                    <a:pt x="4237046" y="654898"/>
                  </a:lnTo>
                  <a:lnTo>
                    <a:pt x="4303687" y="654898"/>
                  </a:lnTo>
                  <a:lnTo>
                    <a:pt x="4328192" y="687643"/>
                  </a:lnTo>
                  <a:close/>
                </a:path>
                <a:path w="5528944" h="9429115">
                  <a:moveTo>
                    <a:pt x="4391446" y="720388"/>
                  </a:moveTo>
                  <a:lnTo>
                    <a:pt x="4347237" y="720388"/>
                  </a:lnTo>
                  <a:lnTo>
                    <a:pt x="4312958" y="687643"/>
                  </a:lnTo>
                  <a:lnTo>
                    <a:pt x="4386165" y="687643"/>
                  </a:lnTo>
                  <a:lnTo>
                    <a:pt x="4391446" y="720388"/>
                  </a:lnTo>
                  <a:close/>
                </a:path>
                <a:path w="5528944" h="9429115">
                  <a:moveTo>
                    <a:pt x="1865365" y="687643"/>
                  </a:moveTo>
                  <a:lnTo>
                    <a:pt x="1823512" y="687643"/>
                  </a:lnTo>
                  <a:lnTo>
                    <a:pt x="1830791" y="654898"/>
                  </a:lnTo>
                  <a:lnTo>
                    <a:pt x="1852670" y="654898"/>
                  </a:lnTo>
                  <a:lnTo>
                    <a:pt x="1865365" y="687643"/>
                  </a:lnTo>
                  <a:close/>
                </a:path>
                <a:path w="5528944" h="9429115">
                  <a:moveTo>
                    <a:pt x="1868611" y="720388"/>
                  </a:moveTo>
                  <a:lnTo>
                    <a:pt x="1823152" y="720388"/>
                  </a:lnTo>
                  <a:lnTo>
                    <a:pt x="1817762" y="687643"/>
                  </a:lnTo>
                  <a:lnTo>
                    <a:pt x="1882265" y="687643"/>
                  </a:lnTo>
                  <a:lnTo>
                    <a:pt x="1868611" y="720388"/>
                  </a:lnTo>
                  <a:close/>
                </a:path>
                <a:path w="5528944" h="9429115">
                  <a:moveTo>
                    <a:pt x="2891853" y="687643"/>
                  </a:moveTo>
                  <a:lnTo>
                    <a:pt x="2819208" y="687643"/>
                  </a:lnTo>
                  <a:lnTo>
                    <a:pt x="2805181" y="654898"/>
                  </a:lnTo>
                  <a:lnTo>
                    <a:pt x="2895622" y="654898"/>
                  </a:lnTo>
                  <a:lnTo>
                    <a:pt x="2891853" y="687643"/>
                  </a:lnTo>
                  <a:close/>
                </a:path>
                <a:path w="5528944" h="9429115">
                  <a:moveTo>
                    <a:pt x="5224573" y="687643"/>
                  </a:moveTo>
                  <a:lnTo>
                    <a:pt x="5157555" y="687643"/>
                  </a:lnTo>
                  <a:lnTo>
                    <a:pt x="5159572" y="654898"/>
                  </a:lnTo>
                  <a:lnTo>
                    <a:pt x="5244580" y="654898"/>
                  </a:lnTo>
                  <a:lnTo>
                    <a:pt x="5224573" y="687643"/>
                  </a:lnTo>
                  <a:close/>
                </a:path>
                <a:path w="5528944" h="9429115">
                  <a:moveTo>
                    <a:pt x="5438279" y="687643"/>
                  </a:moveTo>
                  <a:lnTo>
                    <a:pt x="5429686" y="687643"/>
                  </a:lnTo>
                  <a:lnTo>
                    <a:pt x="5423890" y="654898"/>
                  </a:lnTo>
                  <a:lnTo>
                    <a:pt x="5430703" y="654898"/>
                  </a:lnTo>
                  <a:lnTo>
                    <a:pt x="5438279" y="687643"/>
                  </a:lnTo>
                  <a:close/>
                </a:path>
                <a:path w="5528944" h="9429115">
                  <a:moveTo>
                    <a:pt x="2665917" y="720388"/>
                  </a:moveTo>
                  <a:lnTo>
                    <a:pt x="2630187" y="720388"/>
                  </a:lnTo>
                  <a:lnTo>
                    <a:pt x="2634879" y="687643"/>
                  </a:lnTo>
                  <a:lnTo>
                    <a:pt x="2664083" y="687643"/>
                  </a:lnTo>
                  <a:lnTo>
                    <a:pt x="2665917" y="720388"/>
                  </a:lnTo>
                  <a:close/>
                </a:path>
                <a:path w="5528944" h="9429115">
                  <a:moveTo>
                    <a:pt x="4842456" y="720388"/>
                  </a:moveTo>
                  <a:lnTo>
                    <a:pt x="4804478" y="720388"/>
                  </a:lnTo>
                  <a:lnTo>
                    <a:pt x="4810444" y="687643"/>
                  </a:lnTo>
                  <a:lnTo>
                    <a:pt x="4835336" y="687643"/>
                  </a:lnTo>
                  <a:lnTo>
                    <a:pt x="4842456" y="720388"/>
                  </a:lnTo>
                  <a:close/>
                </a:path>
                <a:path w="5528944" h="9429115">
                  <a:moveTo>
                    <a:pt x="4832043" y="753133"/>
                  </a:moveTo>
                  <a:lnTo>
                    <a:pt x="4822940" y="753133"/>
                  </a:lnTo>
                  <a:lnTo>
                    <a:pt x="4813591" y="720388"/>
                  </a:lnTo>
                  <a:lnTo>
                    <a:pt x="4840925" y="720388"/>
                  </a:lnTo>
                  <a:lnTo>
                    <a:pt x="4832043" y="753133"/>
                  </a:lnTo>
                  <a:close/>
                </a:path>
                <a:path w="5528944" h="9429115">
                  <a:moveTo>
                    <a:pt x="482158" y="753133"/>
                  </a:moveTo>
                  <a:lnTo>
                    <a:pt x="456650" y="753133"/>
                  </a:lnTo>
                  <a:lnTo>
                    <a:pt x="456485" y="720388"/>
                  </a:lnTo>
                  <a:lnTo>
                    <a:pt x="485628" y="720388"/>
                  </a:lnTo>
                  <a:lnTo>
                    <a:pt x="482158" y="753133"/>
                  </a:lnTo>
                  <a:close/>
                </a:path>
                <a:path w="5528944" h="9429115">
                  <a:moveTo>
                    <a:pt x="677247" y="753133"/>
                  </a:moveTo>
                  <a:lnTo>
                    <a:pt x="644832" y="753133"/>
                  </a:lnTo>
                  <a:lnTo>
                    <a:pt x="642898" y="720388"/>
                  </a:lnTo>
                  <a:lnTo>
                    <a:pt x="680985" y="720388"/>
                  </a:lnTo>
                  <a:lnTo>
                    <a:pt x="677247" y="753133"/>
                  </a:lnTo>
                  <a:close/>
                </a:path>
                <a:path w="5528944" h="9429115">
                  <a:moveTo>
                    <a:pt x="1194794" y="753133"/>
                  </a:moveTo>
                  <a:lnTo>
                    <a:pt x="1150110" y="753133"/>
                  </a:lnTo>
                  <a:lnTo>
                    <a:pt x="1155344" y="720388"/>
                  </a:lnTo>
                  <a:lnTo>
                    <a:pt x="1189685" y="720388"/>
                  </a:lnTo>
                  <a:lnTo>
                    <a:pt x="1194794" y="753133"/>
                  </a:lnTo>
                  <a:close/>
                </a:path>
                <a:path w="5528944" h="9429115">
                  <a:moveTo>
                    <a:pt x="1171536" y="785878"/>
                  </a:moveTo>
                  <a:lnTo>
                    <a:pt x="1163355" y="753133"/>
                  </a:lnTo>
                  <a:lnTo>
                    <a:pt x="1181900" y="753133"/>
                  </a:lnTo>
                  <a:lnTo>
                    <a:pt x="1171536" y="785878"/>
                  </a:lnTo>
                  <a:close/>
                </a:path>
                <a:path w="5528944" h="9429115">
                  <a:moveTo>
                    <a:pt x="2253093" y="753133"/>
                  </a:moveTo>
                  <a:lnTo>
                    <a:pt x="2179920" y="753133"/>
                  </a:lnTo>
                  <a:lnTo>
                    <a:pt x="2190563" y="720388"/>
                  </a:lnTo>
                  <a:lnTo>
                    <a:pt x="2241924" y="720388"/>
                  </a:lnTo>
                  <a:lnTo>
                    <a:pt x="2253093" y="753133"/>
                  </a:lnTo>
                  <a:close/>
                </a:path>
                <a:path w="5528944" h="9429115">
                  <a:moveTo>
                    <a:pt x="2255428" y="785878"/>
                  </a:moveTo>
                  <a:lnTo>
                    <a:pt x="2171424" y="785878"/>
                  </a:lnTo>
                  <a:lnTo>
                    <a:pt x="2166721" y="753133"/>
                  </a:lnTo>
                  <a:lnTo>
                    <a:pt x="2260665" y="753133"/>
                  </a:lnTo>
                  <a:lnTo>
                    <a:pt x="2255428" y="785878"/>
                  </a:lnTo>
                  <a:close/>
                </a:path>
                <a:path w="5528944" h="9429115">
                  <a:moveTo>
                    <a:pt x="4550801" y="753133"/>
                  </a:moveTo>
                  <a:lnTo>
                    <a:pt x="4520647" y="753133"/>
                  </a:lnTo>
                  <a:lnTo>
                    <a:pt x="4543909" y="720388"/>
                  </a:lnTo>
                  <a:lnTo>
                    <a:pt x="4602157" y="720388"/>
                  </a:lnTo>
                  <a:lnTo>
                    <a:pt x="4550801" y="753133"/>
                  </a:lnTo>
                  <a:close/>
                </a:path>
                <a:path w="5528944" h="9429115">
                  <a:moveTo>
                    <a:pt x="4502612" y="785878"/>
                  </a:moveTo>
                  <a:lnTo>
                    <a:pt x="4471602" y="785878"/>
                  </a:lnTo>
                  <a:lnTo>
                    <a:pt x="4471733" y="753133"/>
                  </a:lnTo>
                  <a:lnTo>
                    <a:pt x="4526561" y="753133"/>
                  </a:lnTo>
                  <a:lnTo>
                    <a:pt x="4502612" y="785878"/>
                  </a:lnTo>
                  <a:close/>
                </a:path>
                <a:path w="5528944" h="9429115">
                  <a:moveTo>
                    <a:pt x="982761" y="785878"/>
                  </a:moveTo>
                  <a:lnTo>
                    <a:pt x="961890" y="785878"/>
                  </a:lnTo>
                  <a:lnTo>
                    <a:pt x="953425" y="753133"/>
                  </a:lnTo>
                  <a:lnTo>
                    <a:pt x="992146" y="753133"/>
                  </a:lnTo>
                  <a:lnTo>
                    <a:pt x="982761" y="785878"/>
                  </a:lnTo>
                  <a:close/>
                </a:path>
                <a:path w="5528944" h="9429115">
                  <a:moveTo>
                    <a:pt x="1967992" y="785878"/>
                  </a:moveTo>
                  <a:lnTo>
                    <a:pt x="1898229" y="785878"/>
                  </a:lnTo>
                  <a:lnTo>
                    <a:pt x="1924473" y="753133"/>
                  </a:lnTo>
                  <a:lnTo>
                    <a:pt x="1966889" y="753133"/>
                  </a:lnTo>
                  <a:lnTo>
                    <a:pt x="1967992" y="785878"/>
                  </a:lnTo>
                  <a:close/>
                </a:path>
                <a:path w="5528944" h="9429115">
                  <a:moveTo>
                    <a:pt x="1907556" y="818623"/>
                  </a:moveTo>
                  <a:lnTo>
                    <a:pt x="1847091" y="818623"/>
                  </a:lnTo>
                  <a:lnTo>
                    <a:pt x="1872012" y="785878"/>
                  </a:lnTo>
                  <a:lnTo>
                    <a:pt x="1914901" y="785878"/>
                  </a:lnTo>
                  <a:lnTo>
                    <a:pt x="1907556" y="818623"/>
                  </a:lnTo>
                  <a:close/>
                </a:path>
                <a:path w="5528944" h="9429115">
                  <a:moveTo>
                    <a:pt x="1891826" y="851368"/>
                  </a:moveTo>
                  <a:lnTo>
                    <a:pt x="1821485" y="851368"/>
                  </a:lnTo>
                  <a:lnTo>
                    <a:pt x="1824733" y="818623"/>
                  </a:lnTo>
                  <a:lnTo>
                    <a:pt x="1899984" y="818623"/>
                  </a:lnTo>
                  <a:lnTo>
                    <a:pt x="1891826" y="851368"/>
                  </a:lnTo>
                  <a:close/>
                </a:path>
                <a:path w="5528944" h="9429115">
                  <a:moveTo>
                    <a:pt x="2478846" y="785878"/>
                  </a:moveTo>
                  <a:lnTo>
                    <a:pt x="2414348" y="785878"/>
                  </a:lnTo>
                  <a:lnTo>
                    <a:pt x="2412667" y="753133"/>
                  </a:lnTo>
                  <a:lnTo>
                    <a:pt x="2467220" y="753133"/>
                  </a:lnTo>
                  <a:lnTo>
                    <a:pt x="2478846" y="785878"/>
                  </a:lnTo>
                  <a:close/>
                </a:path>
                <a:path w="5528944" h="9429115">
                  <a:moveTo>
                    <a:pt x="3930002" y="785878"/>
                  </a:moveTo>
                  <a:lnTo>
                    <a:pt x="3906433" y="785878"/>
                  </a:lnTo>
                  <a:lnTo>
                    <a:pt x="3913134" y="753133"/>
                  </a:lnTo>
                  <a:lnTo>
                    <a:pt x="3925909" y="753133"/>
                  </a:lnTo>
                  <a:lnTo>
                    <a:pt x="3930002" y="785878"/>
                  </a:lnTo>
                  <a:close/>
                </a:path>
                <a:path w="5528944" h="9429115">
                  <a:moveTo>
                    <a:pt x="581650" y="818623"/>
                  </a:moveTo>
                  <a:lnTo>
                    <a:pt x="553377" y="818623"/>
                  </a:lnTo>
                  <a:lnTo>
                    <a:pt x="557766" y="785878"/>
                  </a:lnTo>
                  <a:lnTo>
                    <a:pt x="574747" y="785878"/>
                  </a:lnTo>
                  <a:lnTo>
                    <a:pt x="581650" y="818623"/>
                  </a:lnTo>
                  <a:close/>
                </a:path>
                <a:path w="5528944" h="9429115">
                  <a:moveTo>
                    <a:pt x="2320654" y="818623"/>
                  </a:moveTo>
                  <a:lnTo>
                    <a:pt x="2293508" y="818623"/>
                  </a:lnTo>
                  <a:lnTo>
                    <a:pt x="2298945" y="785878"/>
                  </a:lnTo>
                  <a:lnTo>
                    <a:pt x="2318526" y="785878"/>
                  </a:lnTo>
                  <a:lnTo>
                    <a:pt x="2320654" y="818623"/>
                  </a:lnTo>
                  <a:close/>
                </a:path>
                <a:path w="5528944" h="9429115">
                  <a:moveTo>
                    <a:pt x="5002177" y="818623"/>
                  </a:moveTo>
                  <a:lnTo>
                    <a:pt x="4968365" y="818623"/>
                  </a:lnTo>
                  <a:lnTo>
                    <a:pt x="4968344" y="785878"/>
                  </a:lnTo>
                  <a:lnTo>
                    <a:pt x="4998101" y="785878"/>
                  </a:lnTo>
                  <a:lnTo>
                    <a:pt x="5002177" y="818623"/>
                  </a:lnTo>
                  <a:close/>
                </a:path>
                <a:path w="5528944" h="9429115">
                  <a:moveTo>
                    <a:pt x="5205416" y="818623"/>
                  </a:moveTo>
                  <a:lnTo>
                    <a:pt x="5191140" y="818623"/>
                  </a:lnTo>
                  <a:lnTo>
                    <a:pt x="5198868" y="785878"/>
                  </a:lnTo>
                  <a:lnTo>
                    <a:pt x="5205416" y="818623"/>
                  </a:lnTo>
                  <a:close/>
                </a:path>
                <a:path w="5528944" h="9429115">
                  <a:moveTo>
                    <a:pt x="72692" y="851368"/>
                  </a:moveTo>
                  <a:lnTo>
                    <a:pt x="31659" y="851368"/>
                  </a:lnTo>
                  <a:lnTo>
                    <a:pt x="35385" y="818623"/>
                  </a:lnTo>
                  <a:lnTo>
                    <a:pt x="87515" y="818623"/>
                  </a:lnTo>
                  <a:lnTo>
                    <a:pt x="72692" y="851368"/>
                  </a:lnTo>
                  <a:close/>
                </a:path>
                <a:path w="5528944" h="9429115">
                  <a:moveTo>
                    <a:pt x="828042" y="851368"/>
                  </a:moveTo>
                  <a:lnTo>
                    <a:pt x="812155" y="851368"/>
                  </a:lnTo>
                  <a:lnTo>
                    <a:pt x="806504" y="818623"/>
                  </a:lnTo>
                  <a:lnTo>
                    <a:pt x="834689" y="818623"/>
                  </a:lnTo>
                  <a:lnTo>
                    <a:pt x="828042" y="851368"/>
                  </a:lnTo>
                  <a:close/>
                </a:path>
                <a:path w="5528944" h="9429115">
                  <a:moveTo>
                    <a:pt x="2598593" y="884112"/>
                  </a:moveTo>
                  <a:lnTo>
                    <a:pt x="2538179" y="884112"/>
                  </a:lnTo>
                  <a:lnTo>
                    <a:pt x="2537204" y="851368"/>
                  </a:lnTo>
                  <a:lnTo>
                    <a:pt x="2588878" y="851368"/>
                  </a:lnTo>
                  <a:lnTo>
                    <a:pt x="2598593" y="884112"/>
                  </a:lnTo>
                  <a:close/>
                </a:path>
                <a:path w="5528944" h="9429115">
                  <a:moveTo>
                    <a:pt x="3123101" y="884112"/>
                  </a:moveTo>
                  <a:lnTo>
                    <a:pt x="3065732" y="884112"/>
                  </a:lnTo>
                  <a:lnTo>
                    <a:pt x="3082324" y="851368"/>
                  </a:lnTo>
                  <a:lnTo>
                    <a:pt x="3119728" y="851368"/>
                  </a:lnTo>
                  <a:lnTo>
                    <a:pt x="3123101" y="884112"/>
                  </a:lnTo>
                  <a:close/>
                </a:path>
                <a:path w="5528944" h="9429115">
                  <a:moveTo>
                    <a:pt x="1205978" y="916857"/>
                  </a:moveTo>
                  <a:lnTo>
                    <a:pt x="1154069" y="916857"/>
                  </a:lnTo>
                  <a:lnTo>
                    <a:pt x="1162184" y="884112"/>
                  </a:lnTo>
                  <a:lnTo>
                    <a:pt x="1199550" y="884112"/>
                  </a:lnTo>
                  <a:lnTo>
                    <a:pt x="1205978" y="916857"/>
                  </a:lnTo>
                  <a:close/>
                </a:path>
                <a:path w="5528944" h="9429115">
                  <a:moveTo>
                    <a:pt x="1201829" y="949602"/>
                  </a:moveTo>
                  <a:lnTo>
                    <a:pt x="1166342" y="949602"/>
                  </a:lnTo>
                  <a:lnTo>
                    <a:pt x="1157116" y="916857"/>
                  </a:lnTo>
                  <a:lnTo>
                    <a:pt x="1209929" y="916857"/>
                  </a:lnTo>
                  <a:lnTo>
                    <a:pt x="1201829" y="949602"/>
                  </a:lnTo>
                  <a:close/>
                </a:path>
                <a:path w="5528944" h="9429115">
                  <a:moveTo>
                    <a:pt x="4630882" y="916857"/>
                  </a:moveTo>
                  <a:lnTo>
                    <a:pt x="4574437" y="916857"/>
                  </a:lnTo>
                  <a:lnTo>
                    <a:pt x="4570875" y="884112"/>
                  </a:lnTo>
                  <a:lnTo>
                    <a:pt x="4632552" y="884112"/>
                  </a:lnTo>
                  <a:lnTo>
                    <a:pt x="4630882" y="916857"/>
                  </a:lnTo>
                  <a:close/>
                </a:path>
                <a:path w="5528944" h="9429115">
                  <a:moveTo>
                    <a:pt x="303245" y="949602"/>
                  </a:moveTo>
                  <a:lnTo>
                    <a:pt x="156975" y="949602"/>
                  </a:lnTo>
                  <a:lnTo>
                    <a:pt x="154160" y="916857"/>
                  </a:lnTo>
                  <a:lnTo>
                    <a:pt x="261985" y="916857"/>
                  </a:lnTo>
                  <a:lnTo>
                    <a:pt x="303245" y="949602"/>
                  </a:lnTo>
                  <a:close/>
                </a:path>
                <a:path w="5528944" h="9429115">
                  <a:moveTo>
                    <a:pt x="218526" y="982347"/>
                  </a:moveTo>
                  <a:lnTo>
                    <a:pt x="197444" y="982347"/>
                  </a:lnTo>
                  <a:lnTo>
                    <a:pt x="178431" y="949602"/>
                  </a:lnTo>
                  <a:lnTo>
                    <a:pt x="240434" y="949602"/>
                  </a:lnTo>
                  <a:lnTo>
                    <a:pt x="218526" y="982347"/>
                  </a:lnTo>
                  <a:close/>
                </a:path>
                <a:path w="5528944" h="9429115">
                  <a:moveTo>
                    <a:pt x="342809" y="982347"/>
                  </a:moveTo>
                  <a:lnTo>
                    <a:pt x="251848" y="982347"/>
                  </a:lnTo>
                  <a:lnTo>
                    <a:pt x="240434" y="949602"/>
                  </a:lnTo>
                  <a:lnTo>
                    <a:pt x="343385" y="949602"/>
                  </a:lnTo>
                  <a:lnTo>
                    <a:pt x="342809" y="982347"/>
                  </a:lnTo>
                  <a:close/>
                </a:path>
                <a:path w="5528944" h="9429115">
                  <a:moveTo>
                    <a:pt x="966689" y="949602"/>
                  </a:moveTo>
                  <a:lnTo>
                    <a:pt x="913635" y="949602"/>
                  </a:lnTo>
                  <a:lnTo>
                    <a:pt x="910953" y="916857"/>
                  </a:lnTo>
                  <a:lnTo>
                    <a:pt x="967462" y="916857"/>
                  </a:lnTo>
                  <a:lnTo>
                    <a:pt x="966689" y="949602"/>
                  </a:lnTo>
                  <a:close/>
                </a:path>
                <a:path w="5528944" h="9429115">
                  <a:moveTo>
                    <a:pt x="1046099" y="982347"/>
                  </a:moveTo>
                  <a:lnTo>
                    <a:pt x="1027819" y="982347"/>
                  </a:lnTo>
                  <a:lnTo>
                    <a:pt x="1037705" y="949602"/>
                  </a:lnTo>
                  <a:lnTo>
                    <a:pt x="1046099" y="982347"/>
                  </a:lnTo>
                  <a:close/>
                </a:path>
                <a:path w="5528944" h="9429115">
                  <a:moveTo>
                    <a:pt x="1050318" y="1015092"/>
                  </a:moveTo>
                  <a:lnTo>
                    <a:pt x="998676" y="1015092"/>
                  </a:lnTo>
                  <a:lnTo>
                    <a:pt x="1000503" y="982347"/>
                  </a:lnTo>
                  <a:lnTo>
                    <a:pt x="1056201" y="982347"/>
                  </a:lnTo>
                  <a:lnTo>
                    <a:pt x="1050318" y="1015092"/>
                  </a:lnTo>
                  <a:close/>
                </a:path>
                <a:path w="5528944" h="9429115">
                  <a:moveTo>
                    <a:pt x="1390194" y="982347"/>
                  </a:moveTo>
                  <a:lnTo>
                    <a:pt x="1367470" y="982347"/>
                  </a:lnTo>
                  <a:lnTo>
                    <a:pt x="1373303" y="949602"/>
                  </a:lnTo>
                  <a:lnTo>
                    <a:pt x="1390273" y="949602"/>
                  </a:lnTo>
                  <a:lnTo>
                    <a:pt x="1390194" y="982347"/>
                  </a:lnTo>
                  <a:close/>
                </a:path>
                <a:path w="5528944" h="9429115">
                  <a:moveTo>
                    <a:pt x="4500058" y="982347"/>
                  </a:moveTo>
                  <a:lnTo>
                    <a:pt x="4484536" y="982347"/>
                  </a:lnTo>
                  <a:lnTo>
                    <a:pt x="4484372" y="949602"/>
                  </a:lnTo>
                  <a:lnTo>
                    <a:pt x="4500746" y="949602"/>
                  </a:lnTo>
                  <a:lnTo>
                    <a:pt x="4500058" y="982347"/>
                  </a:lnTo>
                  <a:close/>
                </a:path>
                <a:path w="5528944" h="9429115">
                  <a:moveTo>
                    <a:pt x="5028267" y="982347"/>
                  </a:moveTo>
                  <a:lnTo>
                    <a:pt x="4999353" y="982347"/>
                  </a:lnTo>
                  <a:lnTo>
                    <a:pt x="4999091" y="949602"/>
                  </a:lnTo>
                  <a:lnTo>
                    <a:pt x="5025440" y="949602"/>
                  </a:lnTo>
                  <a:lnTo>
                    <a:pt x="5028267" y="982347"/>
                  </a:lnTo>
                  <a:close/>
                </a:path>
                <a:path w="5528944" h="9429115">
                  <a:moveTo>
                    <a:pt x="5218852" y="982347"/>
                  </a:moveTo>
                  <a:lnTo>
                    <a:pt x="5200930" y="982347"/>
                  </a:lnTo>
                  <a:lnTo>
                    <a:pt x="5194878" y="949602"/>
                  </a:lnTo>
                  <a:lnTo>
                    <a:pt x="5223394" y="949602"/>
                  </a:lnTo>
                  <a:lnTo>
                    <a:pt x="5218852" y="982347"/>
                  </a:lnTo>
                  <a:close/>
                </a:path>
                <a:path w="5528944" h="9429115">
                  <a:moveTo>
                    <a:pt x="600923" y="1015092"/>
                  </a:moveTo>
                  <a:lnTo>
                    <a:pt x="554084" y="1015092"/>
                  </a:lnTo>
                  <a:lnTo>
                    <a:pt x="545191" y="982347"/>
                  </a:lnTo>
                  <a:lnTo>
                    <a:pt x="593937" y="982347"/>
                  </a:lnTo>
                  <a:lnTo>
                    <a:pt x="600923" y="1015092"/>
                  </a:lnTo>
                  <a:close/>
                </a:path>
                <a:path w="5528944" h="9429115">
                  <a:moveTo>
                    <a:pt x="829417" y="1015092"/>
                  </a:moveTo>
                  <a:lnTo>
                    <a:pt x="792709" y="1015092"/>
                  </a:lnTo>
                  <a:lnTo>
                    <a:pt x="800307" y="982347"/>
                  </a:lnTo>
                  <a:lnTo>
                    <a:pt x="812204" y="982347"/>
                  </a:lnTo>
                  <a:lnTo>
                    <a:pt x="829417" y="1015092"/>
                  </a:lnTo>
                  <a:close/>
                </a:path>
                <a:path w="5528944" h="9429115">
                  <a:moveTo>
                    <a:pt x="814206" y="1047837"/>
                  </a:moveTo>
                  <a:lnTo>
                    <a:pt x="793922" y="1047837"/>
                  </a:lnTo>
                  <a:lnTo>
                    <a:pt x="789698" y="1015092"/>
                  </a:lnTo>
                  <a:lnTo>
                    <a:pt x="820118" y="1015092"/>
                  </a:lnTo>
                  <a:lnTo>
                    <a:pt x="814206" y="1047837"/>
                  </a:lnTo>
                  <a:close/>
                </a:path>
                <a:path w="5528944" h="9429115">
                  <a:moveTo>
                    <a:pt x="1317645" y="1015092"/>
                  </a:moveTo>
                  <a:lnTo>
                    <a:pt x="1288796" y="1015092"/>
                  </a:lnTo>
                  <a:lnTo>
                    <a:pt x="1297067" y="982347"/>
                  </a:lnTo>
                  <a:lnTo>
                    <a:pt x="1313093" y="982347"/>
                  </a:lnTo>
                  <a:lnTo>
                    <a:pt x="1317645" y="1015092"/>
                  </a:lnTo>
                  <a:close/>
                </a:path>
                <a:path w="5528944" h="9429115">
                  <a:moveTo>
                    <a:pt x="1307223" y="1047837"/>
                  </a:moveTo>
                  <a:lnTo>
                    <a:pt x="1289582" y="1047837"/>
                  </a:lnTo>
                  <a:lnTo>
                    <a:pt x="1282967" y="1015092"/>
                  </a:lnTo>
                  <a:lnTo>
                    <a:pt x="1313850" y="1015092"/>
                  </a:lnTo>
                  <a:lnTo>
                    <a:pt x="1307223" y="1047837"/>
                  </a:lnTo>
                  <a:close/>
                </a:path>
                <a:path w="5528944" h="9429115">
                  <a:moveTo>
                    <a:pt x="1879547" y="1015092"/>
                  </a:moveTo>
                  <a:lnTo>
                    <a:pt x="1876077" y="982347"/>
                  </a:lnTo>
                  <a:lnTo>
                    <a:pt x="1883084" y="982347"/>
                  </a:lnTo>
                  <a:lnTo>
                    <a:pt x="1879547" y="1015092"/>
                  </a:lnTo>
                  <a:close/>
                </a:path>
                <a:path w="5528944" h="9429115">
                  <a:moveTo>
                    <a:pt x="2068470" y="1015092"/>
                  </a:moveTo>
                  <a:lnTo>
                    <a:pt x="2044078" y="1015092"/>
                  </a:lnTo>
                  <a:lnTo>
                    <a:pt x="2042848" y="982347"/>
                  </a:lnTo>
                  <a:lnTo>
                    <a:pt x="2070615" y="982347"/>
                  </a:lnTo>
                  <a:lnTo>
                    <a:pt x="2068470" y="1015092"/>
                  </a:lnTo>
                  <a:close/>
                </a:path>
                <a:path w="5528944" h="9429115">
                  <a:moveTo>
                    <a:pt x="2534512" y="1015092"/>
                  </a:moveTo>
                  <a:lnTo>
                    <a:pt x="2511033" y="1015092"/>
                  </a:lnTo>
                  <a:lnTo>
                    <a:pt x="2517447" y="982347"/>
                  </a:lnTo>
                  <a:lnTo>
                    <a:pt x="2530255" y="982347"/>
                  </a:lnTo>
                  <a:lnTo>
                    <a:pt x="2534512" y="1015092"/>
                  </a:lnTo>
                  <a:close/>
                </a:path>
                <a:path w="5528944" h="9429115">
                  <a:moveTo>
                    <a:pt x="1600559" y="1047837"/>
                  </a:moveTo>
                  <a:lnTo>
                    <a:pt x="1592275" y="1047837"/>
                  </a:lnTo>
                  <a:lnTo>
                    <a:pt x="1589296" y="1015092"/>
                  </a:lnTo>
                  <a:lnTo>
                    <a:pt x="1605864" y="1015092"/>
                  </a:lnTo>
                  <a:lnTo>
                    <a:pt x="1600559" y="1047837"/>
                  </a:lnTo>
                  <a:close/>
                </a:path>
                <a:path w="5528944" h="9429115">
                  <a:moveTo>
                    <a:pt x="2335815" y="1047837"/>
                  </a:moveTo>
                  <a:lnTo>
                    <a:pt x="2318956" y="1047837"/>
                  </a:lnTo>
                  <a:lnTo>
                    <a:pt x="2310797" y="1015092"/>
                  </a:lnTo>
                  <a:lnTo>
                    <a:pt x="2344066" y="1015092"/>
                  </a:lnTo>
                  <a:lnTo>
                    <a:pt x="2335815" y="1047837"/>
                  </a:lnTo>
                  <a:close/>
                </a:path>
                <a:path w="5528944" h="9429115">
                  <a:moveTo>
                    <a:pt x="2823877" y="1047837"/>
                  </a:moveTo>
                  <a:lnTo>
                    <a:pt x="2789758" y="1047837"/>
                  </a:lnTo>
                  <a:lnTo>
                    <a:pt x="2793766" y="1015092"/>
                  </a:lnTo>
                  <a:lnTo>
                    <a:pt x="2825319" y="1015092"/>
                  </a:lnTo>
                  <a:lnTo>
                    <a:pt x="2823877" y="1047837"/>
                  </a:lnTo>
                  <a:close/>
                </a:path>
                <a:path w="5528944" h="9429115">
                  <a:moveTo>
                    <a:pt x="488561" y="1080582"/>
                  </a:moveTo>
                  <a:lnTo>
                    <a:pt x="402030" y="1080582"/>
                  </a:lnTo>
                  <a:lnTo>
                    <a:pt x="422993" y="1047837"/>
                  </a:lnTo>
                  <a:lnTo>
                    <a:pt x="483499" y="1047837"/>
                  </a:lnTo>
                  <a:lnTo>
                    <a:pt x="488561" y="1080582"/>
                  </a:lnTo>
                  <a:close/>
                </a:path>
                <a:path w="5528944" h="9429115">
                  <a:moveTo>
                    <a:pt x="463766" y="1113327"/>
                  </a:moveTo>
                  <a:lnTo>
                    <a:pt x="427393" y="1113327"/>
                  </a:lnTo>
                  <a:lnTo>
                    <a:pt x="417044" y="1080582"/>
                  </a:lnTo>
                  <a:lnTo>
                    <a:pt x="475576" y="1080582"/>
                  </a:lnTo>
                  <a:lnTo>
                    <a:pt x="463766" y="1113327"/>
                  </a:lnTo>
                  <a:close/>
                </a:path>
                <a:path w="5528944" h="9429115">
                  <a:moveTo>
                    <a:pt x="1233817" y="1080582"/>
                  </a:moveTo>
                  <a:lnTo>
                    <a:pt x="1160628" y="1080582"/>
                  </a:lnTo>
                  <a:lnTo>
                    <a:pt x="1152315" y="1047837"/>
                  </a:lnTo>
                  <a:lnTo>
                    <a:pt x="1226630" y="1047837"/>
                  </a:lnTo>
                  <a:lnTo>
                    <a:pt x="1233817" y="1080582"/>
                  </a:lnTo>
                  <a:close/>
                </a:path>
                <a:path w="5528944" h="9429115">
                  <a:moveTo>
                    <a:pt x="1270786" y="1113327"/>
                  </a:moveTo>
                  <a:lnTo>
                    <a:pt x="1224471" y="1113327"/>
                  </a:lnTo>
                  <a:lnTo>
                    <a:pt x="1195145" y="1080582"/>
                  </a:lnTo>
                  <a:lnTo>
                    <a:pt x="1261349" y="1080582"/>
                  </a:lnTo>
                  <a:lnTo>
                    <a:pt x="1270786" y="1113327"/>
                  </a:lnTo>
                  <a:close/>
                </a:path>
                <a:path w="5528944" h="9429115">
                  <a:moveTo>
                    <a:pt x="1365747" y="1211562"/>
                  </a:moveTo>
                  <a:lnTo>
                    <a:pt x="1313944" y="1211562"/>
                  </a:lnTo>
                  <a:lnTo>
                    <a:pt x="1308623" y="1178817"/>
                  </a:lnTo>
                  <a:lnTo>
                    <a:pt x="1297698" y="1178817"/>
                  </a:lnTo>
                  <a:lnTo>
                    <a:pt x="1273827" y="1146072"/>
                  </a:lnTo>
                  <a:lnTo>
                    <a:pt x="1250816" y="1113327"/>
                  </a:lnTo>
                  <a:lnTo>
                    <a:pt x="1404583" y="1113327"/>
                  </a:lnTo>
                  <a:lnTo>
                    <a:pt x="1395333" y="1146072"/>
                  </a:lnTo>
                  <a:lnTo>
                    <a:pt x="1385767" y="1146072"/>
                  </a:lnTo>
                  <a:lnTo>
                    <a:pt x="1365747" y="1211562"/>
                  </a:lnTo>
                  <a:close/>
                </a:path>
                <a:path w="5528944" h="9429115">
                  <a:moveTo>
                    <a:pt x="1996414" y="1080582"/>
                  </a:moveTo>
                  <a:lnTo>
                    <a:pt x="1988030" y="1080582"/>
                  </a:lnTo>
                  <a:lnTo>
                    <a:pt x="1984363" y="1047837"/>
                  </a:lnTo>
                  <a:lnTo>
                    <a:pt x="2001096" y="1047837"/>
                  </a:lnTo>
                  <a:lnTo>
                    <a:pt x="1996414" y="1080582"/>
                  </a:lnTo>
                  <a:close/>
                </a:path>
                <a:path w="5528944" h="9429115">
                  <a:moveTo>
                    <a:pt x="4608566" y="1080582"/>
                  </a:moveTo>
                  <a:lnTo>
                    <a:pt x="4589123" y="1080582"/>
                  </a:lnTo>
                  <a:lnTo>
                    <a:pt x="4583361" y="1047837"/>
                  </a:lnTo>
                  <a:lnTo>
                    <a:pt x="4613220" y="1047837"/>
                  </a:lnTo>
                  <a:lnTo>
                    <a:pt x="4608566" y="1080582"/>
                  </a:lnTo>
                  <a:close/>
                </a:path>
                <a:path w="5528944" h="9429115">
                  <a:moveTo>
                    <a:pt x="5124470" y="1080582"/>
                  </a:moveTo>
                  <a:lnTo>
                    <a:pt x="5087829" y="1080582"/>
                  </a:lnTo>
                  <a:lnTo>
                    <a:pt x="5090449" y="1047837"/>
                  </a:lnTo>
                  <a:lnTo>
                    <a:pt x="5116087" y="1047837"/>
                  </a:lnTo>
                  <a:lnTo>
                    <a:pt x="5124470" y="1080582"/>
                  </a:lnTo>
                  <a:close/>
                </a:path>
                <a:path w="5528944" h="9429115">
                  <a:moveTo>
                    <a:pt x="760096" y="1113327"/>
                  </a:moveTo>
                  <a:lnTo>
                    <a:pt x="675417" y="1113327"/>
                  </a:lnTo>
                  <a:lnTo>
                    <a:pt x="677874" y="1080582"/>
                  </a:lnTo>
                  <a:lnTo>
                    <a:pt x="756887" y="1080582"/>
                  </a:lnTo>
                  <a:lnTo>
                    <a:pt x="760096" y="1113327"/>
                  </a:lnTo>
                  <a:close/>
                </a:path>
                <a:path w="5528944" h="9429115">
                  <a:moveTo>
                    <a:pt x="2205389" y="1113327"/>
                  </a:moveTo>
                  <a:lnTo>
                    <a:pt x="2189395" y="1113327"/>
                  </a:lnTo>
                  <a:lnTo>
                    <a:pt x="2181618" y="1080582"/>
                  </a:lnTo>
                  <a:lnTo>
                    <a:pt x="2213644" y="1080582"/>
                  </a:lnTo>
                  <a:lnTo>
                    <a:pt x="2205389" y="1113327"/>
                  </a:lnTo>
                  <a:close/>
                </a:path>
                <a:path w="5528944" h="9429115">
                  <a:moveTo>
                    <a:pt x="2487131" y="1113327"/>
                  </a:moveTo>
                  <a:lnTo>
                    <a:pt x="2443022" y="1113327"/>
                  </a:lnTo>
                  <a:lnTo>
                    <a:pt x="2458298" y="1080582"/>
                  </a:lnTo>
                  <a:lnTo>
                    <a:pt x="2473061" y="1080582"/>
                  </a:lnTo>
                  <a:lnTo>
                    <a:pt x="2487131" y="1113327"/>
                  </a:lnTo>
                  <a:close/>
                </a:path>
                <a:path w="5528944" h="9429115">
                  <a:moveTo>
                    <a:pt x="2501279" y="1146072"/>
                  </a:moveTo>
                  <a:lnTo>
                    <a:pt x="2445853" y="1146072"/>
                  </a:lnTo>
                  <a:lnTo>
                    <a:pt x="2437423" y="1113327"/>
                  </a:lnTo>
                  <a:lnTo>
                    <a:pt x="2504143" y="1113327"/>
                  </a:lnTo>
                  <a:lnTo>
                    <a:pt x="2501279" y="1146072"/>
                  </a:lnTo>
                  <a:close/>
                </a:path>
                <a:path w="5528944" h="9429115">
                  <a:moveTo>
                    <a:pt x="3439679" y="1113327"/>
                  </a:moveTo>
                  <a:lnTo>
                    <a:pt x="3425718" y="1113327"/>
                  </a:lnTo>
                  <a:lnTo>
                    <a:pt x="3432312" y="1080582"/>
                  </a:lnTo>
                  <a:lnTo>
                    <a:pt x="3439679" y="1113327"/>
                  </a:lnTo>
                  <a:close/>
                </a:path>
                <a:path w="5528944" h="9429115">
                  <a:moveTo>
                    <a:pt x="363953" y="1178817"/>
                  </a:moveTo>
                  <a:lnTo>
                    <a:pt x="315617" y="1178817"/>
                  </a:lnTo>
                  <a:lnTo>
                    <a:pt x="319858" y="1146072"/>
                  </a:lnTo>
                  <a:lnTo>
                    <a:pt x="353957" y="1146072"/>
                  </a:lnTo>
                  <a:lnTo>
                    <a:pt x="363953" y="1178817"/>
                  </a:lnTo>
                  <a:close/>
                </a:path>
                <a:path w="5528944" h="9429115">
                  <a:moveTo>
                    <a:pt x="1596794" y="1178817"/>
                  </a:moveTo>
                  <a:lnTo>
                    <a:pt x="1559592" y="1178817"/>
                  </a:lnTo>
                  <a:lnTo>
                    <a:pt x="1550837" y="1146072"/>
                  </a:lnTo>
                  <a:lnTo>
                    <a:pt x="1598792" y="1146072"/>
                  </a:lnTo>
                  <a:lnTo>
                    <a:pt x="1596794" y="1178817"/>
                  </a:lnTo>
                  <a:close/>
                </a:path>
                <a:path w="5528944" h="9429115">
                  <a:moveTo>
                    <a:pt x="4136464" y="1178817"/>
                  </a:moveTo>
                  <a:lnTo>
                    <a:pt x="4118350" y="1178817"/>
                  </a:lnTo>
                  <a:lnTo>
                    <a:pt x="4121036" y="1146072"/>
                  </a:lnTo>
                  <a:lnTo>
                    <a:pt x="4130152" y="1146072"/>
                  </a:lnTo>
                  <a:lnTo>
                    <a:pt x="4136464" y="1178817"/>
                  </a:lnTo>
                  <a:close/>
                </a:path>
                <a:path w="5528944" h="9429115">
                  <a:moveTo>
                    <a:pt x="1052705" y="1211562"/>
                  </a:moveTo>
                  <a:lnTo>
                    <a:pt x="1036214" y="1211562"/>
                  </a:lnTo>
                  <a:lnTo>
                    <a:pt x="1032826" y="1178817"/>
                  </a:lnTo>
                  <a:lnTo>
                    <a:pt x="1056569" y="1178817"/>
                  </a:lnTo>
                  <a:lnTo>
                    <a:pt x="1052705" y="1211562"/>
                  </a:lnTo>
                  <a:close/>
                </a:path>
                <a:path w="5528944" h="9429115">
                  <a:moveTo>
                    <a:pt x="4894601" y="1211562"/>
                  </a:moveTo>
                  <a:lnTo>
                    <a:pt x="4872139" y="1211562"/>
                  </a:lnTo>
                  <a:lnTo>
                    <a:pt x="4870960" y="1178817"/>
                  </a:lnTo>
                  <a:lnTo>
                    <a:pt x="4887921" y="1178817"/>
                  </a:lnTo>
                  <a:lnTo>
                    <a:pt x="4894601" y="1211562"/>
                  </a:lnTo>
                  <a:close/>
                </a:path>
                <a:path w="5528944" h="9429115">
                  <a:moveTo>
                    <a:pt x="246163" y="1244307"/>
                  </a:moveTo>
                  <a:lnTo>
                    <a:pt x="189648" y="1244307"/>
                  </a:lnTo>
                  <a:lnTo>
                    <a:pt x="190752" y="1211562"/>
                  </a:lnTo>
                  <a:lnTo>
                    <a:pt x="247311" y="1211562"/>
                  </a:lnTo>
                  <a:lnTo>
                    <a:pt x="246163" y="1244307"/>
                  </a:lnTo>
                  <a:close/>
                </a:path>
                <a:path w="5528944" h="9429115">
                  <a:moveTo>
                    <a:pt x="1759177" y="1244307"/>
                  </a:moveTo>
                  <a:lnTo>
                    <a:pt x="1721782" y="1244307"/>
                  </a:lnTo>
                  <a:lnTo>
                    <a:pt x="1720308" y="1211562"/>
                  </a:lnTo>
                  <a:lnTo>
                    <a:pt x="1755597" y="1211562"/>
                  </a:lnTo>
                  <a:lnTo>
                    <a:pt x="1759177" y="1244307"/>
                  </a:lnTo>
                  <a:close/>
                </a:path>
                <a:path w="5528944" h="9429115">
                  <a:moveTo>
                    <a:pt x="2006947" y="1244307"/>
                  </a:moveTo>
                  <a:lnTo>
                    <a:pt x="1950637" y="1244307"/>
                  </a:lnTo>
                  <a:lnTo>
                    <a:pt x="1954834" y="1211562"/>
                  </a:lnTo>
                  <a:lnTo>
                    <a:pt x="2001915" y="1211562"/>
                  </a:lnTo>
                  <a:lnTo>
                    <a:pt x="2006947" y="1244307"/>
                  </a:lnTo>
                  <a:close/>
                </a:path>
                <a:path w="5528944" h="9429115">
                  <a:moveTo>
                    <a:pt x="1997949" y="1277052"/>
                  </a:moveTo>
                  <a:lnTo>
                    <a:pt x="1964244" y="1277052"/>
                  </a:lnTo>
                  <a:lnTo>
                    <a:pt x="1955684" y="1244307"/>
                  </a:lnTo>
                  <a:lnTo>
                    <a:pt x="2004944" y="1244307"/>
                  </a:lnTo>
                  <a:lnTo>
                    <a:pt x="1997949" y="1277052"/>
                  </a:lnTo>
                  <a:close/>
                </a:path>
                <a:path w="5528944" h="9429115">
                  <a:moveTo>
                    <a:pt x="1467508" y="1277052"/>
                  </a:moveTo>
                  <a:lnTo>
                    <a:pt x="1387798" y="1277052"/>
                  </a:lnTo>
                  <a:lnTo>
                    <a:pt x="1392924" y="1244307"/>
                  </a:lnTo>
                  <a:lnTo>
                    <a:pt x="1482744" y="1244307"/>
                  </a:lnTo>
                  <a:lnTo>
                    <a:pt x="1467508" y="1277052"/>
                  </a:lnTo>
                  <a:close/>
                </a:path>
                <a:path w="5528944" h="9429115">
                  <a:moveTo>
                    <a:pt x="1431180" y="1309796"/>
                  </a:moveTo>
                  <a:lnTo>
                    <a:pt x="1389591" y="1309796"/>
                  </a:lnTo>
                  <a:lnTo>
                    <a:pt x="1385491" y="1277052"/>
                  </a:lnTo>
                  <a:lnTo>
                    <a:pt x="1450228" y="1277052"/>
                  </a:lnTo>
                  <a:lnTo>
                    <a:pt x="1431180" y="1309796"/>
                  </a:lnTo>
                  <a:close/>
                </a:path>
                <a:path w="5528944" h="9429115">
                  <a:moveTo>
                    <a:pt x="2452996" y="1277052"/>
                  </a:moveTo>
                  <a:lnTo>
                    <a:pt x="2406315" y="1277052"/>
                  </a:lnTo>
                  <a:lnTo>
                    <a:pt x="2413390" y="1244307"/>
                  </a:lnTo>
                  <a:lnTo>
                    <a:pt x="2450836" y="1244307"/>
                  </a:lnTo>
                  <a:lnTo>
                    <a:pt x="2452996" y="1277052"/>
                  </a:lnTo>
                  <a:close/>
                </a:path>
                <a:path w="5528944" h="9429115">
                  <a:moveTo>
                    <a:pt x="2730521" y="1277052"/>
                  </a:moveTo>
                  <a:lnTo>
                    <a:pt x="2693539" y="1277052"/>
                  </a:lnTo>
                  <a:lnTo>
                    <a:pt x="2681339" y="1244307"/>
                  </a:lnTo>
                  <a:lnTo>
                    <a:pt x="2733273" y="1244307"/>
                  </a:lnTo>
                  <a:lnTo>
                    <a:pt x="2730521" y="1277052"/>
                  </a:lnTo>
                  <a:close/>
                </a:path>
                <a:path w="5528944" h="9429115">
                  <a:moveTo>
                    <a:pt x="1325710" y="1309796"/>
                  </a:moveTo>
                  <a:lnTo>
                    <a:pt x="1296483" y="1309796"/>
                  </a:lnTo>
                  <a:lnTo>
                    <a:pt x="1302700" y="1277052"/>
                  </a:lnTo>
                  <a:lnTo>
                    <a:pt x="1309524" y="1277052"/>
                  </a:lnTo>
                  <a:lnTo>
                    <a:pt x="1325710" y="1309796"/>
                  </a:lnTo>
                  <a:close/>
                </a:path>
                <a:path w="5528944" h="9429115">
                  <a:moveTo>
                    <a:pt x="1357299" y="1342541"/>
                  </a:moveTo>
                  <a:lnTo>
                    <a:pt x="1295761" y="1342541"/>
                  </a:lnTo>
                  <a:lnTo>
                    <a:pt x="1290663" y="1309796"/>
                  </a:lnTo>
                  <a:lnTo>
                    <a:pt x="1351280" y="1309796"/>
                  </a:lnTo>
                  <a:lnTo>
                    <a:pt x="1357299" y="1342541"/>
                  </a:lnTo>
                  <a:close/>
                </a:path>
                <a:path w="5528944" h="9429115">
                  <a:moveTo>
                    <a:pt x="4229421" y="1309796"/>
                  </a:moveTo>
                  <a:lnTo>
                    <a:pt x="4221006" y="1277052"/>
                  </a:lnTo>
                  <a:lnTo>
                    <a:pt x="4237705" y="1277052"/>
                  </a:lnTo>
                  <a:lnTo>
                    <a:pt x="4229421" y="1309796"/>
                  </a:lnTo>
                  <a:close/>
                </a:path>
                <a:path w="5528944" h="9429115">
                  <a:moveTo>
                    <a:pt x="4499337" y="1309796"/>
                  </a:moveTo>
                  <a:lnTo>
                    <a:pt x="4471035" y="1309796"/>
                  </a:lnTo>
                  <a:lnTo>
                    <a:pt x="4469572" y="1277052"/>
                  </a:lnTo>
                  <a:lnTo>
                    <a:pt x="4501957" y="1277052"/>
                  </a:lnTo>
                  <a:lnTo>
                    <a:pt x="4499337" y="1309796"/>
                  </a:lnTo>
                  <a:close/>
                </a:path>
                <a:path w="5528944" h="9429115">
                  <a:moveTo>
                    <a:pt x="333725" y="1342541"/>
                  </a:moveTo>
                  <a:lnTo>
                    <a:pt x="299212" y="1342541"/>
                  </a:lnTo>
                  <a:lnTo>
                    <a:pt x="301658" y="1309796"/>
                  </a:lnTo>
                  <a:lnTo>
                    <a:pt x="331335" y="1309796"/>
                  </a:lnTo>
                  <a:lnTo>
                    <a:pt x="333725" y="1342541"/>
                  </a:lnTo>
                  <a:close/>
                </a:path>
                <a:path w="5528944" h="9429115">
                  <a:moveTo>
                    <a:pt x="875490" y="1342541"/>
                  </a:moveTo>
                  <a:lnTo>
                    <a:pt x="826798" y="1342541"/>
                  </a:lnTo>
                  <a:lnTo>
                    <a:pt x="828075" y="1309796"/>
                  </a:lnTo>
                  <a:lnTo>
                    <a:pt x="876701" y="1309796"/>
                  </a:lnTo>
                  <a:lnTo>
                    <a:pt x="875490" y="1342541"/>
                  </a:lnTo>
                  <a:close/>
                </a:path>
                <a:path w="5528944" h="9429115">
                  <a:moveTo>
                    <a:pt x="1093735" y="1342541"/>
                  </a:moveTo>
                  <a:lnTo>
                    <a:pt x="1037901" y="1342541"/>
                  </a:lnTo>
                  <a:lnTo>
                    <a:pt x="1037455" y="1309796"/>
                  </a:lnTo>
                  <a:lnTo>
                    <a:pt x="1084132" y="1309796"/>
                  </a:lnTo>
                  <a:lnTo>
                    <a:pt x="1093735" y="1342541"/>
                  </a:lnTo>
                  <a:close/>
                </a:path>
                <a:path w="5528944" h="9429115">
                  <a:moveTo>
                    <a:pt x="1631832" y="1342541"/>
                  </a:moveTo>
                  <a:lnTo>
                    <a:pt x="1521513" y="1342541"/>
                  </a:lnTo>
                  <a:lnTo>
                    <a:pt x="1520499" y="1309796"/>
                  </a:lnTo>
                  <a:lnTo>
                    <a:pt x="1529340" y="1309796"/>
                  </a:lnTo>
                  <a:lnTo>
                    <a:pt x="1631832" y="1342541"/>
                  </a:lnTo>
                  <a:close/>
                </a:path>
                <a:path w="5528944" h="9429115">
                  <a:moveTo>
                    <a:pt x="1610809" y="1375286"/>
                  </a:moveTo>
                  <a:lnTo>
                    <a:pt x="1590039" y="1375286"/>
                  </a:lnTo>
                  <a:lnTo>
                    <a:pt x="1569796" y="1342541"/>
                  </a:lnTo>
                  <a:lnTo>
                    <a:pt x="1616900" y="1342541"/>
                  </a:lnTo>
                  <a:lnTo>
                    <a:pt x="1610809" y="1375286"/>
                  </a:lnTo>
                  <a:close/>
                </a:path>
                <a:path w="5528944" h="9429115">
                  <a:moveTo>
                    <a:pt x="2087961" y="1342541"/>
                  </a:moveTo>
                  <a:lnTo>
                    <a:pt x="2035439" y="1342541"/>
                  </a:lnTo>
                  <a:lnTo>
                    <a:pt x="2044777" y="1309796"/>
                  </a:lnTo>
                  <a:lnTo>
                    <a:pt x="2066378" y="1309796"/>
                  </a:lnTo>
                  <a:lnTo>
                    <a:pt x="2087961" y="1342541"/>
                  </a:lnTo>
                  <a:close/>
                </a:path>
                <a:path w="5528944" h="9429115">
                  <a:moveTo>
                    <a:pt x="2125232" y="1375286"/>
                  </a:moveTo>
                  <a:lnTo>
                    <a:pt x="2061634" y="1375286"/>
                  </a:lnTo>
                  <a:lnTo>
                    <a:pt x="2043304" y="1342541"/>
                  </a:lnTo>
                  <a:lnTo>
                    <a:pt x="2126608" y="1342541"/>
                  </a:lnTo>
                  <a:lnTo>
                    <a:pt x="2125232" y="1375286"/>
                  </a:lnTo>
                  <a:close/>
                </a:path>
                <a:path w="5528944" h="9429115">
                  <a:moveTo>
                    <a:pt x="755479" y="1375286"/>
                  </a:moveTo>
                  <a:lnTo>
                    <a:pt x="718773" y="1375286"/>
                  </a:lnTo>
                  <a:lnTo>
                    <a:pt x="716743" y="1342541"/>
                  </a:lnTo>
                  <a:lnTo>
                    <a:pt x="757641" y="1342541"/>
                  </a:lnTo>
                  <a:lnTo>
                    <a:pt x="755479" y="1375286"/>
                  </a:lnTo>
                  <a:close/>
                </a:path>
                <a:path w="5528944" h="9429115">
                  <a:moveTo>
                    <a:pt x="1868044" y="1375286"/>
                  </a:moveTo>
                  <a:lnTo>
                    <a:pt x="1857412" y="1375286"/>
                  </a:lnTo>
                  <a:lnTo>
                    <a:pt x="1851617" y="1342541"/>
                  </a:lnTo>
                  <a:lnTo>
                    <a:pt x="1872666" y="1342541"/>
                  </a:lnTo>
                  <a:lnTo>
                    <a:pt x="1868044" y="1375286"/>
                  </a:lnTo>
                  <a:close/>
                </a:path>
                <a:path w="5528944" h="9429115">
                  <a:moveTo>
                    <a:pt x="3068188" y="1375286"/>
                  </a:moveTo>
                  <a:lnTo>
                    <a:pt x="3050247" y="1375286"/>
                  </a:lnTo>
                  <a:lnTo>
                    <a:pt x="3057218" y="1342541"/>
                  </a:lnTo>
                  <a:lnTo>
                    <a:pt x="3065830" y="1342541"/>
                  </a:lnTo>
                  <a:lnTo>
                    <a:pt x="3068188" y="1375286"/>
                  </a:lnTo>
                  <a:close/>
                </a:path>
                <a:path w="5528944" h="9429115">
                  <a:moveTo>
                    <a:pt x="4107701" y="1375286"/>
                  </a:moveTo>
                  <a:lnTo>
                    <a:pt x="4068959" y="1375286"/>
                  </a:lnTo>
                  <a:lnTo>
                    <a:pt x="4065959" y="1342541"/>
                  </a:lnTo>
                  <a:lnTo>
                    <a:pt x="4099133" y="1342541"/>
                  </a:lnTo>
                  <a:lnTo>
                    <a:pt x="4107701" y="1375286"/>
                  </a:lnTo>
                  <a:close/>
                </a:path>
                <a:path w="5528944" h="9429115">
                  <a:moveTo>
                    <a:pt x="213518" y="1408031"/>
                  </a:moveTo>
                  <a:lnTo>
                    <a:pt x="110798" y="1408031"/>
                  </a:lnTo>
                  <a:lnTo>
                    <a:pt x="91936" y="1375286"/>
                  </a:lnTo>
                  <a:lnTo>
                    <a:pt x="218034" y="1375286"/>
                  </a:lnTo>
                  <a:lnTo>
                    <a:pt x="213518" y="1408031"/>
                  </a:lnTo>
                  <a:close/>
                </a:path>
                <a:path w="5528944" h="9429115">
                  <a:moveTo>
                    <a:pt x="473712" y="1408031"/>
                  </a:moveTo>
                  <a:lnTo>
                    <a:pt x="423676" y="1408031"/>
                  </a:lnTo>
                  <a:lnTo>
                    <a:pt x="442584" y="1375286"/>
                  </a:lnTo>
                  <a:lnTo>
                    <a:pt x="475380" y="1375286"/>
                  </a:lnTo>
                  <a:lnTo>
                    <a:pt x="473712" y="1408031"/>
                  </a:lnTo>
                  <a:close/>
                </a:path>
                <a:path w="5528944" h="9429115">
                  <a:moveTo>
                    <a:pt x="449464" y="1440776"/>
                  </a:moveTo>
                  <a:lnTo>
                    <a:pt x="422267" y="1440776"/>
                  </a:lnTo>
                  <a:lnTo>
                    <a:pt x="417341" y="1408031"/>
                  </a:lnTo>
                  <a:lnTo>
                    <a:pt x="465843" y="1408031"/>
                  </a:lnTo>
                  <a:lnTo>
                    <a:pt x="449464" y="1440776"/>
                  </a:lnTo>
                  <a:close/>
                </a:path>
                <a:path w="5528944" h="9429115">
                  <a:moveTo>
                    <a:pt x="972691" y="1408031"/>
                  </a:moveTo>
                  <a:lnTo>
                    <a:pt x="942191" y="1408031"/>
                  </a:lnTo>
                  <a:lnTo>
                    <a:pt x="926211" y="1375286"/>
                  </a:lnTo>
                  <a:lnTo>
                    <a:pt x="987051" y="1375286"/>
                  </a:lnTo>
                  <a:lnTo>
                    <a:pt x="972691" y="1408031"/>
                  </a:lnTo>
                  <a:close/>
                </a:path>
                <a:path w="5528944" h="9429115">
                  <a:moveTo>
                    <a:pt x="1507205" y="1408031"/>
                  </a:moveTo>
                  <a:lnTo>
                    <a:pt x="1441319" y="1408031"/>
                  </a:lnTo>
                  <a:lnTo>
                    <a:pt x="1446776" y="1375286"/>
                  </a:lnTo>
                  <a:lnTo>
                    <a:pt x="1502490" y="1375286"/>
                  </a:lnTo>
                  <a:lnTo>
                    <a:pt x="1507205" y="1408031"/>
                  </a:lnTo>
                  <a:close/>
                </a:path>
                <a:path w="5528944" h="9429115">
                  <a:moveTo>
                    <a:pt x="1496072" y="1440776"/>
                  </a:moveTo>
                  <a:lnTo>
                    <a:pt x="1448765" y="1440776"/>
                  </a:lnTo>
                  <a:lnTo>
                    <a:pt x="1442735" y="1408031"/>
                  </a:lnTo>
                  <a:lnTo>
                    <a:pt x="1506092" y="1408031"/>
                  </a:lnTo>
                  <a:lnTo>
                    <a:pt x="1496072" y="1440776"/>
                  </a:lnTo>
                  <a:close/>
                </a:path>
                <a:path w="5528944" h="9429115">
                  <a:moveTo>
                    <a:pt x="1731605" y="1408031"/>
                  </a:moveTo>
                  <a:lnTo>
                    <a:pt x="1695127" y="1408031"/>
                  </a:lnTo>
                  <a:lnTo>
                    <a:pt x="1712448" y="1375286"/>
                  </a:lnTo>
                  <a:lnTo>
                    <a:pt x="1731605" y="1408031"/>
                  </a:lnTo>
                  <a:close/>
                </a:path>
                <a:path w="5528944" h="9429115">
                  <a:moveTo>
                    <a:pt x="1737140" y="1440776"/>
                  </a:moveTo>
                  <a:lnTo>
                    <a:pt x="1713890" y="1440776"/>
                  </a:lnTo>
                  <a:lnTo>
                    <a:pt x="1655211" y="1408031"/>
                  </a:lnTo>
                  <a:lnTo>
                    <a:pt x="1741630" y="1408031"/>
                  </a:lnTo>
                  <a:lnTo>
                    <a:pt x="1737140" y="1440776"/>
                  </a:lnTo>
                  <a:close/>
                </a:path>
                <a:path w="5528944" h="9429115">
                  <a:moveTo>
                    <a:pt x="5359806" y="1408031"/>
                  </a:moveTo>
                  <a:lnTo>
                    <a:pt x="5304274" y="1408031"/>
                  </a:lnTo>
                  <a:lnTo>
                    <a:pt x="5314479" y="1375286"/>
                  </a:lnTo>
                  <a:lnTo>
                    <a:pt x="5378866" y="1375286"/>
                  </a:lnTo>
                  <a:lnTo>
                    <a:pt x="5359806" y="1408031"/>
                  </a:lnTo>
                  <a:close/>
                </a:path>
                <a:path w="5528944" h="9429115">
                  <a:moveTo>
                    <a:pt x="709865" y="1440776"/>
                  </a:moveTo>
                  <a:lnTo>
                    <a:pt x="661023" y="1440776"/>
                  </a:lnTo>
                  <a:lnTo>
                    <a:pt x="665726" y="1408031"/>
                  </a:lnTo>
                  <a:lnTo>
                    <a:pt x="698696" y="1408031"/>
                  </a:lnTo>
                  <a:lnTo>
                    <a:pt x="709865" y="1440776"/>
                  </a:lnTo>
                  <a:close/>
                </a:path>
                <a:path w="5528944" h="9429115">
                  <a:moveTo>
                    <a:pt x="2680885" y="1440776"/>
                  </a:moveTo>
                  <a:lnTo>
                    <a:pt x="2656780" y="1440776"/>
                  </a:lnTo>
                  <a:lnTo>
                    <a:pt x="2650264" y="1408031"/>
                  </a:lnTo>
                  <a:lnTo>
                    <a:pt x="2686130" y="1408031"/>
                  </a:lnTo>
                  <a:lnTo>
                    <a:pt x="2680885" y="1440776"/>
                  </a:lnTo>
                  <a:close/>
                </a:path>
                <a:path w="5528944" h="9429115">
                  <a:moveTo>
                    <a:pt x="3127146" y="1539011"/>
                  </a:moveTo>
                  <a:lnTo>
                    <a:pt x="3114002" y="1506266"/>
                  </a:lnTo>
                  <a:lnTo>
                    <a:pt x="3099034" y="1506266"/>
                  </a:lnTo>
                  <a:lnTo>
                    <a:pt x="3132814" y="1473521"/>
                  </a:lnTo>
                  <a:lnTo>
                    <a:pt x="3149442" y="1440776"/>
                  </a:lnTo>
                  <a:lnTo>
                    <a:pt x="3210825" y="1440776"/>
                  </a:lnTo>
                  <a:lnTo>
                    <a:pt x="3144222" y="1506266"/>
                  </a:lnTo>
                  <a:lnTo>
                    <a:pt x="3127146" y="1539011"/>
                  </a:lnTo>
                  <a:close/>
                </a:path>
                <a:path w="5528944" h="9429115">
                  <a:moveTo>
                    <a:pt x="5488791" y="1473521"/>
                  </a:moveTo>
                  <a:lnTo>
                    <a:pt x="5457061" y="1473521"/>
                  </a:lnTo>
                  <a:lnTo>
                    <a:pt x="5473260" y="1440776"/>
                  </a:lnTo>
                  <a:lnTo>
                    <a:pt x="5488791" y="1473521"/>
                  </a:lnTo>
                  <a:close/>
                </a:path>
                <a:path w="5528944" h="9429115">
                  <a:moveTo>
                    <a:pt x="5473044" y="1506266"/>
                  </a:moveTo>
                  <a:lnTo>
                    <a:pt x="5454884" y="1473521"/>
                  </a:lnTo>
                  <a:lnTo>
                    <a:pt x="5489787" y="1473521"/>
                  </a:lnTo>
                  <a:lnTo>
                    <a:pt x="5473044" y="1506266"/>
                  </a:lnTo>
                  <a:close/>
                </a:path>
                <a:path w="5528944" h="9429115">
                  <a:moveTo>
                    <a:pt x="287698" y="1506266"/>
                  </a:moveTo>
                  <a:lnTo>
                    <a:pt x="260495" y="1506266"/>
                  </a:lnTo>
                  <a:lnTo>
                    <a:pt x="256845" y="1473521"/>
                  </a:lnTo>
                  <a:lnTo>
                    <a:pt x="292118" y="1473521"/>
                  </a:lnTo>
                  <a:lnTo>
                    <a:pt x="287698" y="1506266"/>
                  </a:lnTo>
                  <a:close/>
                </a:path>
                <a:path w="5528944" h="9429115">
                  <a:moveTo>
                    <a:pt x="1125825" y="1506266"/>
                  </a:moveTo>
                  <a:lnTo>
                    <a:pt x="1076085" y="1506266"/>
                  </a:lnTo>
                  <a:lnTo>
                    <a:pt x="1085685" y="1473521"/>
                  </a:lnTo>
                  <a:lnTo>
                    <a:pt x="1105892" y="1473521"/>
                  </a:lnTo>
                  <a:lnTo>
                    <a:pt x="1125825" y="1506266"/>
                  </a:lnTo>
                  <a:close/>
                </a:path>
                <a:path w="5528944" h="9429115">
                  <a:moveTo>
                    <a:pt x="1307165" y="1506266"/>
                  </a:moveTo>
                  <a:lnTo>
                    <a:pt x="1304251" y="1506266"/>
                  </a:lnTo>
                  <a:lnTo>
                    <a:pt x="1296191" y="1473521"/>
                  </a:lnTo>
                  <a:lnTo>
                    <a:pt x="1312635" y="1473521"/>
                  </a:lnTo>
                  <a:lnTo>
                    <a:pt x="1307165" y="1506266"/>
                  </a:lnTo>
                  <a:close/>
                </a:path>
                <a:path w="5528944" h="9429115">
                  <a:moveTo>
                    <a:pt x="454096" y="1539011"/>
                  </a:moveTo>
                  <a:lnTo>
                    <a:pt x="424068" y="1539011"/>
                  </a:lnTo>
                  <a:lnTo>
                    <a:pt x="426131" y="1506266"/>
                  </a:lnTo>
                  <a:lnTo>
                    <a:pt x="442930" y="1506266"/>
                  </a:lnTo>
                  <a:lnTo>
                    <a:pt x="454096" y="1539011"/>
                  </a:lnTo>
                  <a:close/>
                </a:path>
                <a:path w="5528944" h="9429115">
                  <a:moveTo>
                    <a:pt x="450269" y="1571756"/>
                  </a:moveTo>
                  <a:lnTo>
                    <a:pt x="442569" y="1571756"/>
                  </a:lnTo>
                  <a:lnTo>
                    <a:pt x="435414" y="1539011"/>
                  </a:lnTo>
                  <a:lnTo>
                    <a:pt x="457259" y="1539011"/>
                  </a:lnTo>
                  <a:lnTo>
                    <a:pt x="450269" y="1571756"/>
                  </a:lnTo>
                  <a:close/>
                </a:path>
                <a:path w="5528944" h="9429115">
                  <a:moveTo>
                    <a:pt x="968191" y="1571756"/>
                  </a:moveTo>
                  <a:lnTo>
                    <a:pt x="925344" y="1571756"/>
                  </a:lnTo>
                  <a:lnTo>
                    <a:pt x="932575" y="1539011"/>
                  </a:lnTo>
                  <a:lnTo>
                    <a:pt x="965176" y="1539011"/>
                  </a:lnTo>
                  <a:lnTo>
                    <a:pt x="968191" y="1571756"/>
                  </a:lnTo>
                  <a:close/>
                </a:path>
                <a:path w="5528944" h="9429115">
                  <a:moveTo>
                    <a:pt x="1212076" y="1571756"/>
                  </a:moveTo>
                  <a:lnTo>
                    <a:pt x="1131686" y="1571756"/>
                  </a:lnTo>
                  <a:lnTo>
                    <a:pt x="1129655" y="1539011"/>
                  </a:lnTo>
                  <a:lnTo>
                    <a:pt x="1182608" y="1539011"/>
                  </a:lnTo>
                  <a:lnTo>
                    <a:pt x="1212076" y="1571756"/>
                  </a:lnTo>
                  <a:close/>
                </a:path>
                <a:path w="5528944" h="9429115">
                  <a:moveTo>
                    <a:pt x="1245744" y="1604465"/>
                  </a:moveTo>
                  <a:lnTo>
                    <a:pt x="1157195" y="1604465"/>
                  </a:lnTo>
                  <a:lnTo>
                    <a:pt x="1136467" y="1571756"/>
                  </a:lnTo>
                  <a:lnTo>
                    <a:pt x="1253267" y="1571756"/>
                  </a:lnTo>
                  <a:lnTo>
                    <a:pt x="1245744" y="1604465"/>
                  </a:lnTo>
                  <a:close/>
                </a:path>
                <a:path w="5528944" h="9429115">
                  <a:moveTo>
                    <a:pt x="5059559" y="1604465"/>
                  </a:moveTo>
                  <a:lnTo>
                    <a:pt x="5001943" y="1604465"/>
                  </a:lnTo>
                  <a:lnTo>
                    <a:pt x="5018864" y="1571756"/>
                  </a:lnTo>
                  <a:lnTo>
                    <a:pt x="5038524" y="1539011"/>
                  </a:lnTo>
                  <a:lnTo>
                    <a:pt x="5113501" y="1539011"/>
                  </a:lnTo>
                  <a:lnTo>
                    <a:pt x="5059559" y="1604465"/>
                  </a:lnTo>
                  <a:close/>
                </a:path>
                <a:path w="5528944" h="9429115">
                  <a:moveTo>
                    <a:pt x="5008652" y="1637246"/>
                  </a:moveTo>
                  <a:lnTo>
                    <a:pt x="4997118" y="1637246"/>
                  </a:lnTo>
                  <a:lnTo>
                    <a:pt x="4991903" y="1604465"/>
                  </a:lnTo>
                  <a:lnTo>
                    <a:pt x="5034014" y="1604465"/>
                  </a:lnTo>
                  <a:lnTo>
                    <a:pt x="5008652" y="1637246"/>
                  </a:lnTo>
                  <a:close/>
                </a:path>
                <a:path w="5528944" h="9429115">
                  <a:moveTo>
                    <a:pt x="0" y="1586244"/>
                  </a:moveTo>
                  <a:lnTo>
                    <a:pt x="0" y="1571756"/>
                  </a:lnTo>
                  <a:lnTo>
                    <a:pt x="6440" y="1571756"/>
                  </a:lnTo>
                  <a:lnTo>
                    <a:pt x="0" y="1586244"/>
                  </a:lnTo>
                  <a:close/>
                </a:path>
                <a:path w="5528944" h="9429115">
                  <a:moveTo>
                    <a:pt x="1481597" y="1604465"/>
                  </a:moveTo>
                  <a:lnTo>
                    <a:pt x="1399395" y="1604465"/>
                  </a:lnTo>
                  <a:lnTo>
                    <a:pt x="1417469" y="1571756"/>
                  </a:lnTo>
                  <a:lnTo>
                    <a:pt x="1483440" y="1571756"/>
                  </a:lnTo>
                  <a:lnTo>
                    <a:pt x="1481653" y="1603468"/>
                  </a:lnTo>
                  <a:lnTo>
                    <a:pt x="1481597" y="1604465"/>
                  </a:lnTo>
                  <a:close/>
                </a:path>
                <a:path w="5528944" h="9429115">
                  <a:moveTo>
                    <a:pt x="1710981" y="1604465"/>
                  </a:moveTo>
                  <a:lnTo>
                    <a:pt x="1667728" y="1604465"/>
                  </a:lnTo>
                  <a:lnTo>
                    <a:pt x="1663735" y="1571756"/>
                  </a:lnTo>
                  <a:lnTo>
                    <a:pt x="1715900" y="1571756"/>
                  </a:lnTo>
                  <a:lnTo>
                    <a:pt x="1710981" y="1604465"/>
                  </a:lnTo>
                  <a:close/>
                </a:path>
                <a:path w="5528944" h="9429115">
                  <a:moveTo>
                    <a:pt x="2034319" y="1604465"/>
                  </a:moveTo>
                  <a:lnTo>
                    <a:pt x="1935282" y="1604465"/>
                  </a:lnTo>
                  <a:lnTo>
                    <a:pt x="1938244" y="1571756"/>
                  </a:lnTo>
                  <a:lnTo>
                    <a:pt x="2014150" y="1571756"/>
                  </a:lnTo>
                  <a:lnTo>
                    <a:pt x="2034319" y="1604465"/>
                  </a:lnTo>
                  <a:close/>
                </a:path>
                <a:path w="5528944" h="9429115">
                  <a:moveTo>
                    <a:pt x="2045118" y="1637246"/>
                  </a:moveTo>
                  <a:lnTo>
                    <a:pt x="2033710" y="1637246"/>
                  </a:lnTo>
                  <a:lnTo>
                    <a:pt x="2008831" y="1604465"/>
                  </a:lnTo>
                  <a:lnTo>
                    <a:pt x="2049035" y="1604465"/>
                  </a:lnTo>
                  <a:lnTo>
                    <a:pt x="2045118" y="1637246"/>
                  </a:lnTo>
                  <a:close/>
                </a:path>
                <a:path w="5528944" h="9429115">
                  <a:moveTo>
                    <a:pt x="871102" y="1637246"/>
                  </a:moveTo>
                  <a:lnTo>
                    <a:pt x="860066" y="1637246"/>
                  </a:lnTo>
                  <a:lnTo>
                    <a:pt x="862197" y="1604465"/>
                  </a:lnTo>
                  <a:lnTo>
                    <a:pt x="867659" y="1604465"/>
                  </a:lnTo>
                  <a:lnTo>
                    <a:pt x="871102" y="1637246"/>
                  </a:lnTo>
                  <a:close/>
                </a:path>
                <a:path w="5528944" h="9429115">
                  <a:moveTo>
                    <a:pt x="4737459" y="1637246"/>
                  </a:moveTo>
                  <a:lnTo>
                    <a:pt x="4736148" y="1637246"/>
                  </a:lnTo>
                  <a:lnTo>
                    <a:pt x="4727264" y="1604465"/>
                  </a:lnTo>
                  <a:lnTo>
                    <a:pt x="4738967" y="1604465"/>
                  </a:lnTo>
                  <a:lnTo>
                    <a:pt x="4737459" y="1637246"/>
                  </a:lnTo>
                  <a:close/>
                </a:path>
                <a:path w="5528944" h="9429115">
                  <a:moveTo>
                    <a:pt x="555211" y="1669991"/>
                  </a:moveTo>
                  <a:lnTo>
                    <a:pt x="542147" y="1669991"/>
                  </a:lnTo>
                  <a:lnTo>
                    <a:pt x="546240" y="1637246"/>
                  </a:lnTo>
                  <a:lnTo>
                    <a:pt x="555211" y="1669991"/>
                  </a:lnTo>
                  <a:close/>
                </a:path>
                <a:path w="5528944" h="9429115">
                  <a:moveTo>
                    <a:pt x="1084369" y="1669991"/>
                  </a:moveTo>
                  <a:lnTo>
                    <a:pt x="1052690" y="1669991"/>
                  </a:lnTo>
                  <a:lnTo>
                    <a:pt x="1046286" y="1637246"/>
                  </a:lnTo>
                  <a:lnTo>
                    <a:pt x="1084074" y="1637246"/>
                  </a:lnTo>
                  <a:lnTo>
                    <a:pt x="1084369" y="1669991"/>
                  </a:lnTo>
                  <a:close/>
                </a:path>
                <a:path w="5528944" h="9429115">
                  <a:moveTo>
                    <a:pt x="2577997" y="1669991"/>
                  </a:moveTo>
                  <a:lnTo>
                    <a:pt x="2566401" y="1669991"/>
                  </a:lnTo>
                  <a:lnTo>
                    <a:pt x="2571817" y="1637246"/>
                  </a:lnTo>
                  <a:lnTo>
                    <a:pt x="2577997" y="1669991"/>
                  </a:lnTo>
                  <a:close/>
                </a:path>
                <a:path w="5528944" h="9429115">
                  <a:moveTo>
                    <a:pt x="722224" y="1735480"/>
                  </a:moveTo>
                  <a:lnTo>
                    <a:pt x="641327" y="1735480"/>
                  </a:lnTo>
                  <a:lnTo>
                    <a:pt x="654581" y="1702736"/>
                  </a:lnTo>
                  <a:lnTo>
                    <a:pt x="732427" y="1702736"/>
                  </a:lnTo>
                  <a:lnTo>
                    <a:pt x="722224" y="1735480"/>
                  </a:lnTo>
                  <a:close/>
                </a:path>
                <a:path w="5528944" h="9429115">
                  <a:moveTo>
                    <a:pt x="657253" y="1768225"/>
                  </a:moveTo>
                  <a:lnTo>
                    <a:pt x="621704" y="1768225"/>
                  </a:lnTo>
                  <a:lnTo>
                    <a:pt x="620484" y="1735480"/>
                  </a:lnTo>
                  <a:lnTo>
                    <a:pt x="669538" y="1735480"/>
                  </a:lnTo>
                  <a:lnTo>
                    <a:pt x="657253" y="1768225"/>
                  </a:lnTo>
                  <a:close/>
                </a:path>
                <a:path w="5528944" h="9429115">
                  <a:moveTo>
                    <a:pt x="1256892" y="1768225"/>
                  </a:moveTo>
                  <a:lnTo>
                    <a:pt x="1223634" y="1768225"/>
                  </a:lnTo>
                  <a:lnTo>
                    <a:pt x="1202268" y="1735480"/>
                  </a:lnTo>
                  <a:lnTo>
                    <a:pt x="1132570" y="1735480"/>
                  </a:lnTo>
                  <a:lnTo>
                    <a:pt x="1128903" y="1702736"/>
                  </a:lnTo>
                  <a:lnTo>
                    <a:pt x="1252694" y="1702736"/>
                  </a:lnTo>
                  <a:lnTo>
                    <a:pt x="1262699" y="1735480"/>
                  </a:lnTo>
                  <a:lnTo>
                    <a:pt x="1256892" y="1768225"/>
                  </a:lnTo>
                  <a:close/>
                </a:path>
                <a:path w="5528944" h="9429115">
                  <a:moveTo>
                    <a:pt x="1417156" y="1735480"/>
                  </a:moveTo>
                  <a:lnTo>
                    <a:pt x="1412998" y="1735480"/>
                  </a:lnTo>
                  <a:lnTo>
                    <a:pt x="1410869" y="1702736"/>
                  </a:lnTo>
                  <a:lnTo>
                    <a:pt x="1420398" y="1702736"/>
                  </a:lnTo>
                  <a:lnTo>
                    <a:pt x="1417156" y="1735480"/>
                  </a:lnTo>
                  <a:close/>
                </a:path>
                <a:path w="5528944" h="9429115">
                  <a:moveTo>
                    <a:pt x="1744540" y="1768225"/>
                  </a:moveTo>
                  <a:lnTo>
                    <a:pt x="1664184" y="1768225"/>
                  </a:lnTo>
                  <a:lnTo>
                    <a:pt x="1678156" y="1735480"/>
                  </a:lnTo>
                  <a:lnTo>
                    <a:pt x="1746468" y="1735480"/>
                  </a:lnTo>
                  <a:lnTo>
                    <a:pt x="1744540" y="1768225"/>
                  </a:lnTo>
                  <a:close/>
                </a:path>
                <a:path w="5528944" h="9429115">
                  <a:moveTo>
                    <a:pt x="1689201" y="1800970"/>
                  </a:moveTo>
                  <a:lnTo>
                    <a:pt x="1685239" y="1800970"/>
                  </a:lnTo>
                  <a:lnTo>
                    <a:pt x="1679050" y="1768225"/>
                  </a:lnTo>
                  <a:lnTo>
                    <a:pt x="1708540" y="1768225"/>
                  </a:lnTo>
                  <a:lnTo>
                    <a:pt x="1689201" y="1800970"/>
                  </a:lnTo>
                  <a:close/>
                </a:path>
                <a:path w="5528944" h="9429115">
                  <a:moveTo>
                    <a:pt x="1964225" y="1768225"/>
                  </a:moveTo>
                  <a:lnTo>
                    <a:pt x="1906100" y="1768225"/>
                  </a:lnTo>
                  <a:lnTo>
                    <a:pt x="1907826" y="1735480"/>
                  </a:lnTo>
                  <a:lnTo>
                    <a:pt x="1952810" y="1735480"/>
                  </a:lnTo>
                  <a:lnTo>
                    <a:pt x="1964225" y="1768225"/>
                  </a:lnTo>
                  <a:close/>
                </a:path>
                <a:path w="5528944" h="9429115">
                  <a:moveTo>
                    <a:pt x="2236626" y="1768225"/>
                  </a:moveTo>
                  <a:lnTo>
                    <a:pt x="2149398" y="1768225"/>
                  </a:lnTo>
                  <a:lnTo>
                    <a:pt x="2156940" y="1735480"/>
                  </a:lnTo>
                  <a:lnTo>
                    <a:pt x="2222190" y="1735480"/>
                  </a:lnTo>
                  <a:lnTo>
                    <a:pt x="2236626" y="1768225"/>
                  </a:lnTo>
                  <a:close/>
                </a:path>
                <a:path w="5528944" h="9429115">
                  <a:moveTo>
                    <a:pt x="2242051" y="1800970"/>
                  </a:moveTo>
                  <a:lnTo>
                    <a:pt x="2179684" y="1800970"/>
                  </a:lnTo>
                  <a:lnTo>
                    <a:pt x="2164121" y="1768225"/>
                  </a:lnTo>
                  <a:lnTo>
                    <a:pt x="2248550" y="1768225"/>
                  </a:lnTo>
                  <a:lnTo>
                    <a:pt x="2242051" y="1800970"/>
                  </a:lnTo>
                  <a:close/>
                </a:path>
                <a:path w="5528944" h="9429115">
                  <a:moveTo>
                    <a:pt x="35421" y="1833715"/>
                  </a:moveTo>
                  <a:lnTo>
                    <a:pt x="18849" y="1833715"/>
                  </a:lnTo>
                  <a:lnTo>
                    <a:pt x="24692" y="1800970"/>
                  </a:lnTo>
                  <a:lnTo>
                    <a:pt x="49601" y="1800970"/>
                  </a:lnTo>
                  <a:lnTo>
                    <a:pt x="35421" y="1833715"/>
                  </a:lnTo>
                  <a:close/>
                </a:path>
                <a:path w="5528944" h="9429115">
                  <a:moveTo>
                    <a:pt x="876370" y="1833715"/>
                  </a:moveTo>
                  <a:lnTo>
                    <a:pt x="784950" y="1833715"/>
                  </a:lnTo>
                  <a:lnTo>
                    <a:pt x="803154" y="1800970"/>
                  </a:lnTo>
                  <a:lnTo>
                    <a:pt x="877880" y="1800970"/>
                  </a:lnTo>
                  <a:lnTo>
                    <a:pt x="876370" y="1833715"/>
                  </a:lnTo>
                  <a:close/>
                </a:path>
                <a:path w="5528944" h="9429115">
                  <a:moveTo>
                    <a:pt x="1849553" y="1833715"/>
                  </a:moveTo>
                  <a:lnTo>
                    <a:pt x="1801582" y="1833715"/>
                  </a:lnTo>
                  <a:lnTo>
                    <a:pt x="1812420" y="1800970"/>
                  </a:lnTo>
                  <a:lnTo>
                    <a:pt x="1837241" y="1800970"/>
                  </a:lnTo>
                  <a:lnTo>
                    <a:pt x="1849553" y="1833715"/>
                  </a:lnTo>
                  <a:close/>
                </a:path>
                <a:path w="5528944" h="9429115">
                  <a:moveTo>
                    <a:pt x="1852435" y="1866460"/>
                  </a:moveTo>
                  <a:lnTo>
                    <a:pt x="1752088" y="1866460"/>
                  </a:lnTo>
                  <a:lnTo>
                    <a:pt x="1777802" y="1833715"/>
                  </a:lnTo>
                  <a:lnTo>
                    <a:pt x="1857739" y="1833715"/>
                  </a:lnTo>
                  <a:lnTo>
                    <a:pt x="1852435" y="1866460"/>
                  </a:lnTo>
                  <a:close/>
                </a:path>
                <a:path w="5528944" h="9429115">
                  <a:moveTo>
                    <a:pt x="1760513" y="1899205"/>
                  </a:moveTo>
                  <a:lnTo>
                    <a:pt x="1697191" y="1899205"/>
                  </a:lnTo>
                  <a:lnTo>
                    <a:pt x="1725024" y="1866460"/>
                  </a:lnTo>
                  <a:lnTo>
                    <a:pt x="1783543" y="1866460"/>
                  </a:lnTo>
                  <a:lnTo>
                    <a:pt x="1760513" y="1899205"/>
                  </a:lnTo>
                  <a:close/>
                </a:path>
                <a:path w="5528944" h="9429115">
                  <a:moveTo>
                    <a:pt x="1730494" y="1931950"/>
                  </a:moveTo>
                  <a:lnTo>
                    <a:pt x="1663072" y="1931950"/>
                  </a:lnTo>
                  <a:lnTo>
                    <a:pt x="1674053" y="1899205"/>
                  </a:lnTo>
                  <a:lnTo>
                    <a:pt x="1739039" y="1899205"/>
                  </a:lnTo>
                  <a:lnTo>
                    <a:pt x="1730494" y="1931950"/>
                  </a:lnTo>
                  <a:close/>
                </a:path>
                <a:path w="5528944" h="9429115">
                  <a:moveTo>
                    <a:pt x="4335843" y="1833715"/>
                  </a:moveTo>
                  <a:lnTo>
                    <a:pt x="4294519" y="1833715"/>
                  </a:lnTo>
                  <a:lnTo>
                    <a:pt x="4306762" y="1800970"/>
                  </a:lnTo>
                  <a:lnTo>
                    <a:pt x="4327723" y="1800970"/>
                  </a:lnTo>
                  <a:lnTo>
                    <a:pt x="4335843" y="1833715"/>
                  </a:lnTo>
                  <a:close/>
                </a:path>
                <a:path w="5528944" h="9429115">
                  <a:moveTo>
                    <a:pt x="4328305" y="1866460"/>
                  </a:moveTo>
                  <a:lnTo>
                    <a:pt x="4276144" y="1866460"/>
                  </a:lnTo>
                  <a:lnTo>
                    <a:pt x="4274116" y="1833715"/>
                  </a:lnTo>
                  <a:lnTo>
                    <a:pt x="4338528" y="1833715"/>
                  </a:lnTo>
                  <a:lnTo>
                    <a:pt x="4328305" y="1866460"/>
                  </a:lnTo>
                  <a:close/>
                </a:path>
                <a:path w="5528944" h="9429115">
                  <a:moveTo>
                    <a:pt x="1049070" y="1866460"/>
                  </a:moveTo>
                  <a:lnTo>
                    <a:pt x="997824" y="1866460"/>
                  </a:lnTo>
                  <a:lnTo>
                    <a:pt x="998348" y="1833715"/>
                  </a:lnTo>
                  <a:lnTo>
                    <a:pt x="1053012" y="1833715"/>
                  </a:lnTo>
                  <a:lnTo>
                    <a:pt x="1049070" y="1866460"/>
                  </a:lnTo>
                  <a:close/>
                </a:path>
                <a:path w="5528944" h="9429115">
                  <a:moveTo>
                    <a:pt x="1356447" y="1866460"/>
                  </a:moveTo>
                  <a:lnTo>
                    <a:pt x="1326686" y="1866460"/>
                  </a:lnTo>
                  <a:lnTo>
                    <a:pt x="1327107" y="1833715"/>
                  </a:lnTo>
                  <a:lnTo>
                    <a:pt x="1357396" y="1833715"/>
                  </a:lnTo>
                  <a:lnTo>
                    <a:pt x="1356447" y="1866460"/>
                  </a:lnTo>
                  <a:close/>
                </a:path>
                <a:path w="5528944" h="9429115">
                  <a:moveTo>
                    <a:pt x="5332009" y="1866460"/>
                  </a:moveTo>
                  <a:lnTo>
                    <a:pt x="5285887" y="1866460"/>
                  </a:lnTo>
                  <a:lnTo>
                    <a:pt x="5280775" y="1833715"/>
                  </a:lnTo>
                  <a:lnTo>
                    <a:pt x="5332140" y="1833715"/>
                  </a:lnTo>
                  <a:lnTo>
                    <a:pt x="5332009" y="1866460"/>
                  </a:lnTo>
                  <a:close/>
                </a:path>
                <a:path w="5528944" h="9429115">
                  <a:moveTo>
                    <a:pt x="723291" y="1899205"/>
                  </a:moveTo>
                  <a:lnTo>
                    <a:pt x="679114" y="1899205"/>
                  </a:lnTo>
                  <a:lnTo>
                    <a:pt x="681214" y="1866460"/>
                  </a:lnTo>
                  <a:lnTo>
                    <a:pt x="719005" y="1866460"/>
                  </a:lnTo>
                  <a:lnTo>
                    <a:pt x="723291" y="1899205"/>
                  </a:lnTo>
                  <a:close/>
                </a:path>
                <a:path w="5528944" h="9429115">
                  <a:moveTo>
                    <a:pt x="4587843" y="1899205"/>
                  </a:moveTo>
                  <a:lnTo>
                    <a:pt x="4568429" y="1899205"/>
                  </a:lnTo>
                  <a:lnTo>
                    <a:pt x="4563124" y="1866460"/>
                  </a:lnTo>
                  <a:lnTo>
                    <a:pt x="4593724" y="1866460"/>
                  </a:lnTo>
                  <a:lnTo>
                    <a:pt x="4587843" y="1899205"/>
                  </a:lnTo>
                  <a:close/>
                </a:path>
                <a:path w="5528944" h="9429115">
                  <a:moveTo>
                    <a:pt x="1239507" y="1931950"/>
                  </a:moveTo>
                  <a:lnTo>
                    <a:pt x="1173107" y="1931950"/>
                  </a:lnTo>
                  <a:lnTo>
                    <a:pt x="1175319" y="1899205"/>
                  </a:lnTo>
                  <a:lnTo>
                    <a:pt x="1238479" y="1899205"/>
                  </a:lnTo>
                  <a:lnTo>
                    <a:pt x="1239507" y="1931950"/>
                  </a:lnTo>
                  <a:close/>
                </a:path>
                <a:path w="5528944" h="9429115">
                  <a:moveTo>
                    <a:pt x="2375667" y="1931950"/>
                  </a:moveTo>
                  <a:lnTo>
                    <a:pt x="2372588" y="1899205"/>
                  </a:lnTo>
                  <a:lnTo>
                    <a:pt x="2379203" y="1899205"/>
                  </a:lnTo>
                  <a:lnTo>
                    <a:pt x="2375667" y="1931950"/>
                  </a:lnTo>
                  <a:close/>
                </a:path>
                <a:path w="5528944" h="9429115">
                  <a:moveTo>
                    <a:pt x="4247766" y="1931950"/>
                  </a:moveTo>
                  <a:lnTo>
                    <a:pt x="4206620" y="1931950"/>
                  </a:lnTo>
                  <a:lnTo>
                    <a:pt x="4214261" y="1899205"/>
                  </a:lnTo>
                  <a:lnTo>
                    <a:pt x="4240667" y="1899205"/>
                  </a:lnTo>
                  <a:lnTo>
                    <a:pt x="4247766" y="1931950"/>
                  </a:lnTo>
                  <a:close/>
                </a:path>
                <a:path w="5528944" h="9429115">
                  <a:moveTo>
                    <a:pt x="4235512" y="1964695"/>
                  </a:moveTo>
                  <a:lnTo>
                    <a:pt x="4213441" y="1964695"/>
                  </a:lnTo>
                  <a:lnTo>
                    <a:pt x="4205714" y="1931950"/>
                  </a:lnTo>
                  <a:lnTo>
                    <a:pt x="4245893" y="1931950"/>
                  </a:lnTo>
                  <a:lnTo>
                    <a:pt x="4235512" y="1964695"/>
                  </a:lnTo>
                  <a:close/>
                </a:path>
                <a:path w="5528944" h="9429115">
                  <a:moveTo>
                    <a:pt x="370236" y="1964695"/>
                  </a:moveTo>
                  <a:lnTo>
                    <a:pt x="348305" y="1964695"/>
                  </a:lnTo>
                  <a:lnTo>
                    <a:pt x="344582" y="1931950"/>
                  </a:lnTo>
                  <a:lnTo>
                    <a:pt x="370427" y="1931950"/>
                  </a:lnTo>
                  <a:lnTo>
                    <a:pt x="370236" y="1964695"/>
                  </a:lnTo>
                  <a:close/>
                </a:path>
                <a:path w="5528944" h="9429115">
                  <a:moveTo>
                    <a:pt x="1102" y="1997440"/>
                  </a:moveTo>
                  <a:lnTo>
                    <a:pt x="0" y="1997440"/>
                  </a:lnTo>
                  <a:lnTo>
                    <a:pt x="0" y="1979661"/>
                  </a:lnTo>
                  <a:lnTo>
                    <a:pt x="1102" y="1997440"/>
                  </a:lnTo>
                  <a:close/>
                </a:path>
                <a:path w="5528944" h="9429115">
                  <a:moveTo>
                    <a:pt x="295605" y="1997440"/>
                  </a:moveTo>
                  <a:lnTo>
                    <a:pt x="257855" y="1997440"/>
                  </a:lnTo>
                  <a:lnTo>
                    <a:pt x="254383" y="1964695"/>
                  </a:lnTo>
                  <a:lnTo>
                    <a:pt x="295704" y="1964695"/>
                  </a:lnTo>
                  <a:lnTo>
                    <a:pt x="295605" y="1997440"/>
                  </a:lnTo>
                  <a:close/>
                </a:path>
                <a:path w="5528944" h="9429115">
                  <a:moveTo>
                    <a:pt x="852372" y="1997440"/>
                  </a:moveTo>
                  <a:lnTo>
                    <a:pt x="814944" y="1997440"/>
                  </a:lnTo>
                  <a:lnTo>
                    <a:pt x="815078" y="1964695"/>
                  </a:lnTo>
                  <a:lnTo>
                    <a:pt x="845299" y="1964695"/>
                  </a:lnTo>
                  <a:lnTo>
                    <a:pt x="852372" y="1997440"/>
                  </a:lnTo>
                  <a:close/>
                </a:path>
                <a:path w="5528944" h="9429115">
                  <a:moveTo>
                    <a:pt x="326063" y="2062930"/>
                  </a:moveTo>
                  <a:lnTo>
                    <a:pt x="304418" y="2062930"/>
                  </a:lnTo>
                  <a:lnTo>
                    <a:pt x="304189" y="2030185"/>
                  </a:lnTo>
                  <a:lnTo>
                    <a:pt x="333299" y="2030185"/>
                  </a:lnTo>
                  <a:lnTo>
                    <a:pt x="326063" y="2062930"/>
                  </a:lnTo>
                  <a:close/>
                </a:path>
                <a:path w="5528944" h="9429115">
                  <a:moveTo>
                    <a:pt x="603744" y="2161164"/>
                  </a:moveTo>
                  <a:lnTo>
                    <a:pt x="597711" y="2161164"/>
                  </a:lnTo>
                  <a:lnTo>
                    <a:pt x="588739" y="2128420"/>
                  </a:lnTo>
                  <a:lnTo>
                    <a:pt x="602426" y="2095675"/>
                  </a:lnTo>
                  <a:lnTo>
                    <a:pt x="629477" y="2062930"/>
                  </a:lnTo>
                  <a:lnTo>
                    <a:pt x="730266" y="2030185"/>
                  </a:lnTo>
                  <a:lnTo>
                    <a:pt x="739696" y="2030185"/>
                  </a:lnTo>
                  <a:lnTo>
                    <a:pt x="747604" y="2062930"/>
                  </a:lnTo>
                  <a:lnTo>
                    <a:pt x="756789" y="2062930"/>
                  </a:lnTo>
                  <a:lnTo>
                    <a:pt x="740639" y="2095675"/>
                  </a:lnTo>
                  <a:lnTo>
                    <a:pt x="660650" y="2095675"/>
                  </a:lnTo>
                  <a:lnTo>
                    <a:pt x="635167" y="2128420"/>
                  </a:lnTo>
                  <a:lnTo>
                    <a:pt x="609339" y="2128420"/>
                  </a:lnTo>
                  <a:lnTo>
                    <a:pt x="603744" y="2161164"/>
                  </a:lnTo>
                  <a:close/>
                </a:path>
                <a:path w="5528944" h="9429115">
                  <a:moveTo>
                    <a:pt x="969452" y="2062930"/>
                  </a:moveTo>
                  <a:lnTo>
                    <a:pt x="932901" y="2062930"/>
                  </a:lnTo>
                  <a:lnTo>
                    <a:pt x="950652" y="2030185"/>
                  </a:lnTo>
                  <a:lnTo>
                    <a:pt x="969452" y="2062930"/>
                  </a:lnTo>
                  <a:close/>
                </a:path>
                <a:path w="5528944" h="9429115">
                  <a:moveTo>
                    <a:pt x="968176" y="2095675"/>
                  </a:moveTo>
                  <a:lnTo>
                    <a:pt x="926961" y="2095675"/>
                  </a:lnTo>
                  <a:lnTo>
                    <a:pt x="900048" y="2062930"/>
                  </a:lnTo>
                  <a:lnTo>
                    <a:pt x="989802" y="2062930"/>
                  </a:lnTo>
                  <a:lnTo>
                    <a:pt x="968176" y="2095675"/>
                  </a:lnTo>
                  <a:close/>
                </a:path>
                <a:path w="5528944" h="9429115">
                  <a:moveTo>
                    <a:pt x="1599852" y="2062930"/>
                  </a:moveTo>
                  <a:lnTo>
                    <a:pt x="1580717" y="2062930"/>
                  </a:lnTo>
                  <a:lnTo>
                    <a:pt x="1582649" y="2030185"/>
                  </a:lnTo>
                  <a:lnTo>
                    <a:pt x="1592395" y="2030185"/>
                  </a:lnTo>
                  <a:lnTo>
                    <a:pt x="1599852" y="2062930"/>
                  </a:lnTo>
                  <a:close/>
                </a:path>
                <a:path w="5528944" h="9429115">
                  <a:moveTo>
                    <a:pt x="1597712" y="2095675"/>
                  </a:moveTo>
                  <a:lnTo>
                    <a:pt x="1594536" y="2062930"/>
                  </a:lnTo>
                  <a:lnTo>
                    <a:pt x="1602296" y="2062930"/>
                  </a:lnTo>
                  <a:lnTo>
                    <a:pt x="1597712" y="2095675"/>
                  </a:lnTo>
                  <a:close/>
                </a:path>
                <a:path w="5528944" h="9429115">
                  <a:moveTo>
                    <a:pt x="1980860" y="2095675"/>
                  </a:moveTo>
                  <a:lnTo>
                    <a:pt x="1894085" y="2095675"/>
                  </a:lnTo>
                  <a:lnTo>
                    <a:pt x="1909071" y="2062930"/>
                  </a:lnTo>
                  <a:lnTo>
                    <a:pt x="1976578" y="2062930"/>
                  </a:lnTo>
                  <a:lnTo>
                    <a:pt x="1980860" y="2095675"/>
                  </a:lnTo>
                  <a:close/>
                </a:path>
                <a:path w="5528944" h="9429115">
                  <a:moveTo>
                    <a:pt x="1968229" y="2128420"/>
                  </a:moveTo>
                  <a:lnTo>
                    <a:pt x="1933041" y="2128420"/>
                  </a:lnTo>
                  <a:lnTo>
                    <a:pt x="1919708" y="2095675"/>
                  </a:lnTo>
                  <a:lnTo>
                    <a:pt x="1976214" y="2095675"/>
                  </a:lnTo>
                  <a:lnTo>
                    <a:pt x="1968229" y="2128420"/>
                  </a:lnTo>
                  <a:close/>
                </a:path>
                <a:path w="5528944" h="9429115">
                  <a:moveTo>
                    <a:pt x="2490436" y="2095675"/>
                  </a:moveTo>
                  <a:lnTo>
                    <a:pt x="2480089" y="2095675"/>
                  </a:lnTo>
                  <a:lnTo>
                    <a:pt x="2472230" y="2062930"/>
                  </a:lnTo>
                  <a:lnTo>
                    <a:pt x="2487750" y="2062930"/>
                  </a:lnTo>
                  <a:lnTo>
                    <a:pt x="2490436" y="2095675"/>
                  </a:lnTo>
                  <a:close/>
                </a:path>
                <a:path w="5528944" h="9429115">
                  <a:moveTo>
                    <a:pt x="1318087" y="2128420"/>
                  </a:moveTo>
                  <a:lnTo>
                    <a:pt x="1267569" y="2128420"/>
                  </a:lnTo>
                  <a:lnTo>
                    <a:pt x="1278922" y="2095675"/>
                  </a:lnTo>
                  <a:lnTo>
                    <a:pt x="1295868" y="2095675"/>
                  </a:lnTo>
                  <a:lnTo>
                    <a:pt x="1318087" y="2128420"/>
                  </a:lnTo>
                  <a:close/>
                </a:path>
                <a:path w="5528944" h="9429115">
                  <a:moveTo>
                    <a:pt x="1372120" y="2193909"/>
                  </a:moveTo>
                  <a:lnTo>
                    <a:pt x="1331287" y="2193909"/>
                  </a:lnTo>
                  <a:lnTo>
                    <a:pt x="1308090" y="2161164"/>
                  </a:lnTo>
                  <a:lnTo>
                    <a:pt x="1260438" y="2161164"/>
                  </a:lnTo>
                  <a:lnTo>
                    <a:pt x="1261508" y="2128420"/>
                  </a:lnTo>
                  <a:lnTo>
                    <a:pt x="1358166" y="2128420"/>
                  </a:lnTo>
                  <a:lnTo>
                    <a:pt x="1375799" y="2161164"/>
                  </a:lnTo>
                  <a:lnTo>
                    <a:pt x="1372120" y="2193909"/>
                  </a:lnTo>
                  <a:close/>
                </a:path>
                <a:path w="5528944" h="9429115">
                  <a:moveTo>
                    <a:pt x="4423303" y="2128420"/>
                  </a:moveTo>
                  <a:lnTo>
                    <a:pt x="4378273" y="2128420"/>
                  </a:lnTo>
                  <a:lnTo>
                    <a:pt x="4376871" y="2095675"/>
                  </a:lnTo>
                  <a:lnTo>
                    <a:pt x="4421874" y="2095675"/>
                  </a:lnTo>
                  <a:lnTo>
                    <a:pt x="4423303" y="2128420"/>
                  </a:lnTo>
                  <a:close/>
                </a:path>
                <a:path w="5528944" h="9429115">
                  <a:moveTo>
                    <a:pt x="1100123" y="2161164"/>
                  </a:moveTo>
                  <a:lnTo>
                    <a:pt x="1073887" y="2161164"/>
                  </a:lnTo>
                  <a:lnTo>
                    <a:pt x="1082688" y="2128420"/>
                  </a:lnTo>
                  <a:lnTo>
                    <a:pt x="1092523" y="2128420"/>
                  </a:lnTo>
                  <a:lnTo>
                    <a:pt x="1100123" y="2161164"/>
                  </a:lnTo>
                  <a:close/>
                </a:path>
                <a:path w="5528944" h="9429115">
                  <a:moveTo>
                    <a:pt x="1099612" y="2193909"/>
                  </a:moveTo>
                  <a:lnTo>
                    <a:pt x="1073022" y="2193909"/>
                  </a:lnTo>
                  <a:lnTo>
                    <a:pt x="1067105" y="2161164"/>
                  </a:lnTo>
                  <a:lnTo>
                    <a:pt x="1106228" y="2161164"/>
                  </a:lnTo>
                  <a:lnTo>
                    <a:pt x="1099612" y="2193909"/>
                  </a:lnTo>
                  <a:close/>
                </a:path>
                <a:path w="5528944" h="9429115">
                  <a:moveTo>
                    <a:pt x="1207752" y="2259399"/>
                  </a:moveTo>
                  <a:lnTo>
                    <a:pt x="1094557" y="2259399"/>
                  </a:lnTo>
                  <a:lnTo>
                    <a:pt x="1107275" y="2226654"/>
                  </a:lnTo>
                  <a:lnTo>
                    <a:pt x="1128800" y="2226654"/>
                  </a:lnTo>
                  <a:lnTo>
                    <a:pt x="1139446" y="2193909"/>
                  </a:lnTo>
                  <a:lnTo>
                    <a:pt x="1191380" y="2193909"/>
                  </a:lnTo>
                  <a:lnTo>
                    <a:pt x="1202882" y="2226654"/>
                  </a:lnTo>
                  <a:lnTo>
                    <a:pt x="1207752" y="2259399"/>
                  </a:lnTo>
                  <a:close/>
                </a:path>
                <a:path w="5528944" h="9429115">
                  <a:moveTo>
                    <a:pt x="1118010" y="2292144"/>
                  </a:moveTo>
                  <a:lnTo>
                    <a:pt x="1031683" y="2292144"/>
                  </a:lnTo>
                  <a:lnTo>
                    <a:pt x="1038678" y="2259399"/>
                  </a:lnTo>
                  <a:lnTo>
                    <a:pt x="1140748" y="2259399"/>
                  </a:lnTo>
                  <a:lnTo>
                    <a:pt x="1118010" y="2292144"/>
                  </a:lnTo>
                  <a:close/>
                </a:path>
                <a:path w="5528944" h="9429115">
                  <a:moveTo>
                    <a:pt x="1062750" y="2324889"/>
                  </a:moveTo>
                  <a:lnTo>
                    <a:pt x="1021091" y="2324889"/>
                  </a:lnTo>
                  <a:lnTo>
                    <a:pt x="1009383" y="2292144"/>
                  </a:lnTo>
                  <a:lnTo>
                    <a:pt x="1074210" y="2292144"/>
                  </a:lnTo>
                  <a:lnTo>
                    <a:pt x="1062750" y="2324889"/>
                  </a:lnTo>
                  <a:close/>
                </a:path>
                <a:path w="5528944" h="9429115">
                  <a:moveTo>
                    <a:pt x="2074216" y="2161164"/>
                  </a:moveTo>
                  <a:lnTo>
                    <a:pt x="2017010" y="2161164"/>
                  </a:lnTo>
                  <a:lnTo>
                    <a:pt x="2026492" y="2128420"/>
                  </a:lnTo>
                  <a:lnTo>
                    <a:pt x="2073791" y="2128420"/>
                  </a:lnTo>
                  <a:lnTo>
                    <a:pt x="2074216" y="2161164"/>
                  </a:lnTo>
                  <a:close/>
                </a:path>
                <a:path w="5528944" h="9429115">
                  <a:moveTo>
                    <a:pt x="2397173" y="2161164"/>
                  </a:moveTo>
                  <a:lnTo>
                    <a:pt x="2277562" y="2161164"/>
                  </a:lnTo>
                  <a:lnTo>
                    <a:pt x="2282126" y="2128420"/>
                  </a:lnTo>
                  <a:lnTo>
                    <a:pt x="2386652" y="2128420"/>
                  </a:lnTo>
                  <a:lnTo>
                    <a:pt x="2397173" y="2161164"/>
                  </a:lnTo>
                  <a:close/>
                </a:path>
                <a:path w="5528944" h="9429115">
                  <a:moveTo>
                    <a:pt x="2381380" y="2193909"/>
                  </a:moveTo>
                  <a:lnTo>
                    <a:pt x="2330287" y="2193909"/>
                  </a:lnTo>
                  <a:lnTo>
                    <a:pt x="2309432" y="2161164"/>
                  </a:lnTo>
                  <a:lnTo>
                    <a:pt x="2393914" y="2161164"/>
                  </a:lnTo>
                  <a:lnTo>
                    <a:pt x="2381380" y="2193909"/>
                  </a:lnTo>
                  <a:close/>
                </a:path>
                <a:path w="5528944" h="9429115">
                  <a:moveTo>
                    <a:pt x="5002627" y="2161164"/>
                  </a:moveTo>
                  <a:lnTo>
                    <a:pt x="4968133" y="2161164"/>
                  </a:lnTo>
                  <a:lnTo>
                    <a:pt x="4960275" y="2128420"/>
                  </a:lnTo>
                  <a:lnTo>
                    <a:pt x="5011501" y="2128420"/>
                  </a:lnTo>
                  <a:lnTo>
                    <a:pt x="5002627" y="2161164"/>
                  </a:lnTo>
                  <a:close/>
                </a:path>
                <a:path w="5528944" h="9429115">
                  <a:moveTo>
                    <a:pt x="1598498" y="2193909"/>
                  </a:moveTo>
                  <a:lnTo>
                    <a:pt x="1549588" y="2193909"/>
                  </a:lnTo>
                  <a:lnTo>
                    <a:pt x="1546065" y="2161982"/>
                  </a:lnTo>
                  <a:lnTo>
                    <a:pt x="1545975" y="2161164"/>
                  </a:lnTo>
                  <a:lnTo>
                    <a:pt x="1595354" y="2161164"/>
                  </a:lnTo>
                  <a:lnTo>
                    <a:pt x="1598498" y="2193909"/>
                  </a:lnTo>
                  <a:close/>
                </a:path>
                <a:path w="5528944" h="9429115">
                  <a:moveTo>
                    <a:pt x="5096407" y="2226654"/>
                  </a:moveTo>
                  <a:lnTo>
                    <a:pt x="5023272" y="2226654"/>
                  </a:lnTo>
                  <a:lnTo>
                    <a:pt x="5043980" y="2193909"/>
                  </a:lnTo>
                  <a:lnTo>
                    <a:pt x="5086159" y="2161164"/>
                  </a:lnTo>
                  <a:lnTo>
                    <a:pt x="5106797" y="2161164"/>
                  </a:lnTo>
                  <a:lnTo>
                    <a:pt x="5113935" y="2193909"/>
                  </a:lnTo>
                  <a:lnTo>
                    <a:pt x="5118446" y="2193909"/>
                  </a:lnTo>
                  <a:lnTo>
                    <a:pt x="5096407" y="2226654"/>
                  </a:lnTo>
                  <a:close/>
                </a:path>
                <a:path w="5528944" h="9429115">
                  <a:moveTo>
                    <a:pt x="5014088" y="2259399"/>
                  </a:moveTo>
                  <a:lnTo>
                    <a:pt x="4996144" y="2226654"/>
                  </a:lnTo>
                  <a:lnTo>
                    <a:pt x="5039645" y="2226654"/>
                  </a:lnTo>
                  <a:lnTo>
                    <a:pt x="5014088" y="2259399"/>
                  </a:lnTo>
                  <a:close/>
                </a:path>
                <a:path w="5528944" h="9429115">
                  <a:moveTo>
                    <a:pt x="719419" y="2226654"/>
                  </a:moveTo>
                  <a:lnTo>
                    <a:pt x="642153" y="2226654"/>
                  </a:lnTo>
                  <a:lnTo>
                    <a:pt x="660310" y="2193909"/>
                  </a:lnTo>
                  <a:lnTo>
                    <a:pt x="712012" y="2193909"/>
                  </a:lnTo>
                  <a:lnTo>
                    <a:pt x="719419" y="2226654"/>
                  </a:lnTo>
                  <a:close/>
                </a:path>
                <a:path w="5528944" h="9429115">
                  <a:moveTo>
                    <a:pt x="684632" y="2259399"/>
                  </a:moveTo>
                  <a:lnTo>
                    <a:pt x="633222" y="2259399"/>
                  </a:lnTo>
                  <a:lnTo>
                    <a:pt x="629189" y="2226654"/>
                  </a:lnTo>
                  <a:lnTo>
                    <a:pt x="723818" y="2226654"/>
                  </a:lnTo>
                  <a:lnTo>
                    <a:pt x="684632" y="2259399"/>
                  </a:lnTo>
                  <a:close/>
                </a:path>
                <a:path w="5528944" h="9429115">
                  <a:moveTo>
                    <a:pt x="940848" y="2226654"/>
                  </a:moveTo>
                  <a:lnTo>
                    <a:pt x="909914" y="2226654"/>
                  </a:lnTo>
                  <a:lnTo>
                    <a:pt x="915753" y="2194388"/>
                  </a:lnTo>
                  <a:lnTo>
                    <a:pt x="915840" y="2193909"/>
                  </a:lnTo>
                  <a:lnTo>
                    <a:pt x="935904" y="2193909"/>
                  </a:lnTo>
                  <a:lnTo>
                    <a:pt x="940848" y="2226654"/>
                  </a:lnTo>
                  <a:close/>
                </a:path>
                <a:path w="5528944" h="9429115">
                  <a:moveTo>
                    <a:pt x="1740768" y="2226654"/>
                  </a:moveTo>
                  <a:lnTo>
                    <a:pt x="1664274" y="2226654"/>
                  </a:lnTo>
                  <a:lnTo>
                    <a:pt x="1671219" y="2194388"/>
                  </a:lnTo>
                  <a:lnTo>
                    <a:pt x="1671322" y="2193909"/>
                  </a:lnTo>
                  <a:lnTo>
                    <a:pt x="1733832" y="2193909"/>
                  </a:lnTo>
                  <a:lnTo>
                    <a:pt x="1740768" y="2226654"/>
                  </a:lnTo>
                  <a:close/>
                </a:path>
                <a:path w="5528944" h="9429115">
                  <a:moveTo>
                    <a:pt x="1729114" y="2259399"/>
                  </a:moveTo>
                  <a:lnTo>
                    <a:pt x="1664121" y="2259399"/>
                  </a:lnTo>
                  <a:lnTo>
                    <a:pt x="1658930" y="2226654"/>
                  </a:lnTo>
                  <a:lnTo>
                    <a:pt x="1739825" y="2226654"/>
                  </a:lnTo>
                  <a:lnTo>
                    <a:pt x="1729114" y="2259399"/>
                  </a:lnTo>
                  <a:close/>
                </a:path>
                <a:path w="5528944" h="9429115">
                  <a:moveTo>
                    <a:pt x="4474223" y="2292144"/>
                  </a:moveTo>
                  <a:lnTo>
                    <a:pt x="4399291" y="2292144"/>
                  </a:lnTo>
                  <a:lnTo>
                    <a:pt x="4400022" y="2259399"/>
                  </a:lnTo>
                  <a:lnTo>
                    <a:pt x="4463783" y="2259399"/>
                  </a:lnTo>
                  <a:lnTo>
                    <a:pt x="4474223" y="2292144"/>
                  </a:lnTo>
                  <a:close/>
                </a:path>
                <a:path w="5528944" h="9429115">
                  <a:moveTo>
                    <a:pt x="1363422" y="2324889"/>
                  </a:moveTo>
                  <a:lnTo>
                    <a:pt x="1289123" y="2324889"/>
                  </a:lnTo>
                  <a:lnTo>
                    <a:pt x="1289123" y="2292144"/>
                  </a:lnTo>
                  <a:lnTo>
                    <a:pt x="1357608" y="2292144"/>
                  </a:lnTo>
                  <a:lnTo>
                    <a:pt x="1363422" y="2324889"/>
                  </a:lnTo>
                  <a:close/>
                </a:path>
                <a:path w="5528944" h="9429115">
                  <a:moveTo>
                    <a:pt x="2356663" y="2324889"/>
                  </a:moveTo>
                  <a:lnTo>
                    <a:pt x="2282967" y="2324889"/>
                  </a:lnTo>
                  <a:lnTo>
                    <a:pt x="2280351" y="2293398"/>
                  </a:lnTo>
                  <a:lnTo>
                    <a:pt x="2280247" y="2292144"/>
                  </a:lnTo>
                  <a:lnTo>
                    <a:pt x="2333953" y="2292144"/>
                  </a:lnTo>
                  <a:lnTo>
                    <a:pt x="2356663" y="2324889"/>
                  </a:lnTo>
                  <a:close/>
                </a:path>
                <a:path w="5528944" h="9429115">
                  <a:moveTo>
                    <a:pt x="2351764" y="2357615"/>
                  </a:moveTo>
                  <a:lnTo>
                    <a:pt x="2328759" y="2357615"/>
                  </a:lnTo>
                  <a:lnTo>
                    <a:pt x="2308735" y="2324889"/>
                  </a:lnTo>
                  <a:lnTo>
                    <a:pt x="2378547" y="2324889"/>
                  </a:lnTo>
                  <a:lnTo>
                    <a:pt x="2351764" y="2357615"/>
                  </a:lnTo>
                  <a:close/>
                </a:path>
                <a:path w="5528944" h="9429115">
                  <a:moveTo>
                    <a:pt x="1492695" y="2357615"/>
                  </a:moveTo>
                  <a:lnTo>
                    <a:pt x="1446542" y="2357615"/>
                  </a:lnTo>
                  <a:lnTo>
                    <a:pt x="1462476" y="2324889"/>
                  </a:lnTo>
                  <a:lnTo>
                    <a:pt x="1486641" y="2324889"/>
                  </a:lnTo>
                  <a:lnTo>
                    <a:pt x="1492600" y="2357098"/>
                  </a:lnTo>
                  <a:lnTo>
                    <a:pt x="1492695" y="2357615"/>
                  </a:lnTo>
                  <a:close/>
                </a:path>
                <a:path w="5528944" h="9429115">
                  <a:moveTo>
                    <a:pt x="1490701" y="2390379"/>
                  </a:moveTo>
                  <a:lnTo>
                    <a:pt x="1437164" y="2390379"/>
                  </a:lnTo>
                  <a:lnTo>
                    <a:pt x="1436907" y="2357615"/>
                  </a:lnTo>
                  <a:lnTo>
                    <a:pt x="1498251" y="2357615"/>
                  </a:lnTo>
                  <a:lnTo>
                    <a:pt x="1490701" y="2390379"/>
                  </a:lnTo>
                  <a:close/>
                </a:path>
                <a:path w="5528944" h="9429115">
                  <a:moveTo>
                    <a:pt x="4692593" y="2357615"/>
                  </a:moveTo>
                  <a:lnTo>
                    <a:pt x="4680222" y="2357615"/>
                  </a:lnTo>
                  <a:lnTo>
                    <a:pt x="4683954" y="2324889"/>
                  </a:lnTo>
                  <a:lnTo>
                    <a:pt x="4692593" y="2357615"/>
                  </a:lnTo>
                  <a:close/>
                </a:path>
                <a:path w="5528944" h="9429115">
                  <a:moveTo>
                    <a:pt x="4879325" y="2357615"/>
                  </a:moveTo>
                  <a:lnTo>
                    <a:pt x="4824918" y="2357615"/>
                  </a:lnTo>
                  <a:lnTo>
                    <a:pt x="4836027" y="2324889"/>
                  </a:lnTo>
                  <a:lnTo>
                    <a:pt x="4875740" y="2324889"/>
                  </a:lnTo>
                  <a:lnTo>
                    <a:pt x="4879268" y="2357098"/>
                  </a:lnTo>
                  <a:lnTo>
                    <a:pt x="4879325" y="2357615"/>
                  </a:lnTo>
                  <a:close/>
                </a:path>
                <a:path w="5528944" h="9429115">
                  <a:moveTo>
                    <a:pt x="4863484" y="2390379"/>
                  </a:moveTo>
                  <a:lnTo>
                    <a:pt x="4813991" y="2390379"/>
                  </a:lnTo>
                  <a:lnTo>
                    <a:pt x="4807234" y="2357615"/>
                  </a:lnTo>
                  <a:lnTo>
                    <a:pt x="4870374" y="2357615"/>
                  </a:lnTo>
                  <a:lnTo>
                    <a:pt x="4863484" y="2390379"/>
                  </a:lnTo>
                  <a:close/>
                </a:path>
                <a:path w="5528944" h="9429115">
                  <a:moveTo>
                    <a:pt x="5309721" y="2357615"/>
                  </a:moveTo>
                  <a:lnTo>
                    <a:pt x="5279135" y="2357615"/>
                  </a:lnTo>
                  <a:lnTo>
                    <a:pt x="5295380" y="2324889"/>
                  </a:lnTo>
                  <a:lnTo>
                    <a:pt x="5309721" y="2357615"/>
                  </a:lnTo>
                  <a:close/>
                </a:path>
                <a:path w="5528944" h="9429115">
                  <a:moveTo>
                    <a:pt x="5321931" y="2390379"/>
                  </a:moveTo>
                  <a:lnTo>
                    <a:pt x="5298541" y="2390379"/>
                  </a:lnTo>
                  <a:lnTo>
                    <a:pt x="5290101" y="2357615"/>
                  </a:lnTo>
                  <a:lnTo>
                    <a:pt x="5327682" y="2357615"/>
                  </a:lnTo>
                  <a:lnTo>
                    <a:pt x="5321931" y="2390379"/>
                  </a:lnTo>
                  <a:close/>
                </a:path>
                <a:path w="5528944" h="9429115">
                  <a:moveTo>
                    <a:pt x="1678527" y="2390379"/>
                  </a:moveTo>
                  <a:lnTo>
                    <a:pt x="1641660" y="2390379"/>
                  </a:lnTo>
                  <a:lnTo>
                    <a:pt x="1629827" y="2357615"/>
                  </a:lnTo>
                  <a:lnTo>
                    <a:pt x="1675971" y="2357615"/>
                  </a:lnTo>
                  <a:lnTo>
                    <a:pt x="1678527" y="2390379"/>
                  </a:lnTo>
                  <a:close/>
                </a:path>
                <a:path w="5528944" h="9429115">
                  <a:moveTo>
                    <a:pt x="1228218" y="2423124"/>
                  </a:moveTo>
                  <a:lnTo>
                    <a:pt x="1122812" y="2423124"/>
                  </a:lnTo>
                  <a:lnTo>
                    <a:pt x="1145442" y="2390379"/>
                  </a:lnTo>
                  <a:lnTo>
                    <a:pt x="1224865" y="2390379"/>
                  </a:lnTo>
                  <a:lnTo>
                    <a:pt x="1228218" y="2423124"/>
                  </a:lnTo>
                  <a:close/>
                </a:path>
                <a:path w="5528944" h="9429115">
                  <a:moveTo>
                    <a:pt x="1216954" y="2455869"/>
                  </a:moveTo>
                  <a:lnTo>
                    <a:pt x="1128673" y="2455869"/>
                  </a:lnTo>
                  <a:lnTo>
                    <a:pt x="1125833" y="2423124"/>
                  </a:lnTo>
                  <a:lnTo>
                    <a:pt x="1222831" y="2423124"/>
                  </a:lnTo>
                  <a:lnTo>
                    <a:pt x="1216954" y="2455869"/>
                  </a:lnTo>
                  <a:close/>
                </a:path>
                <a:path w="5528944" h="9429115">
                  <a:moveTo>
                    <a:pt x="3981346" y="2423124"/>
                  </a:moveTo>
                  <a:lnTo>
                    <a:pt x="3961470" y="2423124"/>
                  </a:lnTo>
                  <a:lnTo>
                    <a:pt x="3961534" y="2390379"/>
                  </a:lnTo>
                  <a:lnTo>
                    <a:pt x="3987992" y="2390379"/>
                  </a:lnTo>
                  <a:lnTo>
                    <a:pt x="3981346" y="2423124"/>
                  </a:lnTo>
                  <a:close/>
                </a:path>
                <a:path w="5528944" h="9429115">
                  <a:moveTo>
                    <a:pt x="4663856" y="2455869"/>
                  </a:moveTo>
                  <a:lnTo>
                    <a:pt x="4631693" y="2455869"/>
                  </a:lnTo>
                  <a:lnTo>
                    <a:pt x="4631430" y="2423124"/>
                  </a:lnTo>
                  <a:lnTo>
                    <a:pt x="4632347" y="2390379"/>
                  </a:lnTo>
                  <a:lnTo>
                    <a:pt x="4666959" y="2390379"/>
                  </a:lnTo>
                  <a:lnTo>
                    <a:pt x="4669277" y="2423124"/>
                  </a:lnTo>
                  <a:lnTo>
                    <a:pt x="4668531" y="2423124"/>
                  </a:lnTo>
                  <a:lnTo>
                    <a:pt x="4663856" y="2455869"/>
                  </a:lnTo>
                  <a:close/>
                </a:path>
                <a:path w="5528944" h="9429115">
                  <a:moveTo>
                    <a:pt x="870948" y="2455869"/>
                  </a:moveTo>
                  <a:lnTo>
                    <a:pt x="814159" y="2455869"/>
                  </a:lnTo>
                  <a:lnTo>
                    <a:pt x="820152" y="2423124"/>
                  </a:lnTo>
                  <a:lnTo>
                    <a:pt x="860661" y="2423124"/>
                  </a:lnTo>
                  <a:lnTo>
                    <a:pt x="870948" y="2455869"/>
                  </a:lnTo>
                  <a:close/>
                </a:path>
                <a:path w="5528944" h="9429115">
                  <a:moveTo>
                    <a:pt x="891636" y="2488614"/>
                  </a:moveTo>
                  <a:lnTo>
                    <a:pt x="830695" y="2488614"/>
                  </a:lnTo>
                  <a:lnTo>
                    <a:pt x="817891" y="2455869"/>
                  </a:lnTo>
                  <a:lnTo>
                    <a:pt x="890602" y="2455869"/>
                  </a:lnTo>
                  <a:lnTo>
                    <a:pt x="891636" y="2488614"/>
                  </a:lnTo>
                  <a:close/>
                </a:path>
                <a:path w="5528944" h="9429115">
                  <a:moveTo>
                    <a:pt x="4463842" y="2455869"/>
                  </a:moveTo>
                  <a:lnTo>
                    <a:pt x="4419161" y="2455869"/>
                  </a:lnTo>
                  <a:lnTo>
                    <a:pt x="4402510" y="2423124"/>
                  </a:lnTo>
                  <a:lnTo>
                    <a:pt x="4467869" y="2423124"/>
                  </a:lnTo>
                  <a:lnTo>
                    <a:pt x="4463842" y="2455869"/>
                  </a:lnTo>
                  <a:close/>
                </a:path>
                <a:path w="5528944" h="9429115">
                  <a:moveTo>
                    <a:pt x="1594450" y="2488614"/>
                  </a:moveTo>
                  <a:lnTo>
                    <a:pt x="1520335" y="2488614"/>
                  </a:lnTo>
                  <a:lnTo>
                    <a:pt x="1521678" y="2455869"/>
                  </a:lnTo>
                  <a:lnTo>
                    <a:pt x="1578270" y="2455869"/>
                  </a:lnTo>
                  <a:lnTo>
                    <a:pt x="1594450" y="2488614"/>
                  </a:lnTo>
                  <a:close/>
                </a:path>
                <a:path w="5528944" h="9429115">
                  <a:moveTo>
                    <a:pt x="1588654" y="2521359"/>
                  </a:moveTo>
                  <a:lnTo>
                    <a:pt x="1547683" y="2521359"/>
                  </a:lnTo>
                  <a:lnTo>
                    <a:pt x="1536409" y="2488614"/>
                  </a:lnTo>
                  <a:lnTo>
                    <a:pt x="1601476" y="2488614"/>
                  </a:lnTo>
                  <a:lnTo>
                    <a:pt x="1588654" y="2521359"/>
                  </a:lnTo>
                  <a:close/>
                </a:path>
                <a:path w="5528944" h="9429115">
                  <a:moveTo>
                    <a:pt x="1878271" y="2521359"/>
                  </a:moveTo>
                  <a:lnTo>
                    <a:pt x="1829808" y="2488614"/>
                  </a:lnTo>
                  <a:lnTo>
                    <a:pt x="1863501" y="2488614"/>
                  </a:lnTo>
                  <a:lnTo>
                    <a:pt x="1878271" y="2521359"/>
                  </a:lnTo>
                  <a:close/>
                </a:path>
                <a:path w="5528944" h="9429115">
                  <a:moveTo>
                    <a:pt x="5070017" y="2521359"/>
                  </a:moveTo>
                  <a:lnTo>
                    <a:pt x="5003756" y="2521359"/>
                  </a:lnTo>
                  <a:lnTo>
                    <a:pt x="5008549" y="2488614"/>
                  </a:lnTo>
                  <a:lnTo>
                    <a:pt x="5064643" y="2488614"/>
                  </a:lnTo>
                  <a:lnTo>
                    <a:pt x="5070017" y="2521359"/>
                  </a:lnTo>
                  <a:close/>
                </a:path>
                <a:path w="5528944" h="9429115">
                  <a:moveTo>
                    <a:pt x="5055463" y="2554104"/>
                  </a:moveTo>
                  <a:lnTo>
                    <a:pt x="5035495" y="2554104"/>
                  </a:lnTo>
                  <a:lnTo>
                    <a:pt x="5014777" y="2521359"/>
                  </a:lnTo>
                  <a:lnTo>
                    <a:pt x="5075911" y="2521359"/>
                  </a:lnTo>
                  <a:lnTo>
                    <a:pt x="5055463" y="2554104"/>
                  </a:lnTo>
                  <a:close/>
                </a:path>
                <a:path w="5528944" h="9429115">
                  <a:moveTo>
                    <a:pt x="271150" y="2586848"/>
                  </a:moveTo>
                  <a:lnTo>
                    <a:pt x="191871" y="2586848"/>
                  </a:lnTo>
                  <a:lnTo>
                    <a:pt x="171583" y="2554104"/>
                  </a:lnTo>
                  <a:lnTo>
                    <a:pt x="126056" y="2521359"/>
                  </a:lnTo>
                  <a:lnTo>
                    <a:pt x="221482" y="2521359"/>
                  </a:lnTo>
                  <a:lnTo>
                    <a:pt x="250520" y="2554104"/>
                  </a:lnTo>
                  <a:lnTo>
                    <a:pt x="271934" y="2554104"/>
                  </a:lnTo>
                  <a:lnTo>
                    <a:pt x="271150" y="2586848"/>
                  </a:lnTo>
                  <a:close/>
                </a:path>
                <a:path w="5528944" h="9429115">
                  <a:moveTo>
                    <a:pt x="127530" y="2619593"/>
                  </a:moveTo>
                  <a:lnTo>
                    <a:pt x="118296" y="2619593"/>
                  </a:lnTo>
                  <a:lnTo>
                    <a:pt x="122520" y="2586848"/>
                  </a:lnTo>
                  <a:lnTo>
                    <a:pt x="127530" y="2619593"/>
                  </a:lnTo>
                  <a:close/>
                </a:path>
                <a:path w="5528944" h="9429115">
                  <a:moveTo>
                    <a:pt x="299560" y="2652338"/>
                  </a:moveTo>
                  <a:lnTo>
                    <a:pt x="271575" y="2652338"/>
                  </a:lnTo>
                  <a:lnTo>
                    <a:pt x="273278" y="2619593"/>
                  </a:lnTo>
                  <a:lnTo>
                    <a:pt x="291529" y="2619593"/>
                  </a:lnTo>
                  <a:lnTo>
                    <a:pt x="299560" y="2652338"/>
                  </a:lnTo>
                  <a:close/>
                </a:path>
                <a:path w="5528944" h="9429115">
                  <a:moveTo>
                    <a:pt x="302160" y="2685083"/>
                  </a:moveTo>
                  <a:lnTo>
                    <a:pt x="285329" y="2685083"/>
                  </a:lnTo>
                  <a:lnTo>
                    <a:pt x="275909" y="2652338"/>
                  </a:lnTo>
                  <a:lnTo>
                    <a:pt x="305271" y="2652338"/>
                  </a:lnTo>
                  <a:lnTo>
                    <a:pt x="302160" y="2685083"/>
                  </a:lnTo>
                  <a:close/>
                </a:path>
                <a:path w="5528944" h="9429115">
                  <a:moveTo>
                    <a:pt x="1203621" y="2586848"/>
                  </a:moveTo>
                  <a:lnTo>
                    <a:pt x="1103133" y="2586848"/>
                  </a:lnTo>
                  <a:lnTo>
                    <a:pt x="1134056" y="2554104"/>
                  </a:lnTo>
                  <a:lnTo>
                    <a:pt x="1166225" y="2521359"/>
                  </a:lnTo>
                  <a:lnTo>
                    <a:pt x="1234244" y="2521359"/>
                  </a:lnTo>
                  <a:lnTo>
                    <a:pt x="1238959" y="2554104"/>
                  </a:lnTo>
                  <a:lnTo>
                    <a:pt x="1213462" y="2554104"/>
                  </a:lnTo>
                  <a:lnTo>
                    <a:pt x="1203621" y="2586848"/>
                  </a:lnTo>
                  <a:close/>
                </a:path>
                <a:path w="5528944" h="9429115">
                  <a:moveTo>
                    <a:pt x="1162891" y="2685083"/>
                  </a:moveTo>
                  <a:lnTo>
                    <a:pt x="1117138" y="2685083"/>
                  </a:lnTo>
                  <a:lnTo>
                    <a:pt x="1093598" y="2652338"/>
                  </a:lnTo>
                  <a:lnTo>
                    <a:pt x="1058594" y="2652338"/>
                  </a:lnTo>
                  <a:lnTo>
                    <a:pt x="1057027" y="2619593"/>
                  </a:lnTo>
                  <a:lnTo>
                    <a:pt x="1060113" y="2619593"/>
                  </a:lnTo>
                  <a:lnTo>
                    <a:pt x="1065629" y="2586848"/>
                  </a:lnTo>
                  <a:lnTo>
                    <a:pt x="1162301" y="2586848"/>
                  </a:lnTo>
                  <a:lnTo>
                    <a:pt x="1190594" y="2652338"/>
                  </a:lnTo>
                  <a:lnTo>
                    <a:pt x="1162891" y="2685083"/>
                  </a:lnTo>
                  <a:close/>
                </a:path>
                <a:path w="5528944" h="9429115">
                  <a:moveTo>
                    <a:pt x="1237220" y="2717771"/>
                  </a:moveTo>
                  <a:lnTo>
                    <a:pt x="1216657" y="2717771"/>
                  </a:lnTo>
                  <a:lnTo>
                    <a:pt x="1215120" y="2685083"/>
                  </a:lnTo>
                  <a:lnTo>
                    <a:pt x="1240062" y="2685083"/>
                  </a:lnTo>
                  <a:lnTo>
                    <a:pt x="1237293" y="2716927"/>
                  </a:lnTo>
                  <a:lnTo>
                    <a:pt x="1237220" y="2717771"/>
                  </a:lnTo>
                  <a:close/>
                </a:path>
                <a:path w="5528944" h="9429115">
                  <a:moveTo>
                    <a:pt x="1445528" y="2554104"/>
                  </a:moveTo>
                  <a:lnTo>
                    <a:pt x="1419448" y="2554104"/>
                  </a:lnTo>
                  <a:lnTo>
                    <a:pt x="1413587" y="2521359"/>
                  </a:lnTo>
                  <a:lnTo>
                    <a:pt x="1454158" y="2521359"/>
                  </a:lnTo>
                  <a:lnTo>
                    <a:pt x="1445528" y="2554104"/>
                  </a:lnTo>
                  <a:close/>
                </a:path>
                <a:path w="5528944" h="9429115">
                  <a:moveTo>
                    <a:pt x="2478229" y="2554104"/>
                  </a:moveTo>
                  <a:lnTo>
                    <a:pt x="2394194" y="2554104"/>
                  </a:lnTo>
                  <a:lnTo>
                    <a:pt x="2394392" y="2521359"/>
                  </a:lnTo>
                  <a:lnTo>
                    <a:pt x="2479151" y="2521359"/>
                  </a:lnTo>
                  <a:lnTo>
                    <a:pt x="2478229" y="2554104"/>
                  </a:lnTo>
                  <a:close/>
                </a:path>
                <a:path w="5528944" h="9429115">
                  <a:moveTo>
                    <a:pt x="602004" y="2586848"/>
                  </a:moveTo>
                  <a:lnTo>
                    <a:pt x="543997" y="2586848"/>
                  </a:lnTo>
                  <a:lnTo>
                    <a:pt x="548544" y="2554104"/>
                  </a:lnTo>
                  <a:lnTo>
                    <a:pt x="594148" y="2554104"/>
                  </a:lnTo>
                  <a:lnTo>
                    <a:pt x="602004" y="2586848"/>
                  </a:lnTo>
                  <a:close/>
                </a:path>
                <a:path w="5528944" h="9429115">
                  <a:moveTo>
                    <a:pt x="598988" y="2619593"/>
                  </a:moveTo>
                  <a:lnTo>
                    <a:pt x="554861" y="2619593"/>
                  </a:lnTo>
                  <a:lnTo>
                    <a:pt x="546346" y="2586848"/>
                  </a:lnTo>
                  <a:lnTo>
                    <a:pt x="604656" y="2586848"/>
                  </a:lnTo>
                  <a:lnTo>
                    <a:pt x="598988" y="2619593"/>
                  </a:lnTo>
                  <a:close/>
                </a:path>
                <a:path w="5528944" h="9429115">
                  <a:moveTo>
                    <a:pt x="3155322" y="2586848"/>
                  </a:moveTo>
                  <a:lnTo>
                    <a:pt x="3144255" y="2586848"/>
                  </a:lnTo>
                  <a:lnTo>
                    <a:pt x="3151753" y="2554104"/>
                  </a:lnTo>
                  <a:lnTo>
                    <a:pt x="3153325" y="2554104"/>
                  </a:lnTo>
                  <a:lnTo>
                    <a:pt x="3155322" y="2586848"/>
                  </a:lnTo>
                  <a:close/>
                </a:path>
                <a:path w="5528944" h="9429115">
                  <a:moveTo>
                    <a:pt x="4174588" y="2586848"/>
                  </a:moveTo>
                  <a:lnTo>
                    <a:pt x="4155198" y="2586848"/>
                  </a:lnTo>
                  <a:lnTo>
                    <a:pt x="4164750" y="2554104"/>
                  </a:lnTo>
                  <a:lnTo>
                    <a:pt x="4174588" y="2586848"/>
                  </a:lnTo>
                  <a:close/>
                </a:path>
                <a:path w="5528944" h="9429115">
                  <a:moveTo>
                    <a:pt x="4180745" y="2619593"/>
                  </a:moveTo>
                  <a:lnTo>
                    <a:pt x="4146626" y="2619593"/>
                  </a:lnTo>
                  <a:lnTo>
                    <a:pt x="4141956" y="2586848"/>
                  </a:lnTo>
                  <a:lnTo>
                    <a:pt x="4186539" y="2586848"/>
                  </a:lnTo>
                  <a:lnTo>
                    <a:pt x="4180745" y="2619593"/>
                  </a:lnTo>
                  <a:close/>
                </a:path>
                <a:path w="5528944" h="9429115">
                  <a:moveTo>
                    <a:pt x="3514730" y="2619593"/>
                  </a:moveTo>
                  <a:lnTo>
                    <a:pt x="3384831" y="2619593"/>
                  </a:lnTo>
                  <a:lnTo>
                    <a:pt x="3417398" y="2586848"/>
                  </a:lnTo>
                  <a:lnTo>
                    <a:pt x="3523441" y="2586848"/>
                  </a:lnTo>
                  <a:lnTo>
                    <a:pt x="3514730" y="2619593"/>
                  </a:lnTo>
                  <a:close/>
                </a:path>
                <a:path w="5528944" h="9429115">
                  <a:moveTo>
                    <a:pt x="3939597" y="2619593"/>
                  </a:moveTo>
                  <a:lnTo>
                    <a:pt x="3764084" y="2619593"/>
                  </a:lnTo>
                  <a:lnTo>
                    <a:pt x="3787407" y="2586848"/>
                  </a:lnTo>
                  <a:lnTo>
                    <a:pt x="3933080" y="2586848"/>
                  </a:lnTo>
                  <a:lnTo>
                    <a:pt x="3939597" y="2619593"/>
                  </a:lnTo>
                  <a:close/>
                </a:path>
                <a:path w="5528944" h="9429115">
                  <a:moveTo>
                    <a:pt x="3809949" y="2652338"/>
                  </a:moveTo>
                  <a:lnTo>
                    <a:pt x="3737126" y="2652338"/>
                  </a:lnTo>
                  <a:lnTo>
                    <a:pt x="3737135" y="2619593"/>
                  </a:lnTo>
                  <a:lnTo>
                    <a:pt x="3830638" y="2619593"/>
                  </a:lnTo>
                  <a:lnTo>
                    <a:pt x="3809949" y="2652338"/>
                  </a:lnTo>
                  <a:close/>
                </a:path>
                <a:path w="5528944" h="9429115">
                  <a:moveTo>
                    <a:pt x="3775533" y="2685083"/>
                  </a:moveTo>
                  <a:lnTo>
                    <a:pt x="3751723" y="2685083"/>
                  </a:lnTo>
                  <a:lnTo>
                    <a:pt x="3742734" y="2652338"/>
                  </a:lnTo>
                  <a:lnTo>
                    <a:pt x="3787856" y="2652338"/>
                  </a:lnTo>
                  <a:lnTo>
                    <a:pt x="3775533" y="2685083"/>
                  </a:lnTo>
                  <a:close/>
                </a:path>
                <a:path w="5528944" h="9429115">
                  <a:moveTo>
                    <a:pt x="3938482" y="2750573"/>
                  </a:moveTo>
                  <a:lnTo>
                    <a:pt x="3915950" y="2717771"/>
                  </a:lnTo>
                  <a:lnTo>
                    <a:pt x="3853965" y="2717771"/>
                  </a:lnTo>
                  <a:lnTo>
                    <a:pt x="3852739" y="2685083"/>
                  </a:lnTo>
                  <a:lnTo>
                    <a:pt x="3928271" y="2685083"/>
                  </a:lnTo>
                  <a:lnTo>
                    <a:pt x="3948663" y="2717771"/>
                  </a:lnTo>
                  <a:lnTo>
                    <a:pt x="3948551" y="2718302"/>
                  </a:lnTo>
                  <a:lnTo>
                    <a:pt x="3938482" y="2750573"/>
                  </a:lnTo>
                  <a:close/>
                </a:path>
                <a:path w="5528944" h="9429115">
                  <a:moveTo>
                    <a:pt x="1328645" y="2652338"/>
                  </a:moveTo>
                  <a:lnTo>
                    <a:pt x="1303629" y="2652338"/>
                  </a:lnTo>
                  <a:lnTo>
                    <a:pt x="1299668" y="2619593"/>
                  </a:lnTo>
                  <a:lnTo>
                    <a:pt x="1328320" y="2619593"/>
                  </a:lnTo>
                  <a:lnTo>
                    <a:pt x="1328645" y="2652338"/>
                  </a:lnTo>
                  <a:close/>
                </a:path>
                <a:path w="5528944" h="9429115">
                  <a:moveTo>
                    <a:pt x="1602951" y="2652338"/>
                  </a:moveTo>
                  <a:lnTo>
                    <a:pt x="1570860" y="2652338"/>
                  </a:lnTo>
                  <a:lnTo>
                    <a:pt x="1567979" y="2619593"/>
                  </a:lnTo>
                  <a:lnTo>
                    <a:pt x="1602656" y="2619593"/>
                  </a:lnTo>
                  <a:lnTo>
                    <a:pt x="1602951" y="2652338"/>
                  </a:lnTo>
                  <a:close/>
                </a:path>
                <a:path w="5528944" h="9429115">
                  <a:moveTo>
                    <a:pt x="4352411" y="2652338"/>
                  </a:moveTo>
                  <a:lnTo>
                    <a:pt x="4319607" y="2652338"/>
                  </a:lnTo>
                  <a:lnTo>
                    <a:pt x="4308828" y="2619593"/>
                  </a:lnTo>
                  <a:lnTo>
                    <a:pt x="4352116" y="2619593"/>
                  </a:lnTo>
                  <a:lnTo>
                    <a:pt x="4352411" y="2652338"/>
                  </a:lnTo>
                  <a:close/>
                </a:path>
                <a:path w="5528944" h="9429115">
                  <a:moveTo>
                    <a:pt x="3083354" y="2685083"/>
                  </a:moveTo>
                  <a:lnTo>
                    <a:pt x="2989857" y="2685083"/>
                  </a:lnTo>
                  <a:lnTo>
                    <a:pt x="2992191" y="2652338"/>
                  </a:lnTo>
                  <a:lnTo>
                    <a:pt x="3105353" y="2652338"/>
                  </a:lnTo>
                  <a:lnTo>
                    <a:pt x="3083354" y="2685083"/>
                  </a:lnTo>
                  <a:close/>
                </a:path>
                <a:path w="5528944" h="9429115">
                  <a:moveTo>
                    <a:pt x="545248" y="2717771"/>
                  </a:moveTo>
                  <a:lnTo>
                    <a:pt x="449153" y="2717771"/>
                  </a:lnTo>
                  <a:lnTo>
                    <a:pt x="450886" y="2685083"/>
                  </a:lnTo>
                  <a:lnTo>
                    <a:pt x="518921" y="2685083"/>
                  </a:lnTo>
                  <a:lnTo>
                    <a:pt x="545248" y="2717771"/>
                  </a:lnTo>
                  <a:close/>
                </a:path>
                <a:path w="5528944" h="9429115">
                  <a:moveTo>
                    <a:pt x="613837" y="2783318"/>
                  </a:moveTo>
                  <a:lnTo>
                    <a:pt x="542702" y="2783318"/>
                  </a:lnTo>
                  <a:lnTo>
                    <a:pt x="529782" y="2750573"/>
                  </a:lnTo>
                  <a:lnTo>
                    <a:pt x="513805" y="2750573"/>
                  </a:lnTo>
                  <a:lnTo>
                    <a:pt x="494355" y="2717771"/>
                  </a:lnTo>
                  <a:lnTo>
                    <a:pt x="601989" y="2717771"/>
                  </a:lnTo>
                  <a:lnTo>
                    <a:pt x="610605" y="2750573"/>
                  </a:lnTo>
                  <a:lnTo>
                    <a:pt x="613837" y="2783318"/>
                  </a:lnTo>
                  <a:close/>
                </a:path>
                <a:path w="5528944" h="9429115">
                  <a:moveTo>
                    <a:pt x="605213" y="2816063"/>
                  </a:moveTo>
                  <a:lnTo>
                    <a:pt x="568309" y="2816063"/>
                  </a:lnTo>
                  <a:lnTo>
                    <a:pt x="561165" y="2783788"/>
                  </a:lnTo>
                  <a:lnTo>
                    <a:pt x="561061" y="2783318"/>
                  </a:lnTo>
                  <a:lnTo>
                    <a:pt x="611955" y="2783318"/>
                  </a:lnTo>
                  <a:lnTo>
                    <a:pt x="605213" y="2816063"/>
                  </a:lnTo>
                  <a:close/>
                </a:path>
                <a:path w="5528944" h="9429115">
                  <a:moveTo>
                    <a:pt x="989864" y="2710483"/>
                  </a:moveTo>
                  <a:lnTo>
                    <a:pt x="878735" y="2710483"/>
                  </a:lnTo>
                  <a:lnTo>
                    <a:pt x="899846" y="2685083"/>
                  </a:lnTo>
                  <a:lnTo>
                    <a:pt x="989949" y="2685083"/>
                  </a:lnTo>
                  <a:lnTo>
                    <a:pt x="989864" y="2710483"/>
                  </a:lnTo>
                  <a:close/>
                </a:path>
                <a:path w="5528944" h="9429115">
                  <a:moveTo>
                    <a:pt x="1464195" y="2748583"/>
                  </a:moveTo>
                  <a:lnTo>
                    <a:pt x="1426193" y="2748583"/>
                  </a:lnTo>
                  <a:lnTo>
                    <a:pt x="1418674" y="2710483"/>
                  </a:lnTo>
                  <a:lnTo>
                    <a:pt x="1425441" y="2685083"/>
                  </a:lnTo>
                  <a:lnTo>
                    <a:pt x="1493829" y="2685083"/>
                  </a:lnTo>
                  <a:lnTo>
                    <a:pt x="1497854" y="2710483"/>
                  </a:lnTo>
                  <a:lnTo>
                    <a:pt x="1478314" y="2710483"/>
                  </a:lnTo>
                  <a:lnTo>
                    <a:pt x="1464195" y="2748583"/>
                  </a:lnTo>
                  <a:close/>
                </a:path>
                <a:path w="5528944" h="9429115">
                  <a:moveTo>
                    <a:pt x="3655262" y="2710483"/>
                  </a:moveTo>
                  <a:lnTo>
                    <a:pt x="3629518" y="2710483"/>
                  </a:lnTo>
                  <a:lnTo>
                    <a:pt x="3637061" y="2685083"/>
                  </a:lnTo>
                  <a:lnTo>
                    <a:pt x="3649476" y="2685083"/>
                  </a:lnTo>
                  <a:lnTo>
                    <a:pt x="3655262" y="2710483"/>
                  </a:lnTo>
                  <a:close/>
                </a:path>
                <a:path w="5528944" h="9429115">
                  <a:moveTo>
                    <a:pt x="4108252" y="2710483"/>
                  </a:moveTo>
                  <a:lnTo>
                    <a:pt x="4077216" y="2710483"/>
                  </a:lnTo>
                  <a:lnTo>
                    <a:pt x="4075677" y="2685083"/>
                  </a:lnTo>
                  <a:lnTo>
                    <a:pt x="4111179" y="2685083"/>
                  </a:lnTo>
                  <a:lnTo>
                    <a:pt x="4108252" y="2710483"/>
                  </a:lnTo>
                  <a:close/>
                </a:path>
                <a:path w="5528944" h="9429115">
                  <a:moveTo>
                    <a:pt x="372176" y="2748583"/>
                  </a:moveTo>
                  <a:lnTo>
                    <a:pt x="300960" y="2748583"/>
                  </a:lnTo>
                  <a:lnTo>
                    <a:pt x="311862" y="2710483"/>
                  </a:lnTo>
                  <a:lnTo>
                    <a:pt x="372057" y="2710483"/>
                  </a:lnTo>
                  <a:lnTo>
                    <a:pt x="372176" y="2748583"/>
                  </a:lnTo>
                  <a:close/>
                </a:path>
                <a:path w="5528944" h="9429115">
                  <a:moveTo>
                    <a:pt x="902177" y="2748583"/>
                  </a:moveTo>
                  <a:lnTo>
                    <a:pt x="842024" y="2748583"/>
                  </a:lnTo>
                  <a:lnTo>
                    <a:pt x="861925" y="2710483"/>
                  </a:lnTo>
                  <a:lnTo>
                    <a:pt x="988808" y="2710483"/>
                  </a:lnTo>
                  <a:lnTo>
                    <a:pt x="902177" y="2748583"/>
                  </a:lnTo>
                  <a:close/>
                </a:path>
                <a:path w="5528944" h="9429115">
                  <a:moveTo>
                    <a:pt x="2453075" y="2748583"/>
                  </a:moveTo>
                  <a:lnTo>
                    <a:pt x="2389582" y="2748583"/>
                  </a:lnTo>
                  <a:lnTo>
                    <a:pt x="2395009" y="2710483"/>
                  </a:lnTo>
                  <a:lnTo>
                    <a:pt x="2448886" y="2710483"/>
                  </a:lnTo>
                  <a:lnTo>
                    <a:pt x="2453075" y="2748583"/>
                  </a:lnTo>
                  <a:close/>
                </a:path>
                <a:path w="5528944" h="9429115">
                  <a:moveTo>
                    <a:pt x="2735369" y="2748583"/>
                  </a:moveTo>
                  <a:lnTo>
                    <a:pt x="2722729" y="2748583"/>
                  </a:lnTo>
                  <a:lnTo>
                    <a:pt x="2724828" y="2710483"/>
                  </a:lnTo>
                  <a:lnTo>
                    <a:pt x="2737468" y="2710483"/>
                  </a:lnTo>
                  <a:lnTo>
                    <a:pt x="2735369" y="2748583"/>
                  </a:lnTo>
                  <a:close/>
                </a:path>
                <a:path w="5528944" h="9429115">
                  <a:moveTo>
                    <a:pt x="4482535" y="2773983"/>
                  </a:moveTo>
                  <a:lnTo>
                    <a:pt x="4412058" y="2773983"/>
                  </a:lnTo>
                  <a:lnTo>
                    <a:pt x="4396028" y="2748583"/>
                  </a:lnTo>
                  <a:lnTo>
                    <a:pt x="4394586" y="2748583"/>
                  </a:lnTo>
                  <a:lnTo>
                    <a:pt x="4404000" y="2710483"/>
                  </a:lnTo>
                  <a:lnTo>
                    <a:pt x="4478273" y="2710483"/>
                  </a:lnTo>
                  <a:lnTo>
                    <a:pt x="4490452" y="2748583"/>
                  </a:lnTo>
                  <a:lnTo>
                    <a:pt x="4482535" y="2773983"/>
                  </a:lnTo>
                  <a:close/>
                </a:path>
                <a:path w="5528944" h="9429115">
                  <a:moveTo>
                    <a:pt x="4668021" y="2748583"/>
                  </a:moveTo>
                  <a:lnTo>
                    <a:pt x="4633952" y="2748583"/>
                  </a:lnTo>
                  <a:lnTo>
                    <a:pt x="4634378" y="2710483"/>
                  </a:lnTo>
                  <a:lnTo>
                    <a:pt x="4670828" y="2710483"/>
                  </a:lnTo>
                  <a:lnTo>
                    <a:pt x="4668021" y="2748583"/>
                  </a:lnTo>
                  <a:close/>
                </a:path>
                <a:path w="5528944" h="9429115">
                  <a:moveTo>
                    <a:pt x="104492" y="2773983"/>
                  </a:moveTo>
                  <a:lnTo>
                    <a:pt x="67632" y="2773983"/>
                  </a:lnTo>
                  <a:lnTo>
                    <a:pt x="93049" y="2748583"/>
                  </a:lnTo>
                  <a:lnTo>
                    <a:pt x="104492" y="2773983"/>
                  </a:lnTo>
                  <a:close/>
                </a:path>
                <a:path w="5528944" h="9429115">
                  <a:moveTo>
                    <a:pt x="328093" y="2773983"/>
                  </a:moveTo>
                  <a:lnTo>
                    <a:pt x="300801" y="2773983"/>
                  </a:lnTo>
                  <a:lnTo>
                    <a:pt x="292630" y="2748583"/>
                  </a:lnTo>
                  <a:lnTo>
                    <a:pt x="340394" y="2748583"/>
                  </a:lnTo>
                  <a:lnTo>
                    <a:pt x="328093" y="2773983"/>
                  </a:lnTo>
                  <a:close/>
                </a:path>
                <a:path w="5528944" h="9429115">
                  <a:moveTo>
                    <a:pt x="885571" y="2773983"/>
                  </a:moveTo>
                  <a:lnTo>
                    <a:pt x="795231" y="2773983"/>
                  </a:lnTo>
                  <a:lnTo>
                    <a:pt x="819628" y="2748583"/>
                  </a:lnTo>
                  <a:lnTo>
                    <a:pt x="891444" y="2748583"/>
                  </a:lnTo>
                  <a:lnTo>
                    <a:pt x="885571" y="2773983"/>
                  </a:lnTo>
                  <a:close/>
                </a:path>
                <a:path w="5528944" h="9429115">
                  <a:moveTo>
                    <a:pt x="1289810" y="2773983"/>
                  </a:moveTo>
                  <a:lnTo>
                    <a:pt x="1277073" y="2773983"/>
                  </a:lnTo>
                  <a:lnTo>
                    <a:pt x="1273962" y="2748583"/>
                  </a:lnTo>
                  <a:lnTo>
                    <a:pt x="1287813" y="2748583"/>
                  </a:lnTo>
                  <a:lnTo>
                    <a:pt x="1289810" y="2773983"/>
                  </a:lnTo>
                  <a:close/>
                </a:path>
                <a:path w="5528944" h="9429115">
                  <a:moveTo>
                    <a:pt x="1586982" y="2773983"/>
                  </a:moveTo>
                  <a:lnTo>
                    <a:pt x="1552077" y="2773983"/>
                  </a:lnTo>
                  <a:lnTo>
                    <a:pt x="1570205" y="2748583"/>
                  </a:lnTo>
                  <a:lnTo>
                    <a:pt x="1586982" y="2773983"/>
                  </a:lnTo>
                  <a:close/>
                </a:path>
                <a:path w="5528944" h="9429115">
                  <a:moveTo>
                    <a:pt x="4039010" y="2773983"/>
                  </a:moveTo>
                  <a:lnTo>
                    <a:pt x="3977891" y="2773983"/>
                  </a:lnTo>
                  <a:lnTo>
                    <a:pt x="3982189" y="2748583"/>
                  </a:lnTo>
                  <a:lnTo>
                    <a:pt x="4029669" y="2748583"/>
                  </a:lnTo>
                  <a:lnTo>
                    <a:pt x="4039010" y="2773983"/>
                  </a:lnTo>
                  <a:close/>
                </a:path>
                <a:path w="5528944" h="9429115">
                  <a:moveTo>
                    <a:pt x="4277491" y="2773983"/>
                  </a:moveTo>
                  <a:lnTo>
                    <a:pt x="4228991" y="2773983"/>
                  </a:lnTo>
                  <a:lnTo>
                    <a:pt x="4233383" y="2748583"/>
                  </a:lnTo>
                  <a:lnTo>
                    <a:pt x="4265907" y="2748583"/>
                  </a:lnTo>
                  <a:lnTo>
                    <a:pt x="4277491" y="2773983"/>
                  </a:lnTo>
                  <a:close/>
                </a:path>
                <a:path w="5528944" h="9429115">
                  <a:moveTo>
                    <a:pt x="108420" y="2812083"/>
                  </a:moveTo>
                  <a:lnTo>
                    <a:pt x="36204" y="2812083"/>
                  </a:lnTo>
                  <a:lnTo>
                    <a:pt x="44585" y="2773983"/>
                  </a:lnTo>
                  <a:lnTo>
                    <a:pt x="109348" y="2773983"/>
                  </a:lnTo>
                  <a:lnTo>
                    <a:pt x="108420" y="2812083"/>
                  </a:lnTo>
                  <a:close/>
                </a:path>
                <a:path w="5528944" h="9429115">
                  <a:moveTo>
                    <a:pt x="882203" y="2812083"/>
                  </a:moveTo>
                  <a:lnTo>
                    <a:pt x="764091" y="2812083"/>
                  </a:lnTo>
                  <a:lnTo>
                    <a:pt x="768349" y="2773983"/>
                  </a:lnTo>
                  <a:lnTo>
                    <a:pt x="883007" y="2773983"/>
                  </a:lnTo>
                  <a:lnTo>
                    <a:pt x="882203" y="2812083"/>
                  </a:lnTo>
                  <a:close/>
                </a:path>
                <a:path w="5528944" h="9429115">
                  <a:moveTo>
                    <a:pt x="1256196" y="2875583"/>
                  </a:moveTo>
                  <a:lnTo>
                    <a:pt x="869600" y="2875583"/>
                  </a:lnTo>
                  <a:lnTo>
                    <a:pt x="855264" y="2837483"/>
                  </a:lnTo>
                  <a:lnTo>
                    <a:pt x="842966" y="2812083"/>
                  </a:lnTo>
                  <a:lnTo>
                    <a:pt x="975769" y="2812083"/>
                  </a:lnTo>
                  <a:lnTo>
                    <a:pt x="1001624" y="2773983"/>
                  </a:lnTo>
                  <a:lnTo>
                    <a:pt x="1154674" y="2773983"/>
                  </a:lnTo>
                  <a:lnTo>
                    <a:pt x="1177154" y="2812083"/>
                  </a:lnTo>
                  <a:lnTo>
                    <a:pt x="1222838" y="2837483"/>
                  </a:lnTo>
                  <a:lnTo>
                    <a:pt x="1251025" y="2837483"/>
                  </a:lnTo>
                  <a:lnTo>
                    <a:pt x="1256196" y="2875583"/>
                  </a:lnTo>
                  <a:close/>
                </a:path>
                <a:path w="5528944" h="9429115">
                  <a:moveTo>
                    <a:pt x="1582976" y="2812083"/>
                  </a:moveTo>
                  <a:lnTo>
                    <a:pt x="1482742" y="2812083"/>
                  </a:lnTo>
                  <a:lnTo>
                    <a:pt x="1482289" y="2773983"/>
                  </a:lnTo>
                  <a:lnTo>
                    <a:pt x="1592170" y="2773983"/>
                  </a:lnTo>
                  <a:lnTo>
                    <a:pt x="1582976" y="2812083"/>
                  </a:lnTo>
                  <a:close/>
                </a:path>
                <a:path w="5528944" h="9429115">
                  <a:moveTo>
                    <a:pt x="1836160" y="2812083"/>
                  </a:moveTo>
                  <a:lnTo>
                    <a:pt x="1829186" y="2812083"/>
                  </a:lnTo>
                  <a:lnTo>
                    <a:pt x="1824208" y="2773983"/>
                  </a:lnTo>
                  <a:lnTo>
                    <a:pt x="1841006" y="2773983"/>
                  </a:lnTo>
                  <a:lnTo>
                    <a:pt x="1836160" y="2812083"/>
                  </a:lnTo>
                  <a:close/>
                </a:path>
                <a:path w="5528944" h="9429115">
                  <a:moveTo>
                    <a:pt x="2089704" y="2812083"/>
                  </a:moveTo>
                  <a:lnTo>
                    <a:pt x="2075297" y="2812083"/>
                  </a:lnTo>
                  <a:lnTo>
                    <a:pt x="2072120" y="2773983"/>
                  </a:lnTo>
                  <a:lnTo>
                    <a:pt x="2096810" y="2773983"/>
                  </a:lnTo>
                  <a:lnTo>
                    <a:pt x="2089704" y="2812083"/>
                  </a:lnTo>
                  <a:close/>
                </a:path>
                <a:path w="5528944" h="9429115">
                  <a:moveTo>
                    <a:pt x="2343592" y="2812083"/>
                  </a:moveTo>
                  <a:lnTo>
                    <a:pt x="2292219" y="2812083"/>
                  </a:lnTo>
                  <a:lnTo>
                    <a:pt x="2294597" y="2773983"/>
                  </a:lnTo>
                  <a:lnTo>
                    <a:pt x="2322292" y="2773983"/>
                  </a:lnTo>
                  <a:lnTo>
                    <a:pt x="2343592" y="2812083"/>
                  </a:lnTo>
                  <a:close/>
                </a:path>
                <a:path w="5528944" h="9429115">
                  <a:moveTo>
                    <a:pt x="2570891" y="2812083"/>
                  </a:moveTo>
                  <a:lnTo>
                    <a:pt x="2499048" y="2812083"/>
                  </a:lnTo>
                  <a:lnTo>
                    <a:pt x="2504917" y="2773983"/>
                  </a:lnTo>
                  <a:lnTo>
                    <a:pt x="2561818" y="2773983"/>
                  </a:lnTo>
                  <a:lnTo>
                    <a:pt x="2570891" y="2812083"/>
                  </a:lnTo>
                  <a:close/>
                </a:path>
                <a:path w="5528944" h="9429115">
                  <a:moveTo>
                    <a:pt x="3054255" y="2812083"/>
                  </a:moveTo>
                  <a:lnTo>
                    <a:pt x="3000328" y="2812083"/>
                  </a:lnTo>
                  <a:lnTo>
                    <a:pt x="3007458" y="2773983"/>
                  </a:lnTo>
                  <a:lnTo>
                    <a:pt x="3053354" y="2773983"/>
                  </a:lnTo>
                  <a:lnTo>
                    <a:pt x="3054255" y="2812083"/>
                  </a:lnTo>
                  <a:close/>
                </a:path>
                <a:path w="5528944" h="9429115">
                  <a:moveTo>
                    <a:pt x="4045397" y="2812083"/>
                  </a:moveTo>
                  <a:lnTo>
                    <a:pt x="3959985" y="2812083"/>
                  </a:lnTo>
                  <a:lnTo>
                    <a:pt x="3971359" y="2773983"/>
                  </a:lnTo>
                  <a:lnTo>
                    <a:pt x="4045670" y="2773983"/>
                  </a:lnTo>
                  <a:lnTo>
                    <a:pt x="4045397" y="2812083"/>
                  </a:lnTo>
                  <a:close/>
                </a:path>
                <a:path w="5528944" h="9429115">
                  <a:moveTo>
                    <a:pt x="210227" y="2837483"/>
                  </a:moveTo>
                  <a:lnTo>
                    <a:pt x="164139" y="2837483"/>
                  </a:lnTo>
                  <a:lnTo>
                    <a:pt x="160700" y="2812083"/>
                  </a:lnTo>
                  <a:lnTo>
                    <a:pt x="209775" y="2812083"/>
                  </a:lnTo>
                  <a:lnTo>
                    <a:pt x="210227" y="2837483"/>
                  </a:lnTo>
                  <a:close/>
                </a:path>
                <a:path w="5528944" h="9429115">
                  <a:moveTo>
                    <a:pt x="720619" y="2837483"/>
                  </a:moveTo>
                  <a:lnTo>
                    <a:pt x="686316" y="2837483"/>
                  </a:lnTo>
                  <a:lnTo>
                    <a:pt x="693821" y="2812083"/>
                  </a:lnTo>
                  <a:lnTo>
                    <a:pt x="708271" y="2812083"/>
                  </a:lnTo>
                  <a:lnTo>
                    <a:pt x="720619" y="2837483"/>
                  </a:lnTo>
                  <a:close/>
                </a:path>
                <a:path w="5528944" h="9429115">
                  <a:moveTo>
                    <a:pt x="2364757" y="2837483"/>
                  </a:moveTo>
                  <a:lnTo>
                    <a:pt x="2304998" y="2837483"/>
                  </a:lnTo>
                  <a:lnTo>
                    <a:pt x="2296455" y="2812083"/>
                  </a:lnTo>
                  <a:lnTo>
                    <a:pt x="2374224" y="2812083"/>
                  </a:lnTo>
                  <a:lnTo>
                    <a:pt x="2364757" y="2837483"/>
                  </a:lnTo>
                  <a:close/>
                </a:path>
                <a:path w="5528944" h="9429115">
                  <a:moveTo>
                    <a:pt x="2585612" y="2837483"/>
                  </a:moveTo>
                  <a:lnTo>
                    <a:pt x="2501093" y="2837483"/>
                  </a:lnTo>
                  <a:lnTo>
                    <a:pt x="2495528" y="2812083"/>
                  </a:lnTo>
                  <a:lnTo>
                    <a:pt x="2616046" y="2812083"/>
                  </a:lnTo>
                  <a:lnTo>
                    <a:pt x="2585612" y="2837483"/>
                  </a:lnTo>
                  <a:close/>
                </a:path>
                <a:path w="5528944" h="9429115">
                  <a:moveTo>
                    <a:pt x="2883768" y="2837483"/>
                  </a:moveTo>
                  <a:lnTo>
                    <a:pt x="2819196" y="2837483"/>
                  </a:lnTo>
                  <a:lnTo>
                    <a:pt x="2819805" y="2812083"/>
                  </a:lnTo>
                  <a:lnTo>
                    <a:pt x="2877074" y="2812083"/>
                  </a:lnTo>
                  <a:lnTo>
                    <a:pt x="2883768" y="2837483"/>
                  </a:lnTo>
                  <a:close/>
                </a:path>
                <a:path w="5528944" h="9429115">
                  <a:moveTo>
                    <a:pt x="3046737" y="2837483"/>
                  </a:moveTo>
                  <a:lnTo>
                    <a:pt x="2989108" y="2837483"/>
                  </a:lnTo>
                  <a:lnTo>
                    <a:pt x="2994308" y="2812083"/>
                  </a:lnTo>
                  <a:lnTo>
                    <a:pt x="3051917" y="2812083"/>
                  </a:lnTo>
                  <a:lnTo>
                    <a:pt x="3046737" y="2837483"/>
                  </a:lnTo>
                  <a:close/>
                </a:path>
                <a:path w="5528944" h="9429115">
                  <a:moveTo>
                    <a:pt x="3938996" y="2875583"/>
                  </a:moveTo>
                  <a:lnTo>
                    <a:pt x="3875944" y="2875583"/>
                  </a:lnTo>
                  <a:lnTo>
                    <a:pt x="3869391" y="2837483"/>
                  </a:lnTo>
                  <a:lnTo>
                    <a:pt x="3924874" y="2837483"/>
                  </a:lnTo>
                  <a:lnTo>
                    <a:pt x="3944667" y="2812083"/>
                  </a:lnTo>
                  <a:lnTo>
                    <a:pt x="4038191" y="2812083"/>
                  </a:lnTo>
                  <a:lnTo>
                    <a:pt x="3971539" y="2837483"/>
                  </a:lnTo>
                  <a:lnTo>
                    <a:pt x="3938996" y="2875583"/>
                  </a:lnTo>
                  <a:close/>
                </a:path>
                <a:path w="5528944" h="9429115">
                  <a:moveTo>
                    <a:pt x="4886084" y="2837483"/>
                  </a:moveTo>
                  <a:lnTo>
                    <a:pt x="4831568" y="2837483"/>
                  </a:lnTo>
                  <a:lnTo>
                    <a:pt x="4850534" y="2812083"/>
                  </a:lnTo>
                  <a:lnTo>
                    <a:pt x="4868533" y="2812083"/>
                  </a:lnTo>
                  <a:lnTo>
                    <a:pt x="4886084" y="2837483"/>
                  </a:lnTo>
                  <a:close/>
                </a:path>
                <a:path w="5528944" h="9429115">
                  <a:moveTo>
                    <a:pt x="483567" y="2875583"/>
                  </a:moveTo>
                  <a:lnTo>
                    <a:pt x="416983" y="2875583"/>
                  </a:lnTo>
                  <a:lnTo>
                    <a:pt x="420058" y="2837483"/>
                  </a:lnTo>
                  <a:lnTo>
                    <a:pt x="478477" y="2837483"/>
                  </a:lnTo>
                  <a:lnTo>
                    <a:pt x="483567" y="2875583"/>
                  </a:lnTo>
                  <a:close/>
                </a:path>
                <a:path w="5528944" h="9429115">
                  <a:moveTo>
                    <a:pt x="733297" y="2875583"/>
                  </a:moveTo>
                  <a:lnTo>
                    <a:pt x="688766" y="2875583"/>
                  </a:lnTo>
                  <a:lnTo>
                    <a:pt x="679628" y="2837483"/>
                  </a:lnTo>
                  <a:lnTo>
                    <a:pt x="734228" y="2837483"/>
                  </a:lnTo>
                  <a:lnTo>
                    <a:pt x="733297" y="2875583"/>
                  </a:lnTo>
                  <a:close/>
                </a:path>
                <a:path w="5528944" h="9429115">
                  <a:moveTo>
                    <a:pt x="1988554" y="2875583"/>
                  </a:moveTo>
                  <a:lnTo>
                    <a:pt x="1962842" y="2875583"/>
                  </a:lnTo>
                  <a:lnTo>
                    <a:pt x="1968956" y="2837483"/>
                  </a:lnTo>
                  <a:lnTo>
                    <a:pt x="1982660" y="2837483"/>
                  </a:lnTo>
                  <a:lnTo>
                    <a:pt x="1988554" y="2875583"/>
                  </a:lnTo>
                  <a:close/>
                </a:path>
                <a:path w="5528944" h="9429115">
                  <a:moveTo>
                    <a:pt x="2728401" y="2875583"/>
                  </a:moveTo>
                  <a:lnTo>
                    <a:pt x="2671122" y="2875583"/>
                  </a:lnTo>
                  <a:lnTo>
                    <a:pt x="2677381" y="2837483"/>
                  </a:lnTo>
                  <a:lnTo>
                    <a:pt x="2716123" y="2837483"/>
                  </a:lnTo>
                  <a:lnTo>
                    <a:pt x="2728401" y="2875583"/>
                  </a:lnTo>
                  <a:close/>
                </a:path>
                <a:path w="5528944" h="9429115">
                  <a:moveTo>
                    <a:pt x="3185806" y="2875583"/>
                  </a:moveTo>
                  <a:lnTo>
                    <a:pt x="3143522" y="2875583"/>
                  </a:lnTo>
                  <a:lnTo>
                    <a:pt x="3157766" y="2837483"/>
                  </a:lnTo>
                  <a:lnTo>
                    <a:pt x="3171990" y="2837483"/>
                  </a:lnTo>
                  <a:lnTo>
                    <a:pt x="3185806" y="2875583"/>
                  </a:lnTo>
                  <a:close/>
                </a:path>
                <a:path w="5528944" h="9429115">
                  <a:moveTo>
                    <a:pt x="3374909" y="2875583"/>
                  </a:moveTo>
                  <a:lnTo>
                    <a:pt x="3352136" y="2875583"/>
                  </a:lnTo>
                  <a:lnTo>
                    <a:pt x="3346803" y="2837483"/>
                  </a:lnTo>
                  <a:lnTo>
                    <a:pt x="3380967" y="2837483"/>
                  </a:lnTo>
                  <a:lnTo>
                    <a:pt x="3374909" y="2875583"/>
                  </a:lnTo>
                  <a:close/>
                </a:path>
                <a:path w="5528944" h="9429115">
                  <a:moveTo>
                    <a:pt x="4329882" y="2875583"/>
                  </a:moveTo>
                  <a:lnTo>
                    <a:pt x="4254688" y="2875583"/>
                  </a:lnTo>
                  <a:lnTo>
                    <a:pt x="4277999" y="2837483"/>
                  </a:lnTo>
                  <a:lnTo>
                    <a:pt x="4334303" y="2837483"/>
                  </a:lnTo>
                  <a:lnTo>
                    <a:pt x="4329882" y="2875583"/>
                  </a:lnTo>
                  <a:close/>
                </a:path>
                <a:path w="5528944" h="9429115">
                  <a:moveTo>
                    <a:pt x="4569220" y="2939083"/>
                  </a:moveTo>
                  <a:lnTo>
                    <a:pt x="4333977" y="2939083"/>
                  </a:lnTo>
                  <a:lnTo>
                    <a:pt x="4440529" y="2875583"/>
                  </a:lnTo>
                  <a:lnTo>
                    <a:pt x="4460580" y="2837483"/>
                  </a:lnTo>
                  <a:lnTo>
                    <a:pt x="4481235" y="2837483"/>
                  </a:lnTo>
                  <a:lnTo>
                    <a:pt x="4502633" y="2875583"/>
                  </a:lnTo>
                  <a:lnTo>
                    <a:pt x="4541233" y="2875583"/>
                  </a:lnTo>
                  <a:lnTo>
                    <a:pt x="4556626" y="2913683"/>
                  </a:lnTo>
                  <a:lnTo>
                    <a:pt x="4569220" y="2939083"/>
                  </a:lnTo>
                  <a:close/>
                </a:path>
                <a:path w="5528944" h="9429115">
                  <a:moveTo>
                    <a:pt x="4942914" y="2875583"/>
                  </a:moveTo>
                  <a:lnTo>
                    <a:pt x="4592037" y="2875583"/>
                  </a:lnTo>
                  <a:lnTo>
                    <a:pt x="4593024" y="2837483"/>
                  </a:lnTo>
                  <a:lnTo>
                    <a:pt x="4922498" y="2837483"/>
                  </a:lnTo>
                  <a:lnTo>
                    <a:pt x="4942914" y="2875583"/>
                  </a:lnTo>
                  <a:close/>
                </a:path>
                <a:path w="5528944" h="9429115">
                  <a:moveTo>
                    <a:pt x="5403075" y="2875583"/>
                  </a:moveTo>
                  <a:lnTo>
                    <a:pt x="5249822" y="2875583"/>
                  </a:lnTo>
                  <a:lnTo>
                    <a:pt x="5247933" y="2837483"/>
                  </a:lnTo>
                  <a:lnTo>
                    <a:pt x="5358825" y="2837483"/>
                  </a:lnTo>
                  <a:lnTo>
                    <a:pt x="5403075" y="2875583"/>
                  </a:lnTo>
                  <a:close/>
                </a:path>
                <a:path w="5528944" h="9429115">
                  <a:moveTo>
                    <a:pt x="466992" y="2913683"/>
                  </a:moveTo>
                  <a:lnTo>
                    <a:pt x="441391" y="2913683"/>
                  </a:lnTo>
                  <a:lnTo>
                    <a:pt x="435428" y="2875583"/>
                  </a:lnTo>
                  <a:lnTo>
                    <a:pt x="474168" y="2875583"/>
                  </a:lnTo>
                  <a:lnTo>
                    <a:pt x="466992" y="2913683"/>
                  </a:lnTo>
                  <a:close/>
                </a:path>
                <a:path w="5528944" h="9429115">
                  <a:moveTo>
                    <a:pt x="1155398" y="2913683"/>
                  </a:moveTo>
                  <a:lnTo>
                    <a:pt x="1047045" y="2913683"/>
                  </a:lnTo>
                  <a:lnTo>
                    <a:pt x="1043078" y="2875583"/>
                  </a:lnTo>
                  <a:lnTo>
                    <a:pt x="1175551" y="2875583"/>
                  </a:lnTo>
                  <a:lnTo>
                    <a:pt x="1155398" y="2913683"/>
                  </a:lnTo>
                  <a:close/>
                </a:path>
                <a:path w="5528944" h="9429115">
                  <a:moveTo>
                    <a:pt x="1243641" y="2913683"/>
                  </a:moveTo>
                  <a:lnTo>
                    <a:pt x="1232460" y="2875583"/>
                  </a:lnTo>
                  <a:lnTo>
                    <a:pt x="1248907" y="2875583"/>
                  </a:lnTo>
                  <a:lnTo>
                    <a:pt x="1243641" y="2913683"/>
                  </a:lnTo>
                  <a:close/>
                </a:path>
                <a:path w="5528944" h="9429115">
                  <a:moveTo>
                    <a:pt x="2398317" y="2913683"/>
                  </a:moveTo>
                  <a:lnTo>
                    <a:pt x="2373897" y="2913683"/>
                  </a:lnTo>
                  <a:lnTo>
                    <a:pt x="2369051" y="2875583"/>
                  </a:lnTo>
                  <a:lnTo>
                    <a:pt x="2403528" y="2875583"/>
                  </a:lnTo>
                  <a:lnTo>
                    <a:pt x="2398317" y="2913683"/>
                  </a:lnTo>
                  <a:close/>
                </a:path>
                <a:path w="5528944" h="9429115">
                  <a:moveTo>
                    <a:pt x="2773998" y="2913683"/>
                  </a:moveTo>
                  <a:lnTo>
                    <a:pt x="2671352" y="2913683"/>
                  </a:lnTo>
                  <a:lnTo>
                    <a:pt x="2667356" y="2875583"/>
                  </a:lnTo>
                  <a:lnTo>
                    <a:pt x="2749121" y="2875583"/>
                  </a:lnTo>
                  <a:lnTo>
                    <a:pt x="2773998" y="2913683"/>
                  </a:lnTo>
                  <a:close/>
                </a:path>
                <a:path w="5528944" h="9429115">
                  <a:moveTo>
                    <a:pt x="3250416" y="2913683"/>
                  </a:moveTo>
                  <a:lnTo>
                    <a:pt x="3116617" y="2913683"/>
                  </a:lnTo>
                  <a:lnTo>
                    <a:pt x="3113621" y="2875583"/>
                  </a:lnTo>
                  <a:lnTo>
                    <a:pt x="3229239" y="2875583"/>
                  </a:lnTo>
                  <a:lnTo>
                    <a:pt x="3250416" y="2913683"/>
                  </a:lnTo>
                  <a:close/>
                </a:path>
                <a:path w="5528944" h="9429115">
                  <a:moveTo>
                    <a:pt x="3751477" y="2913683"/>
                  </a:moveTo>
                  <a:lnTo>
                    <a:pt x="3690644" y="2913683"/>
                  </a:lnTo>
                  <a:lnTo>
                    <a:pt x="3692174" y="2875583"/>
                  </a:lnTo>
                  <a:lnTo>
                    <a:pt x="3735724" y="2875583"/>
                  </a:lnTo>
                  <a:lnTo>
                    <a:pt x="3751477" y="2913683"/>
                  </a:lnTo>
                  <a:close/>
                </a:path>
                <a:path w="5528944" h="9429115">
                  <a:moveTo>
                    <a:pt x="4305037" y="2913683"/>
                  </a:moveTo>
                  <a:lnTo>
                    <a:pt x="4202386" y="2913683"/>
                  </a:lnTo>
                  <a:lnTo>
                    <a:pt x="4208923" y="2875583"/>
                  </a:lnTo>
                  <a:lnTo>
                    <a:pt x="4327951" y="2875583"/>
                  </a:lnTo>
                  <a:lnTo>
                    <a:pt x="4305037" y="2913683"/>
                  </a:lnTo>
                  <a:close/>
                </a:path>
                <a:path w="5528944" h="9429115">
                  <a:moveTo>
                    <a:pt x="4733824" y="2913683"/>
                  </a:moveTo>
                  <a:lnTo>
                    <a:pt x="4718892" y="2913683"/>
                  </a:lnTo>
                  <a:lnTo>
                    <a:pt x="4673639" y="2875583"/>
                  </a:lnTo>
                  <a:lnTo>
                    <a:pt x="4739096" y="2875583"/>
                  </a:lnTo>
                  <a:lnTo>
                    <a:pt x="4733824" y="2913683"/>
                  </a:lnTo>
                  <a:close/>
                </a:path>
                <a:path w="5528944" h="9429115">
                  <a:moveTo>
                    <a:pt x="5055843" y="2977183"/>
                  </a:moveTo>
                  <a:lnTo>
                    <a:pt x="4995249" y="2977183"/>
                  </a:lnTo>
                  <a:lnTo>
                    <a:pt x="4915719" y="2913683"/>
                  </a:lnTo>
                  <a:lnTo>
                    <a:pt x="4877018" y="2875583"/>
                  </a:lnTo>
                  <a:lnTo>
                    <a:pt x="4987697" y="2875583"/>
                  </a:lnTo>
                  <a:lnTo>
                    <a:pt x="5000210" y="2913683"/>
                  </a:lnTo>
                  <a:lnTo>
                    <a:pt x="5016438" y="2913683"/>
                  </a:lnTo>
                  <a:lnTo>
                    <a:pt x="5036239" y="2939083"/>
                  </a:lnTo>
                  <a:lnTo>
                    <a:pt x="5059473" y="2939083"/>
                  </a:lnTo>
                  <a:lnTo>
                    <a:pt x="5055843" y="2977183"/>
                  </a:lnTo>
                  <a:close/>
                </a:path>
                <a:path w="5528944" h="9429115">
                  <a:moveTo>
                    <a:pt x="5526641" y="2977183"/>
                  </a:moveTo>
                  <a:lnTo>
                    <a:pt x="5475548" y="2977183"/>
                  </a:lnTo>
                  <a:lnTo>
                    <a:pt x="5449276" y="2939083"/>
                  </a:lnTo>
                  <a:lnTo>
                    <a:pt x="5366128" y="2939083"/>
                  </a:lnTo>
                  <a:lnTo>
                    <a:pt x="5332827" y="2875583"/>
                  </a:lnTo>
                  <a:lnTo>
                    <a:pt x="5445501" y="2875583"/>
                  </a:lnTo>
                  <a:lnTo>
                    <a:pt x="5486552" y="2913683"/>
                  </a:lnTo>
                  <a:lnTo>
                    <a:pt x="5526641" y="2977183"/>
                  </a:lnTo>
                  <a:close/>
                </a:path>
                <a:path w="5528944" h="9429115">
                  <a:moveTo>
                    <a:pt x="76321" y="2939083"/>
                  </a:moveTo>
                  <a:lnTo>
                    <a:pt x="16547" y="2939083"/>
                  </a:lnTo>
                  <a:lnTo>
                    <a:pt x="18903" y="2913683"/>
                  </a:lnTo>
                  <a:lnTo>
                    <a:pt x="63121" y="2913683"/>
                  </a:lnTo>
                  <a:lnTo>
                    <a:pt x="76321" y="2939083"/>
                  </a:lnTo>
                  <a:close/>
                </a:path>
                <a:path w="5528944" h="9429115">
                  <a:moveTo>
                    <a:pt x="891060" y="2977183"/>
                  </a:moveTo>
                  <a:lnTo>
                    <a:pt x="716184" y="2977183"/>
                  </a:lnTo>
                  <a:lnTo>
                    <a:pt x="734677" y="2939083"/>
                  </a:lnTo>
                  <a:lnTo>
                    <a:pt x="752634" y="2939083"/>
                  </a:lnTo>
                  <a:lnTo>
                    <a:pt x="788417" y="2913683"/>
                  </a:lnTo>
                  <a:lnTo>
                    <a:pt x="856140" y="2913683"/>
                  </a:lnTo>
                  <a:lnTo>
                    <a:pt x="884924" y="2939083"/>
                  </a:lnTo>
                  <a:lnTo>
                    <a:pt x="891060" y="2977183"/>
                  </a:lnTo>
                  <a:close/>
                </a:path>
                <a:path w="5528944" h="9429115">
                  <a:moveTo>
                    <a:pt x="1125171" y="2939083"/>
                  </a:moveTo>
                  <a:lnTo>
                    <a:pt x="1001064" y="2939083"/>
                  </a:lnTo>
                  <a:lnTo>
                    <a:pt x="1001857" y="2913683"/>
                  </a:lnTo>
                  <a:lnTo>
                    <a:pt x="1138542" y="2913683"/>
                  </a:lnTo>
                  <a:lnTo>
                    <a:pt x="1125171" y="2939083"/>
                  </a:lnTo>
                  <a:close/>
                </a:path>
                <a:path w="5528944" h="9429115">
                  <a:moveTo>
                    <a:pt x="1609593" y="2977183"/>
                  </a:moveTo>
                  <a:lnTo>
                    <a:pt x="1467272" y="2977183"/>
                  </a:lnTo>
                  <a:lnTo>
                    <a:pt x="1485530" y="2939083"/>
                  </a:lnTo>
                  <a:lnTo>
                    <a:pt x="1491948" y="2913683"/>
                  </a:lnTo>
                  <a:lnTo>
                    <a:pt x="1519192" y="2913683"/>
                  </a:lnTo>
                  <a:lnTo>
                    <a:pt x="1531963" y="2939083"/>
                  </a:lnTo>
                  <a:lnTo>
                    <a:pt x="1609896" y="2939083"/>
                  </a:lnTo>
                  <a:lnTo>
                    <a:pt x="1609593" y="2977183"/>
                  </a:lnTo>
                  <a:close/>
                </a:path>
                <a:path w="5528944" h="9429115">
                  <a:moveTo>
                    <a:pt x="2089540" y="2939083"/>
                  </a:moveTo>
                  <a:lnTo>
                    <a:pt x="2007285" y="2939083"/>
                  </a:lnTo>
                  <a:lnTo>
                    <a:pt x="2011670" y="2913683"/>
                  </a:lnTo>
                  <a:lnTo>
                    <a:pt x="2092783" y="2913683"/>
                  </a:lnTo>
                  <a:lnTo>
                    <a:pt x="2089540" y="2939083"/>
                  </a:lnTo>
                  <a:close/>
                </a:path>
                <a:path w="5528944" h="9429115">
                  <a:moveTo>
                    <a:pt x="2779364" y="2977183"/>
                  </a:moveTo>
                  <a:lnTo>
                    <a:pt x="2745289" y="2939083"/>
                  </a:lnTo>
                  <a:lnTo>
                    <a:pt x="2723538" y="2913683"/>
                  </a:lnTo>
                  <a:lnTo>
                    <a:pt x="2887672" y="2913683"/>
                  </a:lnTo>
                  <a:lnTo>
                    <a:pt x="2881922" y="2939083"/>
                  </a:lnTo>
                  <a:lnTo>
                    <a:pt x="2828330" y="2939083"/>
                  </a:lnTo>
                  <a:lnTo>
                    <a:pt x="2779364" y="2977183"/>
                  </a:lnTo>
                  <a:close/>
                </a:path>
                <a:path w="5528944" h="9429115">
                  <a:moveTo>
                    <a:pt x="3310480" y="2977183"/>
                  </a:moveTo>
                  <a:lnTo>
                    <a:pt x="3273410" y="2977183"/>
                  </a:lnTo>
                  <a:lnTo>
                    <a:pt x="3240258" y="2939083"/>
                  </a:lnTo>
                  <a:lnTo>
                    <a:pt x="3204733" y="2939083"/>
                  </a:lnTo>
                  <a:lnTo>
                    <a:pt x="3167830" y="2913683"/>
                  </a:lnTo>
                  <a:lnTo>
                    <a:pt x="3285203" y="2913683"/>
                  </a:lnTo>
                  <a:lnTo>
                    <a:pt x="3298248" y="2939083"/>
                  </a:lnTo>
                  <a:lnTo>
                    <a:pt x="3310480" y="2977183"/>
                  </a:lnTo>
                  <a:close/>
                </a:path>
                <a:path w="5528944" h="9429115">
                  <a:moveTo>
                    <a:pt x="3641540" y="3002583"/>
                  </a:moveTo>
                  <a:lnTo>
                    <a:pt x="3509827" y="3002583"/>
                  </a:lnTo>
                  <a:lnTo>
                    <a:pt x="3502428" y="2977183"/>
                  </a:lnTo>
                  <a:lnTo>
                    <a:pt x="3495512" y="2977183"/>
                  </a:lnTo>
                  <a:lnTo>
                    <a:pt x="3497466" y="2939083"/>
                  </a:lnTo>
                  <a:lnTo>
                    <a:pt x="3559994" y="2939083"/>
                  </a:lnTo>
                  <a:lnTo>
                    <a:pt x="3613982" y="2913683"/>
                  </a:lnTo>
                  <a:lnTo>
                    <a:pt x="3620983" y="2977183"/>
                  </a:lnTo>
                  <a:lnTo>
                    <a:pt x="3641540" y="3002583"/>
                  </a:lnTo>
                  <a:close/>
                </a:path>
                <a:path w="5528944" h="9429115">
                  <a:moveTo>
                    <a:pt x="3792574" y="2939083"/>
                  </a:moveTo>
                  <a:lnTo>
                    <a:pt x="3717528" y="2939083"/>
                  </a:lnTo>
                  <a:lnTo>
                    <a:pt x="3703635" y="2913683"/>
                  </a:lnTo>
                  <a:lnTo>
                    <a:pt x="3770614" y="2913683"/>
                  </a:lnTo>
                  <a:lnTo>
                    <a:pt x="3792574" y="2939083"/>
                  </a:lnTo>
                  <a:close/>
                </a:path>
                <a:path w="5528944" h="9429115">
                  <a:moveTo>
                    <a:pt x="4269735" y="2939083"/>
                  </a:moveTo>
                  <a:lnTo>
                    <a:pt x="4203781" y="2939083"/>
                  </a:lnTo>
                  <a:lnTo>
                    <a:pt x="4201016" y="2913683"/>
                  </a:lnTo>
                  <a:lnTo>
                    <a:pt x="4286940" y="2913683"/>
                  </a:lnTo>
                  <a:lnTo>
                    <a:pt x="4269735" y="2939083"/>
                  </a:lnTo>
                  <a:close/>
                </a:path>
                <a:path w="5528944" h="9429115">
                  <a:moveTo>
                    <a:pt x="84476" y="2977183"/>
                  </a:moveTo>
                  <a:lnTo>
                    <a:pt x="43987" y="2977183"/>
                  </a:lnTo>
                  <a:lnTo>
                    <a:pt x="30359" y="2939083"/>
                  </a:lnTo>
                  <a:lnTo>
                    <a:pt x="87483" y="2939083"/>
                  </a:lnTo>
                  <a:lnTo>
                    <a:pt x="84476" y="2977183"/>
                  </a:lnTo>
                  <a:close/>
                </a:path>
                <a:path w="5528944" h="9429115">
                  <a:moveTo>
                    <a:pt x="573531" y="2977183"/>
                  </a:moveTo>
                  <a:lnTo>
                    <a:pt x="471526" y="2977183"/>
                  </a:lnTo>
                  <a:lnTo>
                    <a:pt x="482911" y="2939083"/>
                  </a:lnTo>
                  <a:lnTo>
                    <a:pt x="571347" y="2939083"/>
                  </a:lnTo>
                  <a:lnTo>
                    <a:pt x="573531" y="2977183"/>
                  </a:lnTo>
                  <a:close/>
                </a:path>
                <a:path w="5528944" h="9429115">
                  <a:moveTo>
                    <a:pt x="1145606" y="2977183"/>
                  </a:moveTo>
                  <a:lnTo>
                    <a:pt x="1008887" y="2977183"/>
                  </a:lnTo>
                  <a:lnTo>
                    <a:pt x="1003228" y="2939083"/>
                  </a:lnTo>
                  <a:lnTo>
                    <a:pt x="1133247" y="2939083"/>
                  </a:lnTo>
                  <a:lnTo>
                    <a:pt x="1145606" y="2977183"/>
                  </a:lnTo>
                  <a:close/>
                </a:path>
                <a:path w="5528944" h="9429115">
                  <a:moveTo>
                    <a:pt x="1412106" y="2977183"/>
                  </a:moveTo>
                  <a:lnTo>
                    <a:pt x="1270071" y="2977183"/>
                  </a:lnTo>
                  <a:lnTo>
                    <a:pt x="1271899" y="2939083"/>
                  </a:lnTo>
                  <a:lnTo>
                    <a:pt x="1387809" y="2939083"/>
                  </a:lnTo>
                  <a:lnTo>
                    <a:pt x="1412106" y="2977183"/>
                  </a:lnTo>
                  <a:close/>
                </a:path>
                <a:path w="5528944" h="9429115">
                  <a:moveTo>
                    <a:pt x="1940862" y="2977183"/>
                  </a:moveTo>
                  <a:lnTo>
                    <a:pt x="1760700" y="2977183"/>
                  </a:lnTo>
                  <a:lnTo>
                    <a:pt x="1757966" y="2939083"/>
                  </a:lnTo>
                  <a:lnTo>
                    <a:pt x="1935840" y="2939083"/>
                  </a:lnTo>
                  <a:lnTo>
                    <a:pt x="1940862" y="2977183"/>
                  </a:lnTo>
                  <a:close/>
                </a:path>
                <a:path w="5528944" h="9429115">
                  <a:moveTo>
                    <a:pt x="2055284" y="2977183"/>
                  </a:moveTo>
                  <a:lnTo>
                    <a:pt x="2013144" y="2977183"/>
                  </a:lnTo>
                  <a:lnTo>
                    <a:pt x="2005824" y="2939083"/>
                  </a:lnTo>
                  <a:lnTo>
                    <a:pt x="2070491" y="2939083"/>
                  </a:lnTo>
                  <a:lnTo>
                    <a:pt x="2055284" y="2977183"/>
                  </a:lnTo>
                  <a:close/>
                </a:path>
                <a:path w="5528944" h="9429115">
                  <a:moveTo>
                    <a:pt x="2528964" y="2977183"/>
                  </a:moveTo>
                  <a:lnTo>
                    <a:pt x="2477933" y="2977183"/>
                  </a:lnTo>
                  <a:lnTo>
                    <a:pt x="2480382" y="2939083"/>
                  </a:lnTo>
                  <a:lnTo>
                    <a:pt x="2533660" y="2939083"/>
                  </a:lnTo>
                  <a:lnTo>
                    <a:pt x="2528964" y="2977183"/>
                  </a:lnTo>
                  <a:close/>
                </a:path>
                <a:path w="5528944" h="9429115">
                  <a:moveTo>
                    <a:pt x="3895512" y="2977183"/>
                  </a:moveTo>
                  <a:lnTo>
                    <a:pt x="3745536" y="2977183"/>
                  </a:lnTo>
                  <a:lnTo>
                    <a:pt x="3731505" y="2939083"/>
                  </a:lnTo>
                  <a:lnTo>
                    <a:pt x="3856125" y="2939083"/>
                  </a:lnTo>
                  <a:lnTo>
                    <a:pt x="3895512" y="2977183"/>
                  </a:lnTo>
                  <a:close/>
                </a:path>
                <a:path w="5528944" h="9429115">
                  <a:moveTo>
                    <a:pt x="4010929" y="2977183"/>
                  </a:moveTo>
                  <a:lnTo>
                    <a:pt x="4002086" y="2977183"/>
                  </a:lnTo>
                  <a:lnTo>
                    <a:pt x="3993167" y="2939083"/>
                  </a:lnTo>
                  <a:lnTo>
                    <a:pt x="4019285" y="2939083"/>
                  </a:lnTo>
                  <a:lnTo>
                    <a:pt x="4010929" y="2977183"/>
                  </a:lnTo>
                  <a:close/>
                </a:path>
                <a:path w="5528944" h="9429115">
                  <a:moveTo>
                    <a:pt x="4471653" y="3040683"/>
                  </a:moveTo>
                  <a:lnTo>
                    <a:pt x="4336661" y="3040683"/>
                  </a:lnTo>
                  <a:lnTo>
                    <a:pt x="4281912" y="3002583"/>
                  </a:lnTo>
                  <a:lnTo>
                    <a:pt x="4285883" y="2977183"/>
                  </a:lnTo>
                  <a:lnTo>
                    <a:pt x="4297808" y="2977183"/>
                  </a:lnTo>
                  <a:lnTo>
                    <a:pt x="4306209" y="2939083"/>
                  </a:lnTo>
                  <a:lnTo>
                    <a:pt x="4387701" y="2939083"/>
                  </a:lnTo>
                  <a:lnTo>
                    <a:pt x="4382416" y="2977183"/>
                  </a:lnTo>
                  <a:lnTo>
                    <a:pt x="4402348" y="3002583"/>
                  </a:lnTo>
                  <a:lnTo>
                    <a:pt x="4458019" y="3002583"/>
                  </a:lnTo>
                  <a:lnTo>
                    <a:pt x="4471653" y="3040683"/>
                  </a:lnTo>
                  <a:close/>
                </a:path>
                <a:path w="5528944" h="9429115">
                  <a:moveTo>
                    <a:pt x="4559515" y="2977183"/>
                  </a:moveTo>
                  <a:lnTo>
                    <a:pt x="4495950" y="2977183"/>
                  </a:lnTo>
                  <a:lnTo>
                    <a:pt x="4487763" y="2939083"/>
                  </a:lnTo>
                  <a:lnTo>
                    <a:pt x="4577141" y="2939083"/>
                  </a:lnTo>
                  <a:lnTo>
                    <a:pt x="4559515" y="2977183"/>
                  </a:lnTo>
                  <a:close/>
                </a:path>
                <a:path w="5528944" h="9429115">
                  <a:moveTo>
                    <a:pt x="4930492" y="3040683"/>
                  </a:moveTo>
                  <a:lnTo>
                    <a:pt x="4738309" y="3040683"/>
                  </a:lnTo>
                  <a:lnTo>
                    <a:pt x="4742436" y="3002583"/>
                  </a:lnTo>
                  <a:lnTo>
                    <a:pt x="4763598" y="3002583"/>
                  </a:lnTo>
                  <a:lnTo>
                    <a:pt x="4788567" y="2977183"/>
                  </a:lnTo>
                  <a:lnTo>
                    <a:pt x="4815560" y="2977183"/>
                  </a:lnTo>
                  <a:lnTo>
                    <a:pt x="4842864" y="2939083"/>
                  </a:lnTo>
                  <a:lnTo>
                    <a:pt x="4869355" y="2939083"/>
                  </a:lnTo>
                  <a:lnTo>
                    <a:pt x="4884456" y="2977183"/>
                  </a:lnTo>
                  <a:lnTo>
                    <a:pt x="4905256" y="3002583"/>
                  </a:lnTo>
                  <a:lnTo>
                    <a:pt x="4930492" y="3040683"/>
                  </a:lnTo>
                  <a:close/>
                </a:path>
                <a:path w="5528944" h="9429115">
                  <a:moveTo>
                    <a:pt x="5283296" y="3002583"/>
                  </a:moveTo>
                  <a:lnTo>
                    <a:pt x="5250830" y="3002583"/>
                  </a:lnTo>
                  <a:lnTo>
                    <a:pt x="5245036" y="2977183"/>
                  </a:lnTo>
                  <a:lnTo>
                    <a:pt x="5247665" y="2977183"/>
                  </a:lnTo>
                  <a:lnTo>
                    <a:pt x="5254426" y="2939083"/>
                  </a:lnTo>
                  <a:lnTo>
                    <a:pt x="5284602" y="2939083"/>
                  </a:lnTo>
                  <a:lnTo>
                    <a:pt x="5293855" y="2977183"/>
                  </a:lnTo>
                  <a:lnTo>
                    <a:pt x="5283296" y="3002583"/>
                  </a:lnTo>
                  <a:close/>
                </a:path>
                <a:path w="5528944" h="9429115">
                  <a:moveTo>
                    <a:pt x="486251" y="3040683"/>
                  </a:moveTo>
                  <a:lnTo>
                    <a:pt x="451688" y="3040683"/>
                  </a:lnTo>
                  <a:lnTo>
                    <a:pt x="452623" y="3002583"/>
                  </a:lnTo>
                  <a:lnTo>
                    <a:pt x="457378" y="3002583"/>
                  </a:lnTo>
                  <a:lnTo>
                    <a:pt x="463344" y="2977183"/>
                  </a:lnTo>
                  <a:lnTo>
                    <a:pt x="569222" y="2977183"/>
                  </a:lnTo>
                  <a:lnTo>
                    <a:pt x="515394" y="3002583"/>
                  </a:lnTo>
                  <a:lnTo>
                    <a:pt x="486251" y="3040683"/>
                  </a:lnTo>
                  <a:close/>
                </a:path>
                <a:path w="5528944" h="9429115">
                  <a:moveTo>
                    <a:pt x="612060" y="3104183"/>
                  </a:moveTo>
                  <a:lnTo>
                    <a:pt x="533636" y="3104183"/>
                  </a:lnTo>
                  <a:lnTo>
                    <a:pt x="564370" y="3066083"/>
                  </a:lnTo>
                  <a:lnTo>
                    <a:pt x="596416" y="3040683"/>
                  </a:lnTo>
                  <a:lnTo>
                    <a:pt x="632920" y="3002583"/>
                  </a:lnTo>
                  <a:lnTo>
                    <a:pt x="676185" y="2977183"/>
                  </a:lnTo>
                  <a:lnTo>
                    <a:pt x="806343" y="2977183"/>
                  </a:lnTo>
                  <a:lnTo>
                    <a:pt x="800144" y="3002583"/>
                  </a:lnTo>
                  <a:lnTo>
                    <a:pt x="773064" y="3002583"/>
                  </a:lnTo>
                  <a:lnTo>
                    <a:pt x="774409" y="3040683"/>
                  </a:lnTo>
                  <a:lnTo>
                    <a:pt x="786947" y="3040683"/>
                  </a:lnTo>
                  <a:lnTo>
                    <a:pt x="797263" y="3066083"/>
                  </a:lnTo>
                  <a:lnTo>
                    <a:pt x="618683" y="3066083"/>
                  </a:lnTo>
                  <a:lnTo>
                    <a:pt x="612060" y="3104183"/>
                  </a:lnTo>
                  <a:close/>
                </a:path>
                <a:path w="5528944" h="9429115">
                  <a:moveTo>
                    <a:pt x="843301" y="3002583"/>
                  </a:moveTo>
                  <a:lnTo>
                    <a:pt x="800144" y="3002583"/>
                  </a:lnTo>
                  <a:lnTo>
                    <a:pt x="806343" y="2977183"/>
                  </a:lnTo>
                  <a:lnTo>
                    <a:pt x="837102" y="2977183"/>
                  </a:lnTo>
                  <a:lnTo>
                    <a:pt x="843301" y="3002583"/>
                  </a:lnTo>
                  <a:close/>
                </a:path>
                <a:path w="5528944" h="9429115">
                  <a:moveTo>
                    <a:pt x="934411" y="3002583"/>
                  </a:moveTo>
                  <a:lnTo>
                    <a:pt x="849228" y="3002583"/>
                  </a:lnTo>
                  <a:lnTo>
                    <a:pt x="837091" y="2977183"/>
                  </a:lnTo>
                  <a:lnTo>
                    <a:pt x="905175" y="2977183"/>
                  </a:lnTo>
                  <a:lnTo>
                    <a:pt x="934411" y="3002583"/>
                  </a:lnTo>
                  <a:close/>
                </a:path>
                <a:path w="5528944" h="9429115">
                  <a:moveTo>
                    <a:pt x="1175565" y="3002583"/>
                  </a:moveTo>
                  <a:lnTo>
                    <a:pt x="1082757" y="3002583"/>
                  </a:lnTo>
                  <a:lnTo>
                    <a:pt x="1073956" y="2977183"/>
                  </a:lnTo>
                  <a:lnTo>
                    <a:pt x="1160352" y="2977183"/>
                  </a:lnTo>
                  <a:lnTo>
                    <a:pt x="1175565" y="3002583"/>
                  </a:lnTo>
                  <a:close/>
                </a:path>
                <a:path w="5528944" h="9429115">
                  <a:moveTo>
                    <a:pt x="1535205" y="3002583"/>
                  </a:moveTo>
                  <a:lnTo>
                    <a:pt x="1333404" y="3002583"/>
                  </a:lnTo>
                  <a:lnTo>
                    <a:pt x="1324039" y="2977183"/>
                  </a:lnTo>
                  <a:lnTo>
                    <a:pt x="1547366" y="2977183"/>
                  </a:lnTo>
                  <a:lnTo>
                    <a:pt x="1535205" y="3002583"/>
                  </a:lnTo>
                  <a:close/>
                </a:path>
                <a:path w="5528944" h="9429115">
                  <a:moveTo>
                    <a:pt x="1953454" y="3002583"/>
                  </a:moveTo>
                  <a:lnTo>
                    <a:pt x="1776315" y="3002583"/>
                  </a:lnTo>
                  <a:lnTo>
                    <a:pt x="1766605" y="2977183"/>
                  </a:lnTo>
                  <a:lnTo>
                    <a:pt x="1944957" y="2977183"/>
                  </a:lnTo>
                  <a:lnTo>
                    <a:pt x="1953454" y="3002583"/>
                  </a:lnTo>
                  <a:close/>
                </a:path>
                <a:path w="5528944" h="9429115">
                  <a:moveTo>
                    <a:pt x="2415778" y="3002583"/>
                  </a:moveTo>
                  <a:lnTo>
                    <a:pt x="2393577" y="3002583"/>
                  </a:lnTo>
                  <a:lnTo>
                    <a:pt x="2399776" y="2977183"/>
                  </a:lnTo>
                  <a:lnTo>
                    <a:pt x="2409644" y="2977183"/>
                  </a:lnTo>
                  <a:lnTo>
                    <a:pt x="2415778" y="3002583"/>
                  </a:lnTo>
                  <a:close/>
                </a:path>
                <a:path w="5528944" h="9429115">
                  <a:moveTo>
                    <a:pt x="3126429" y="3002583"/>
                  </a:moveTo>
                  <a:lnTo>
                    <a:pt x="3098812" y="3002583"/>
                  </a:lnTo>
                  <a:lnTo>
                    <a:pt x="3106213" y="2977183"/>
                  </a:lnTo>
                  <a:lnTo>
                    <a:pt x="3120208" y="2977183"/>
                  </a:lnTo>
                  <a:lnTo>
                    <a:pt x="3126429" y="3002583"/>
                  </a:lnTo>
                  <a:close/>
                </a:path>
                <a:path w="5528944" h="9429115">
                  <a:moveTo>
                    <a:pt x="3992133" y="3002583"/>
                  </a:moveTo>
                  <a:lnTo>
                    <a:pt x="3771319" y="3002583"/>
                  </a:lnTo>
                  <a:lnTo>
                    <a:pt x="3766858" y="2977183"/>
                  </a:lnTo>
                  <a:lnTo>
                    <a:pt x="3984775" y="2977183"/>
                  </a:lnTo>
                  <a:lnTo>
                    <a:pt x="3992133" y="3002583"/>
                  </a:lnTo>
                  <a:close/>
                </a:path>
                <a:path w="5528944" h="9429115">
                  <a:moveTo>
                    <a:pt x="4133331" y="3002583"/>
                  </a:moveTo>
                  <a:lnTo>
                    <a:pt x="4067792" y="3002583"/>
                  </a:lnTo>
                  <a:lnTo>
                    <a:pt x="4074762" y="2977183"/>
                  </a:lnTo>
                  <a:lnTo>
                    <a:pt x="4119820" y="2977183"/>
                  </a:lnTo>
                  <a:lnTo>
                    <a:pt x="4133331" y="3002583"/>
                  </a:lnTo>
                  <a:close/>
                </a:path>
                <a:path w="5528944" h="9429115">
                  <a:moveTo>
                    <a:pt x="187290" y="3066083"/>
                  </a:moveTo>
                  <a:lnTo>
                    <a:pt x="31432" y="3066083"/>
                  </a:lnTo>
                  <a:lnTo>
                    <a:pt x="46307" y="3040683"/>
                  </a:lnTo>
                  <a:lnTo>
                    <a:pt x="61680" y="3002583"/>
                  </a:lnTo>
                  <a:lnTo>
                    <a:pt x="189041" y="3002583"/>
                  </a:lnTo>
                  <a:lnTo>
                    <a:pt x="198448" y="3040683"/>
                  </a:lnTo>
                  <a:lnTo>
                    <a:pt x="192882" y="3040683"/>
                  </a:lnTo>
                  <a:lnTo>
                    <a:pt x="187290" y="3066083"/>
                  </a:lnTo>
                  <a:close/>
                </a:path>
                <a:path w="5528944" h="9429115">
                  <a:moveTo>
                    <a:pt x="850047" y="3040683"/>
                  </a:moveTo>
                  <a:lnTo>
                    <a:pt x="774409" y="3040683"/>
                  </a:lnTo>
                  <a:lnTo>
                    <a:pt x="773064" y="3002583"/>
                  </a:lnTo>
                  <a:lnTo>
                    <a:pt x="855155" y="3002583"/>
                  </a:lnTo>
                  <a:lnTo>
                    <a:pt x="850047" y="3040683"/>
                  </a:lnTo>
                  <a:close/>
                </a:path>
                <a:path w="5528944" h="9429115">
                  <a:moveTo>
                    <a:pt x="1094062" y="3142283"/>
                  </a:moveTo>
                  <a:lnTo>
                    <a:pt x="931892" y="3142283"/>
                  </a:lnTo>
                  <a:lnTo>
                    <a:pt x="933259" y="3104183"/>
                  </a:lnTo>
                  <a:lnTo>
                    <a:pt x="923923" y="3066083"/>
                  </a:lnTo>
                  <a:lnTo>
                    <a:pt x="817895" y="3066083"/>
                  </a:lnTo>
                  <a:lnTo>
                    <a:pt x="836553" y="3040683"/>
                  </a:lnTo>
                  <a:lnTo>
                    <a:pt x="850014" y="3040683"/>
                  </a:lnTo>
                  <a:lnTo>
                    <a:pt x="855155" y="3002583"/>
                  </a:lnTo>
                  <a:lnTo>
                    <a:pt x="995949" y="3002583"/>
                  </a:lnTo>
                  <a:lnTo>
                    <a:pt x="1019571" y="3040683"/>
                  </a:lnTo>
                  <a:lnTo>
                    <a:pt x="1013186" y="3104183"/>
                  </a:lnTo>
                  <a:lnTo>
                    <a:pt x="1100538" y="3104183"/>
                  </a:lnTo>
                  <a:lnTo>
                    <a:pt x="1094062" y="3142283"/>
                  </a:lnTo>
                  <a:close/>
                </a:path>
                <a:path w="5528944" h="9429115">
                  <a:moveTo>
                    <a:pt x="1268682" y="3040683"/>
                  </a:moveTo>
                  <a:lnTo>
                    <a:pt x="1090068" y="3040683"/>
                  </a:lnTo>
                  <a:lnTo>
                    <a:pt x="1090562" y="3002583"/>
                  </a:lnTo>
                  <a:lnTo>
                    <a:pt x="1238231" y="3002583"/>
                  </a:lnTo>
                  <a:lnTo>
                    <a:pt x="1268682" y="3040683"/>
                  </a:lnTo>
                  <a:close/>
                </a:path>
                <a:path w="5528944" h="9429115">
                  <a:moveTo>
                    <a:pt x="1568069" y="3142283"/>
                  </a:moveTo>
                  <a:lnTo>
                    <a:pt x="1184565" y="3142283"/>
                  </a:lnTo>
                  <a:lnTo>
                    <a:pt x="1187790" y="3104183"/>
                  </a:lnTo>
                  <a:lnTo>
                    <a:pt x="1190721" y="3104183"/>
                  </a:lnTo>
                  <a:lnTo>
                    <a:pt x="1186454" y="3066083"/>
                  </a:lnTo>
                  <a:lnTo>
                    <a:pt x="1081909" y="3066083"/>
                  </a:lnTo>
                  <a:lnTo>
                    <a:pt x="1087128" y="3040683"/>
                  </a:lnTo>
                  <a:lnTo>
                    <a:pt x="1357351" y="3040683"/>
                  </a:lnTo>
                  <a:lnTo>
                    <a:pt x="1359166" y="3002583"/>
                  </a:lnTo>
                  <a:lnTo>
                    <a:pt x="1508125" y="3002583"/>
                  </a:lnTo>
                  <a:lnTo>
                    <a:pt x="1521771" y="3040683"/>
                  </a:lnTo>
                  <a:lnTo>
                    <a:pt x="1534456" y="3066083"/>
                  </a:lnTo>
                  <a:lnTo>
                    <a:pt x="1548964" y="3104183"/>
                  </a:lnTo>
                  <a:lnTo>
                    <a:pt x="1568069" y="3142283"/>
                  </a:lnTo>
                  <a:close/>
                </a:path>
                <a:path w="5528944" h="9429115">
                  <a:moveTo>
                    <a:pt x="1756561" y="3040683"/>
                  </a:moveTo>
                  <a:lnTo>
                    <a:pt x="1619444" y="3040683"/>
                  </a:lnTo>
                  <a:lnTo>
                    <a:pt x="1635110" y="3002583"/>
                  </a:lnTo>
                  <a:lnTo>
                    <a:pt x="1739908" y="3002583"/>
                  </a:lnTo>
                  <a:lnTo>
                    <a:pt x="1756561" y="3040683"/>
                  </a:lnTo>
                  <a:close/>
                </a:path>
                <a:path w="5528944" h="9429115">
                  <a:moveTo>
                    <a:pt x="1878571" y="3066083"/>
                  </a:moveTo>
                  <a:lnTo>
                    <a:pt x="1863731" y="3066083"/>
                  </a:lnTo>
                  <a:lnTo>
                    <a:pt x="1827352" y="3002583"/>
                  </a:lnTo>
                  <a:lnTo>
                    <a:pt x="1953817" y="3002583"/>
                  </a:lnTo>
                  <a:lnTo>
                    <a:pt x="1943429" y="3040683"/>
                  </a:lnTo>
                  <a:lnTo>
                    <a:pt x="1892616" y="3040683"/>
                  </a:lnTo>
                  <a:lnTo>
                    <a:pt x="1878571" y="3066083"/>
                  </a:lnTo>
                  <a:close/>
                </a:path>
                <a:path w="5528944" h="9429115">
                  <a:moveTo>
                    <a:pt x="2724710" y="3040683"/>
                  </a:moveTo>
                  <a:lnTo>
                    <a:pt x="2669797" y="3040683"/>
                  </a:lnTo>
                  <a:lnTo>
                    <a:pt x="2682062" y="3002583"/>
                  </a:lnTo>
                  <a:lnTo>
                    <a:pt x="2713276" y="3002583"/>
                  </a:lnTo>
                  <a:lnTo>
                    <a:pt x="2724710" y="3040683"/>
                  </a:lnTo>
                  <a:close/>
                </a:path>
                <a:path w="5528944" h="9429115">
                  <a:moveTo>
                    <a:pt x="2961857" y="3040683"/>
                  </a:moveTo>
                  <a:lnTo>
                    <a:pt x="2900763" y="3040683"/>
                  </a:lnTo>
                  <a:lnTo>
                    <a:pt x="2910654" y="3002583"/>
                  </a:lnTo>
                  <a:lnTo>
                    <a:pt x="2957606" y="3002583"/>
                  </a:lnTo>
                  <a:lnTo>
                    <a:pt x="2961857" y="3040683"/>
                  </a:lnTo>
                  <a:close/>
                </a:path>
                <a:path w="5528944" h="9429115">
                  <a:moveTo>
                    <a:pt x="3686253" y="3040683"/>
                  </a:moveTo>
                  <a:lnTo>
                    <a:pt x="3573168" y="3040683"/>
                  </a:lnTo>
                  <a:lnTo>
                    <a:pt x="3553757" y="3002583"/>
                  </a:lnTo>
                  <a:lnTo>
                    <a:pt x="3662874" y="3002583"/>
                  </a:lnTo>
                  <a:lnTo>
                    <a:pt x="3686253" y="3040683"/>
                  </a:lnTo>
                  <a:close/>
                </a:path>
                <a:path w="5528944" h="9429115">
                  <a:moveTo>
                    <a:pt x="4014080" y="3040683"/>
                  </a:moveTo>
                  <a:lnTo>
                    <a:pt x="3841316" y="3040683"/>
                  </a:lnTo>
                  <a:lnTo>
                    <a:pt x="3837595" y="3002583"/>
                  </a:lnTo>
                  <a:lnTo>
                    <a:pt x="4012496" y="3002583"/>
                  </a:lnTo>
                  <a:lnTo>
                    <a:pt x="4014080" y="3040683"/>
                  </a:lnTo>
                  <a:close/>
                </a:path>
                <a:path w="5528944" h="9429115">
                  <a:moveTo>
                    <a:pt x="4147592" y="3040683"/>
                  </a:moveTo>
                  <a:lnTo>
                    <a:pt x="4100194" y="3040683"/>
                  </a:lnTo>
                  <a:lnTo>
                    <a:pt x="4083204" y="3002583"/>
                  </a:lnTo>
                  <a:lnTo>
                    <a:pt x="4142767" y="3002583"/>
                  </a:lnTo>
                  <a:lnTo>
                    <a:pt x="4147592" y="3040683"/>
                  </a:lnTo>
                  <a:close/>
                </a:path>
                <a:path w="5528944" h="9429115">
                  <a:moveTo>
                    <a:pt x="4710876" y="3040683"/>
                  </a:moveTo>
                  <a:lnTo>
                    <a:pt x="4620264" y="3040683"/>
                  </a:lnTo>
                  <a:lnTo>
                    <a:pt x="4624081" y="3002583"/>
                  </a:lnTo>
                  <a:lnTo>
                    <a:pt x="4700427" y="3002583"/>
                  </a:lnTo>
                  <a:lnTo>
                    <a:pt x="4710876" y="3040683"/>
                  </a:lnTo>
                  <a:close/>
                </a:path>
                <a:path w="5528944" h="9429115">
                  <a:moveTo>
                    <a:pt x="5467052" y="3066083"/>
                  </a:moveTo>
                  <a:lnTo>
                    <a:pt x="5402963" y="3066083"/>
                  </a:lnTo>
                  <a:lnTo>
                    <a:pt x="5401330" y="3040683"/>
                  </a:lnTo>
                  <a:lnTo>
                    <a:pt x="5476807" y="3002583"/>
                  </a:lnTo>
                  <a:lnTo>
                    <a:pt x="5486630" y="3002583"/>
                  </a:lnTo>
                  <a:lnTo>
                    <a:pt x="5491967" y="3040683"/>
                  </a:lnTo>
                  <a:lnTo>
                    <a:pt x="5481504" y="3040683"/>
                  </a:lnTo>
                  <a:lnTo>
                    <a:pt x="5467052" y="3066083"/>
                  </a:lnTo>
                  <a:close/>
                </a:path>
                <a:path w="5528944" h="9429115">
                  <a:moveTo>
                    <a:pt x="817875" y="3066083"/>
                  </a:moveTo>
                  <a:lnTo>
                    <a:pt x="797263" y="3066083"/>
                  </a:lnTo>
                  <a:lnTo>
                    <a:pt x="786947" y="3040683"/>
                  </a:lnTo>
                  <a:lnTo>
                    <a:pt x="836523" y="3040683"/>
                  </a:lnTo>
                  <a:lnTo>
                    <a:pt x="817875" y="3066083"/>
                  </a:lnTo>
                  <a:close/>
                </a:path>
                <a:path w="5528944" h="9429115">
                  <a:moveTo>
                    <a:pt x="1659726" y="3104183"/>
                  </a:moveTo>
                  <a:lnTo>
                    <a:pt x="1584093" y="3104183"/>
                  </a:lnTo>
                  <a:lnTo>
                    <a:pt x="1593257" y="3066083"/>
                  </a:lnTo>
                  <a:lnTo>
                    <a:pt x="1605267" y="3040683"/>
                  </a:lnTo>
                  <a:lnTo>
                    <a:pt x="1789372" y="3040683"/>
                  </a:lnTo>
                  <a:lnTo>
                    <a:pt x="1808843" y="3066083"/>
                  </a:lnTo>
                  <a:lnTo>
                    <a:pt x="1673139" y="3066083"/>
                  </a:lnTo>
                  <a:lnTo>
                    <a:pt x="1659726" y="3104183"/>
                  </a:lnTo>
                  <a:close/>
                </a:path>
                <a:path w="5528944" h="9429115">
                  <a:moveTo>
                    <a:pt x="2738970" y="3066083"/>
                  </a:moveTo>
                  <a:lnTo>
                    <a:pt x="2669781" y="3066083"/>
                  </a:lnTo>
                  <a:lnTo>
                    <a:pt x="2654194" y="3040683"/>
                  </a:lnTo>
                  <a:lnTo>
                    <a:pt x="2732755" y="3040683"/>
                  </a:lnTo>
                  <a:lnTo>
                    <a:pt x="2738970" y="3066083"/>
                  </a:lnTo>
                  <a:close/>
                </a:path>
                <a:path w="5528944" h="9429115">
                  <a:moveTo>
                    <a:pt x="2944028" y="3066083"/>
                  </a:moveTo>
                  <a:lnTo>
                    <a:pt x="2911655" y="3066083"/>
                  </a:lnTo>
                  <a:lnTo>
                    <a:pt x="2905158" y="3040683"/>
                  </a:lnTo>
                  <a:lnTo>
                    <a:pt x="2950934" y="3040683"/>
                  </a:lnTo>
                  <a:lnTo>
                    <a:pt x="2944028" y="3066083"/>
                  </a:lnTo>
                  <a:close/>
                </a:path>
                <a:path w="5528944" h="9429115">
                  <a:moveTo>
                    <a:pt x="3498260" y="3066083"/>
                  </a:moveTo>
                  <a:lnTo>
                    <a:pt x="3345624" y="3066083"/>
                  </a:lnTo>
                  <a:lnTo>
                    <a:pt x="3369507" y="3040683"/>
                  </a:lnTo>
                  <a:lnTo>
                    <a:pt x="3465811" y="3040683"/>
                  </a:lnTo>
                  <a:lnTo>
                    <a:pt x="3498260" y="3066083"/>
                  </a:lnTo>
                  <a:close/>
                </a:path>
                <a:path w="5528944" h="9429115">
                  <a:moveTo>
                    <a:pt x="3738813" y="3066083"/>
                  </a:moveTo>
                  <a:lnTo>
                    <a:pt x="3631775" y="3066083"/>
                  </a:lnTo>
                  <a:lnTo>
                    <a:pt x="3608513" y="3040683"/>
                  </a:lnTo>
                  <a:lnTo>
                    <a:pt x="3735483" y="3040683"/>
                  </a:lnTo>
                  <a:lnTo>
                    <a:pt x="3738813" y="3066083"/>
                  </a:lnTo>
                  <a:close/>
                </a:path>
                <a:path w="5528944" h="9429115">
                  <a:moveTo>
                    <a:pt x="3959147" y="3167683"/>
                  </a:moveTo>
                  <a:lnTo>
                    <a:pt x="3683040" y="3167683"/>
                  </a:lnTo>
                  <a:lnTo>
                    <a:pt x="3808781" y="3104183"/>
                  </a:lnTo>
                  <a:lnTo>
                    <a:pt x="3852626" y="3040683"/>
                  </a:lnTo>
                  <a:lnTo>
                    <a:pt x="4001188" y="3040683"/>
                  </a:lnTo>
                  <a:lnTo>
                    <a:pt x="3982790" y="3066083"/>
                  </a:lnTo>
                  <a:lnTo>
                    <a:pt x="3872555" y="3066083"/>
                  </a:lnTo>
                  <a:lnTo>
                    <a:pt x="3865939" y="3104183"/>
                  </a:lnTo>
                  <a:lnTo>
                    <a:pt x="3859734" y="3104183"/>
                  </a:lnTo>
                  <a:lnTo>
                    <a:pt x="3864871" y="3142283"/>
                  </a:lnTo>
                  <a:lnTo>
                    <a:pt x="3946587" y="3142283"/>
                  </a:lnTo>
                  <a:lnTo>
                    <a:pt x="3959147" y="3167683"/>
                  </a:lnTo>
                  <a:close/>
                </a:path>
                <a:path w="5528944" h="9429115">
                  <a:moveTo>
                    <a:pt x="4492213" y="3066083"/>
                  </a:moveTo>
                  <a:lnTo>
                    <a:pt x="4341022" y="3066083"/>
                  </a:lnTo>
                  <a:lnTo>
                    <a:pt x="4339572" y="3040683"/>
                  </a:lnTo>
                  <a:lnTo>
                    <a:pt x="4483294" y="3040683"/>
                  </a:lnTo>
                  <a:lnTo>
                    <a:pt x="4492213" y="3066083"/>
                  </a:lnTo>
                  <a:close/>
                </a:path>
                <a:path w="5528944" h="9429115">
                  <a:moveTo>
                    <a:pt x="4776538" y="3066083"/>
                  </a:moveTo>
                  <a:lnTo>
                    <a:pt x="4653964" y="3066083"/>
                  </a:lnTo>
                  <a:lnTo>
                    <a:pt x="4631299" y="3040683"/>
                  </a:lnTo>
                  <a:lnTo>
                    <a:pt x="4791585" y="3040683"/>
                  </a:lnTo>
                  <a:lnTo>
                    <a:pt x="4776538" y="3066083"/>
                  </a:lnTo>
                  <a:close/>
                </a:path>
                <a:path w="5528944" h="9429115">
                  <a:moveTo>
                    <a:pt x="4993623" y="3066083"/>
                  </a:moveTo>
                  <a:lnTo>
                    <a:pt x="4842831" y="3066083"/>
                  </a:lnTo>
                  <a:lnTo>
                    <a:pt x="4832001" y="3040683"/>
                  </a:lnTo>
                  <a:lnTo>
                    <a:pt x="4985258" y="3040683"/>
                  </a:lnTo>
                  <a:lnTo>
                    <a:pt x="4993623" y="3066083"/>
                  </a:lnTo>
                  <a:close/>
                </a:path>
                <a:path w="5528944" h="9429115">
                  <a:moveTo>
                    <a:pt x="5225518" y="3066083"/>
                  </a:moveTo>
                  <a:lnTo>
                    <a:pt x="5126125" y="3066083"/>
                  </a:lnTo>
                  <a:lnTo>
                    <a:pt x="5105774" y="3040683"/>
                  </a:lnTo>
                  <a:lnTo>
                    <a:pt x="5223344" y="3040683"/>
                  </a:lnTo>
                  <a:lnTo>
                    <a:pt x="5225518" y="3066083"/>
                  </a:lnTo>
                  <a:close/>
                </a:path>
                <a:path w="5528944" h="9429115">
                  <a:moveTo>
                    <a:pt x="94257" y="3104183"/>
                  </a:moveTo>
                  <a:lnTo>
                    <a:pt x="3492" y="3104183"/>
                  </a:lnTo>
                  <a:lnTo>
                    <a:pt x="17134" y="3066083"/>
                  </a:lnTo>
                  <a:lnTo>
                    <a:pt x="123178" y="3066083"/>
                  </a:lnTo>
                  <a:lnTo>
                    <a:pt x="94257" y="3104183"/>
                  </a:lnTo>
                  <a:close/>
                </a:path>
                <a:path w="5528944" h="9429115">
                  <a:moveTo>
                    <a:pt x="301864" y="3104183"/>
                  </a:moveTo>
                  <a:lnTo>
                    <a:pt x="294267" y="3104183"/>
                  </a:lnTo>
                  <a:lnTo>
                    <a:pt x="288243" y="3066083"/>
                  </a:lnTo>
                  <a:lnTo>
                    <a:pt x="309035" y="3066083"/>
                  </a:lnTo>
                  <a:lnTo>
                    <a:pt x="301864" y="3104183"/>
                  </a:lnTo>
                  <a:close/>
                </a:path>
                <a:path w="5528944" h="9429115">
                  <a:moveTo>
                    <a:pt x="853362" y="3142283"/>
                  </a:moveTo>
                  <a:lnTo>
                    <a:pt x="813222" y="3142283"/>
                  </a:lnTo>
                  <a:lnTo>
                    <a:pt x="799918" y="3104183"/>
                  </a:lnTo>
                  <a:lnTo>
                    <a:pt x="750259" y="3104183"/>
                  </a:lnTo>
                  <a:lnTo>
                    <a:pt x="720217" y="3066083"/>
                  </a:lnTo>
                  <a:lnTo>
                    <a:pt x="867831" y="3066083"/>
                  </a:lnTo>
                  <a:lnTo>
                    <a:pt x="860267" y="3104183"/>
                  </a:lnTo>
                  <a:lnTo>
                    <a:pt x="853362" y="3142283"/>
                  </a:lnTo>
                  <a:close/>
                </a:path>
                <a:path w="5528944" h="9429115">
                  <a:moveTo>
                    <a:pt x="1111999" y="3104183"/>
                  </a:moveTo>
                  <a:lnTo>
                    <a:pt x="1064186" y="3104183"/>
                  </a:lnTo>
                  <a:lnTo>
                    <a:pt x="1069992" y="3066083"/>
                  </a:lnTo>
                  <a:lnTo>
                    <a:pt x="1117963" y="3066083"/>
                  </a:lnTo>
                  <a:lnTo>
                    <a:pt x="1111999" y="3104183"/>
                  </a:lnTo>
                  <a:close/>
                </a:path>
                <a:path w="5528944" h="9429115">
                  <a:moveTo>
                    <a:pt x="1190721" y="3104183"/>
                  </a:moveTo>
                  <a:lnTo>
                    <a:pt x="1112020" y="3104183"/>
                  </a:lnTo>
                  <a:lnTo>
                    <a:pt x="1117963" y="3066083"/>
                  </a:lnTo>
                  <a:lnTo>
                    <a:pt x="1186454" y="3066083"/>
                  </a:lnTo>
                  <a:lnTo>
                    <a:pt x="1190721" y="3104183"/>
                  </a:lnTo>
                  <a:close/>
                </a:path>
                <a:path w="5528944" h="9429115">
                  <a:moveTo>
                    <a:pt x="1723361" y="3104183"/>
                  </a:moveTo>
                  <a:lnTo>
                    <a:pt x="1659743" y="3104183"/>
                  </a:lnTo>
                  <a:lnTo>
                    <a:pt x="1673153" y="3066083"/>
                  </a:lnTo>
                  <a:lnTo>
                    <a:pt x="1714971" y="3066083"/>
                  </a:lnTo>
                  <a:lnTo>
                    <a:pt x="1723361" y="3104183"/>
                  </a:lnTo>
                  <a:close/>
                </a:path>
                <a:path w="5528944" h="9429115">
                  <a:moveTo>
                    <a:pt x="1841263" y="3142283"/>
                  </a:moveTo>
                  <a:lnTo>
                    <a:pt x="1719723" y="3142283"/>
                  </a:lnTo>
                  <a:lnTo>
                    <a:pt x="1724831" y="3104183"/>
                  </a:lnTo>
                  <a:lnTo>
                    <a:pt x="1723362" y="3104183"/>
                  </a:lnTo>
                  <a:lnTo>
                    <a:pt x="1714972" y="3066083"/>
                  </a:lnTo>
                  <a:lnTo>
                    <a:pt x="1824118" y="3066083"/>
                  </a:lnTo>
                  <a:lnTo>
                    <a:pt x="1834954" y="3104183"/>
                  </a:lnTo>
                  <a:lnTo>
                    <a:pt x="1841263" y="3142283"/>
                  </a:lnTo>
                  <a:close/>
                </a:path>
                <a:path w="5528944" h="9429115">
                  <a:moveTo>
                    <a:pt x="2056010" y="3104183"/>
                  </a:moveTo>
                  <a:lnTo>
                    <a:pt x="2020170" y="3104183"/>
                  </a:lnTo>
                  <a:lnTo>
                    <a:pt x="2027438" y="3066083"/>
                  </a:lnTo>
                  <a:lnTo>
                    <a:pt x="2045674" y="3066083"/>
                  </a:lnTo>
                  <a:lnTo>
                    <a:pt x="2056010" y="3104183"/>
                  </a:lnTo>
                  <a:close/>
                </a:path>
                <a:path w="5528944" h="9429115">
                  <a:moveTo>
                    <a:pt x="2438635" y="3104183"/>
                  </a:moveTo>
                  <a:lnTo>
                    <a:pt x="2380194" y="3104183"/>
                  </a:lnTo>
                  <a:lnTo>
                    <a:pt x="2379722" y="3066083"/>
                  </a:lnTo>
                  <a:lnTo>
                    <a:pt x="2429553" y="3066083"/>
                  </a:lnTo>
                  <a:lnTo>
                    <a:pt x="2438635" y="3104183"/>
                  </a:lnTo>
                  <a:close/>
                </a:path>
                <a:path w="5528944" h="9429115">
                  <a:moveTo>
                    <a:pt x="3576118" y="3142283"/>
                  </a:moveTo>
                  <a:lnTo>
                    <a:pt x="3527386" y="3142283"/>
                  </a:lnTo>
                  <a:lnTo>
                    <a:pt x="3496446" y="3104183"/>
                  </a:lnTo>
                  <a:lnTo>
                    <a:pt x="3295904" y="3104183"/>
                  </a:lnTo>
                  <a:lnTo>
                    <a:pt x="3321347" y="3066083"/>
                  </a:lnTo>
                  <a:lnTo>
                    <a:pt x="3540461" y="3066083"/>
                  </a:lnTo>
                  <a:lnTo>
                    <a:pt x="3559365" y="3104183"/>
                  </a:lnTo>
                  <a:lnTo>
                    <a:pt x="3576118" y="3142283"/>
                  </a:lnTo>
                  <a:close/>
                </a:path>
                <a:path w="5528944" h="9429115">
                  <a:moveTo>
                    <a:pt x="3729194" y="3104183"/>
                  </a:moveTo>
                  <a:lnTo>
                    <a:pt x="3685288" y="3104183"/>
                  </a:lnTo>
                  <a:lnTo>
                    <a:pt x="3657626" y="3066083"/>
                  </a:lnTo>
                  <a:lnTo>
                    <a:pt x="3735194" y="3066083"/>
                  </a:lnTo>
                  <a:lnTo>
                    <a:pt x="3729194" y="3104183"/>
                  </a:lnTo>
                  <a:close/>
                </a:path>
                <a:path w="5528944" h="9429115">
                  <a:moveTo>
                    <a:pt x="4054540" y="3104183"/>
                  </a:moveTo>
                  <a:lnTo>
                    <a:pt x="4029284" y="3104183"/>
                  </a:lnTo>
                  <a:lnTo>
                    <a:pt x="4032559" y="3066083"/>
                  </a:lnTo>
                  <a:lnTo>
                    <a:pt x="4045427" y="3066083"/>
                  </a:lnTo>
                  <a:lnTo>
                    <a:pt x="4054540" y="3104183"/>
                  </a:lnTo>
                  <a:close/>
                </a:path>
                <a:path w="5528944" h="9429115">
                  <a:moveTo>
                    <a:pt x="4232701" y="3104183"/>
                  </a:moveTo>
                  <a:lnTo>
                    <a:pt x="4199894" y="3104183"/>
                  </a:lnTo>
                  <a:lnTo>
                    <a:pt x="4207152" y="3066083"/>
                  </a:lnTo>
                  <a:lnTo>
                    <a:pt x="4217044" y="3066083"/>
                  </a:lnTo>
                  <a:lnTo>
                    <a:pt x="4232701" y="3104183"/>
                  </a:lnTo>
                  <a:close/>
                </a:path>
                <a:path w="5528944" h="9429115">
                  <a:moveTo>
                    <a:pt x="4482843" y="3142283"/>
                  </a:moveTo>
                  <a:lnTo>
                    <a:pt x="4474322" y="3104183"/>
                  </a:lnTo>
                  <a:lnTo>
                    <a:pt x="4349458" y="3104183"/>
                  </a:lnTo>
                  <a:lnTo>
                    <a:pt x="4342654" y="3066083"/>
                  </a:lnTo>
                  <a:lnTo>
                    <a:pt x="4495778" y="3066083"/>
                  </a:lnTo>
                  <a:lnTo>
                    <a:pt x="4492945" y="3104183"/>
                  </a:lnTo>
                  <a:lnTo>
                    <a:pt x="4482843" y="3142283"/>
                  </a:lnTo>
                  <a:close/>
                </a:path>
                <a:path w="5528944" h="9429115">
                  <a:moveTo>
                    <a:pt x="4727995" y="3104183"/>
                  </a:moveTo>
                  <a:lnTo>
                    <a:pt x="4677375" y="3066083"/>
                  </a:lnTo>
                  <a:lnTo>
                    <a:pt x="4761288" y="3066083"/>
                  </a:lnTo>
                  <a:lnTo>
                    <a:pt x="4727995" y="3104183"/>
                  </a:lnTo>
                  <a:close/>
                </a:path>
                <a:path w="5528944" h="9429115">
                  <a:moveTo>
                    <a:pt x="4880553" y="3104183"/>
                  </a:moveTo>
                  <a:lnTo>
                    <a:pt x="4862903" y="3104183"/>
                  </a:lnTo>
                  <a:lnTo>
                    <a:pt x="4857806" y="3066083"/>
                  </a:lnTo>
                  <a:lnTo>
                    <a:pt x="4998861" y="3066083"/>
                  </a:lnTo>
                  <a:lnTo>
                    <a:pt x="4880553" y="3104183"/>
                  </a:lnTo>
                  <a:close/>
                </a:path>
                <a:path w="5528944" h="9429115">
                  <a:moveTo>
                    <a:pt x="5181061" y="3104183"/>
                  </a:moveTo>
                  <a:lnTo>
                    <a:pt x="5152156" y="3066083"/>
                  </a:lnTo>
                  <a:lnTo>
                    <a:pt x="5210033" y="3066083"/>
                  </a:lnTo>
                  <a:lnTo>
                    <a:pt x="5181061" y="3104183"/>
                  </a:lnTo>
                  <a:close/>
                </a:path>
                <a:path w="5528944" h="9429115">
                  <a:moveTo>
                    <a:pt x="5429950" y="3104183"/>
                  </a:moveTo>
                  <a:lnTo>
                    <a:pt x="5414850" y="3104183"/>
                  </a:lnTo>
                  <a:lnTo>
                    <a:pt x="5407470" y="3066083"/>
                  </a:lnTo>
                  <a:lnTo>
                    <a:pt x="5432635" y="3066083"/>
                  </a:lnTo>
                  <a:lnTo>
                    <a:pt x="5429950" y="3104183"/>
                  </a:lnTo>
                  <a:close/>
                </a:path>
                <a:path w="5528944" h="9429115">
                  <a:moveTo>
                    <a:pt x="40519" y="3167683"/>
                  </a:moveTo>
                  <a:lnTo>
                    <a:pt x="8993" y="3167683"/>
                  </a:lnTo>
                  <a:lnTo>
                    <a:pt x="0" y="3142283"/>
                  </a:lnTo>
                  <a:lnTo>
                    <a:pt x="0" y="3104183"/>
                  </a:lnTo>
                  <a:lnTo>
                    <a:pt x="70046" y="3104183"/>
                  </a:lnTo>
                  <a:lnTo>
                    <a:pt x="50853" y="3142283"/>
                  </a:lnTo>
                  <a:lnTo>
                    <a:pt x="46126" y="3142283"/>
                  </a:lnTo>
                  <a:lnTo>
                    <a:pt x="40519" y="3167683"/>
                  </a:lnTo>
                  <a:close/>
                </a:path>
                <a:path w="5528944" h="9429115">
                  <a:moveTo>
                    <a:pt x="549953" y="3142283"/>
                  </a:moveTo>
                  <a:lnTo>
                    <a:pt x="545028" y="3142283"/>
                  </a:lnTo>
                  <a:lnTo>
                    <a:pt x="539465" y="3104183"/>
                  </a:lnTo>
                  <a:lnTo>
                    <a:pt x="567505" y="3104183"/>
                  </a:lnTo>
                  <a:lnTo>
                    <a:pt x="549953" y="3142283"/>
                  </a:lnTo>
                  <a:close/>
                </a:path>
                <a:path w="5528944" h="9429115">
                  <a:moveTo>
                    <a:pt x="1184565" y="3142283"/>
                  </a:moveTo>
                  <a:lnTo>
                    <a:pt x="1094098" y="3142283"/>
                  </a:lnTo>
                  <a:lnTo>
                    <a:pt x="1100573" y="3104183"/>
                  </a:lnTo>
                  <a:lnTo>
                    <a:pt x="1187790" y="3104183"/>
                  </a:lnTo>
                  <a:lnTo>
                    <a:pt x="1184565" y="3142283"/>
                  </a:lnTo>
                  <a:close/>
                </a:path>
                <a:path w="5528944" h="9429115">
                  <a:moveTo>
                    <a:pt x="1652918" y="3142283"/>
                  </a:moveTo>
                  <a:lnTo>
                    <a:pt x="1568083" y="3142283"/>
                  </a:lnTo>
                  <a:lnTo>
                    <a:pt x="1573267" y="3104183"/>
                  </a:lnTo>
                  <a:lnTo>
                    <a:pt x="1652692" y="3104183"/>
                  </a:lnTo>
                  <a:lnTo>
                    <a:pt x="1652918" y="3142283"/>
                  </a:lnTo>
                  <a:close/>
                </a:path>
                <a:path w="5528944" h="9429115">
                  <a:moveTo>
                    <a:pt x="1719722" y="3142283"/>
                  </a:moveTo>
                  <a:lnTo>
                    <a:pt x="1652953" y="3142283"/>
                  </a:lnTo>
                  <a:lnTo>
                    <a:pt x="1652711" y="3104183"/>
                  </a:lnTo>
                  <a:lnTo>
                    <a:pt x="1724830" y="3104183"/>
                  </a:lnTo>
                  <a:lnTo>
                    <a:pt x="1719722" y="3142283"/>
                  </a:lnTo>
                  <a:close/>
                </a:path>
                <a:path w="5528944" h="9429115">
                  <a:moveTo>
                    <a:pt x="2086371" y="3142283"/>
                  </a:moveTo>
                  <a:lnTo>
                    <a:pt x="2004942" y="3142283"/>
                  </a:lnTo>
                  <a:lnTo>
                    <a:pt x="2002983" y="3104183"/>
                  </a:lnTo>
                  <a:lnTo>
                    <a:pt x="2082915" y="3104183"/>
                  </a:lnTo>
                  <a:lnTo>
                    <a:pt x="2086371" y="3142283"/>
                  </a:lnTo>
                  <a:close/>
                </a:path>
                <a:path w="5528944" h="9429115">
                  <a:moveTo>
                    <a:pt x="2334981" y="3142283"/>
                  </a:moveTo>
                  <a:lnTo>
                    <a:pt x="2279103" y="3142283"/>
                  </a:lnTo>
                  <a:lnTo>
                    <a:pt x="2282804" y="3104183"/>
                  </a:lnTo>
                  <a:lnTo>
                    <a:pt x="2329573" y="3104183"/>
                  </a:lnTo>
                  <a:lnTo>
                    <a:pt x="2334981" y="3142283"/>
                  </a:lnTo>
                  <a:close/>
                </a:path>
                <a:path w="5528944" h="9429115">
                  <a:moveTo>
                    <a:pt x="3130693" y="3142283"/>
                  </a:moveTo>
                  <a:lnTo>
                    <a:pt x="3080480" y="3142283"/>
                  </a:lnTo>
                  <a:lnTo>
                    <a:pt x="3083511" y="3104183"/>
                  </a:lnTo>
                  <a:lnTo>
                    <a:pt x="3125097" y="3104183"/>
                  </a:lnTo>
                  <a:lnTo>
                    <a:pt x="3130693" y="3142283"/>
                  </a:lnTo>
                  <a:close/>
                </a:path>
                <a:path w="5528944" h="9429115">
                  <a:moveTo>
                    <a:pt x="3376579" y="3142283"/>
                  </a:moveTo>
                  <a:lnTo>
                    <a:pt x="3238510" y="3142283"/>
                  </a:lnTo>
                  <a:lnTo>
                    <a:pt x="3268521" y="3104183"/>
                  </a:lnTo>
                  <a:lnTo>
                    <a:pt x="3375174" y="3104183"/>
                  </a:lnTo>
                  <a:lnTo>
                    <a:pt x="3376579" y="3142283"/>
                  </a:lnTo>
                  <a:close/>
                </a:path>
                <a:path w="5528944" h="9429115">
                  <a:moveTo>
                    <a:pt x="3527386" y="3142283"/>
                  </a:moveTo>
                  <a:lnTo>
                    <a:pt x="3376579" y="3142283"/>
                  </a:lnTo>
                  <a:lnTo>
                    <a:pt x="3375174" y="3104183"/>
                  </a:lnTo>
                  <a:lnTo>
                    <a:pt x="3496446" y="3104183"/>
                  </a:lnTo>
                  <a:lnTo>
                    <a:pt x="3527386" y="3142283"/>
                  </a:lnTo>
                  <a:close/>
                </a:path>
                <a:path w="5528944" h="9429115">
                  <a:moveTo>
                    <a:pt x="4048913" y="3142283"/>
                  </a:moveTo>
                  <a:lnTo>
                    <a:pt x="4037945" y="3104183"/>
                  </a:lnTo>
                  <a:lnTo>
                    <a:pt x="4065205" y="3104183"/>
                  </a:lnTo>
                  <a:lnTo>
                    <a:pt x="4048913" y="3142283"/>
                  </a:lnTo>
                  <a:close/>
                </a:path>
                <a:path w="5528944" h="9429115">
                  <a:moveTo>
                    <a:pt x="4404733" y="3205783"/>
                  </a:moveTo>
                  <a:lnTo>
                    <a:pt x="4320354" y="3205783"/>
                  </a:lnTo>
                  <a:lnTo>
                    <a:pt x="4292320" y="3167683"/>
                  </a:lnTo>
                  <a:lnTo>
                    <a:pt x="4202735" y="3104183"/>
                  </a:lnTo>
                  <a:lnTo>
                    <a:pt x="4307571" y="3104183"/>
                  </a:lnTo>
                  <a:lnTo>
                    <a:pt x="4336828" y="3142283"/>
                  </a:lnTo>
                  <a:lnTo>
                    <a:pt x="4365806" y="3167683"/>
                  </a:lnTo>
                  <a:lnTo>
                    <a:pt x="4394587" y="3167683"/>
                  </a:lnTo>
                  <a:lnTo>
                    <a:pt x="4404733" y="3205783"/>
                  </a:lnTo>
                  <a:close/>
                </a:path>
                <a:path w="5528944" h="9429115">
                  <a:moveTo>
                    <a:pt x="4465210" y="3142283"/>
                  </a:moveTo>
                  <a:lnTo>
                    <a:pt x="4458179" y="3104183"/>
                  </a:lnTo>
                  <a:lnTo>
                    <a:pt x="4474322" y="3104183"/>
                  </a:lnTo>
                  <a:lnTo>
                    <a:pt x="4465210" y="3142283"/>
                  </a:lnTo>
                  <a:close/>
                </a:path>
                <a:path w="5528944" h="9429115">
                  <a:moveTo>
                    <a:pt x="4603022" y="3142283"/>
                  </a:moveTo>
                  <a:lnTo>
                    <a:pt x="4582536" y="3142283"/>
                  </a:lnTo>
                  <a:lnTo>
                    <a:pt x="4591744" y="3104183"/>
                  </a:lnTo>
                  <a:lnTo>
                    <a:pt x="4603022" y="3142283"/>
                  </a:lnTo>
                  <a:close/>
                </a:path>
                <a:path w="5528944" h="9429115">
                  <a:moveTo>
                    <a:pt x="5085404" y="3142283"/>
                  </a:moveTo>
                  <a:lnTo>
                    <a:pt x="5077190" y="3142283"/>
                  </a:lnTo>
                  <a:lnTo>
                    <a:pt x="5080757" y="3104183"/>
                  </a:lnTo>
                  <a:lnTo>
                    <a:pt x="5085404" y="3142283"/>
                  </a:lnTo>
                  <a:close/>
                </a:path>
                <a:path w="5528944" h="9429115">
                  <a:moveTo>
                    <a:pt x="992273" y="3205783"/>
                  </a:moveTo>
                  <a:lnTo>
                    <a:pt x="916907" y="3205783"/>
                  </a:lnTo>
                  <a:lnTo>
                    <a:pt x="919359" y="3167683"/>
                  </a:lnTo>
                  <a:lnTo>
                    <a:pt x="926383" y="3142283"/>
                  </a:lnTo>
                  <a:lnTo>
                    <a:pt x="1020129" y="3142283"/>
                  </a:lnTo>
                  <a:lnTo>
                    <a:pt x="1012985" y="3167683"/>
                  </a:lnTo>
                  <a:lnTo>
                    <a:pt x="1002420" y="3167683"/>
                  </a:lnTo>
                  <a:lnTo>
                    <a:pt x="992273" y="3205783"/>
                  </a:lnTo>
                  <a:close/>
                </a:path>
                <a:path w="5528944" h="9429115">
                  <a:moveTo>
                    <a:pt x="1064328" y="3269283"/>
                  </a:moveTo>
                  <a:lnTo>
                    <a:pt x="977287" y="3269283"/>
                  </a:lnTo>
                  <a:lnTo>
                    <a:pt x="972166" y="3231183"/>
                  </a:lnTo>
                  <a:lnTo>
                    <a:pt x="973152" y="3231183"/>
                  </a:lnTo>
                  <a:lnTo>
                    <a:pt x="982519" y="3205783"/>
                  </a:lnTo>
                  <a:lnTo>
                    <a:pt x="992273" y="3205783"/>
                  </a:lnTo>
                  <a:lnTo>
                    <a:pt x="1002420" y="3167683"/>
                  </a:lnTo>
                  <a:lnTo>
                    <a:pt x="1012985" y="3167683"/>
                  </a:lnTo>
                  <a:lnTo>
                    <a:pt x="1020129" y="3142283"/>
                  </a:lnTo>
                  <a:lnTo>
                    <a:pt x="1175119" y="3142283"/>
                  </a:lnTo>
                  <a:lnTo>
                    <a:pt x="1147890" y="3167683"/>
                  </a:lnTo>
                  <a:lnTo>
                    <a:pt x="1120293" y="3205783"/>
                  </a:lnTo>
                  <a:lnTo>
                    <a:pt x="1064328" y="3269283"/>
                  </a:lnTo>
                  <a:close/>
                </a:path>
                <a:path w="5528944" h="9429115">
                  <a:moveTo>
                    <a:pt x="1123908" y="3269283"/>
                  </a:moveTo>
                  <a:lnTo>
                    <a:pt x="1064328" y="3269283"/>
                  </a:lnTo>
                  <a:lnTo>
                    <a:pt x="1120293" y="3205783"/>
                  </a:lnTo>
                  <a:lnTo>
                    <a:pt x="1147890" y="3167683"/>
                  </a:lnTo>
                  <a:lnTo>
                    <a:pt x="1175119" y="3142283"/>
                  </a:lnTo>
                  <a:lnTo>
                    <a:pt x="1659699" y="3142283"/>
                  </a:lnTo>
                  <a:lnTo>
                    <a:pt x="1664326" y="3167683"/>
                  </a:lnTo>
                  <a:lnTo>
                    <a:pt x="1255368" y="3167683"/>
                  </a:lnTo>
                  <a:lnTo>
                    <a:pt x="1253836" y="3205783"/>
                  </a:lnTo>
                  <a:lnTo>
                    <a:pt x="1268215" y="3205783"/>
                  </a:lnTo>
                  <a:lnTo>
                    <a:pt x="1283649" y="3231183"/>
                  </a:lnTo>
                  <a:lnTo>
                    <a:pt x="1130922" y="3231183"/>
                  </a:lnTo>
                  <a:lnTo>
                    <a:pt x="1123908" y="3269283"/>
                  </a:lnTo>
                  <a:close/>
                </a:path>
                <a:path w="5528944" h="9429115">
                  <a:moveTo>
                    <a:pt x="1699376" y="3167683"/>
                  </a:moveTo>
                  <a:lnTo>
                    <a:pt x="1664327" y="3167683"/>
                  </a:lnTo>
                  <a:lnTo>
                    <a:pt x="1659704" y="3142283"/>
                  </a:lnTo>
                  <a:lnTo>
                    <a:pt x="1711151" y="3142283"/>
                  </a:lnTo>
                  <a:lnTo>
                    <a:pt x="1699376" y="3167683"/>
                  </a:lnTo>
                  <a:close/>
                </a:path>
                <a:path w="5528944" h="9429115">
                  <a:moveTo>
                    <a:pt x="1822738" y="3167683"/>
                  </a:moveTo>
                  <a:lnTo>
                    <a:pt x="1699377" y="3167683"/>
                  </a:lnTo>
                  <a:lnTo>
                    <a:pt x="1711152" y="3142283"/>
                  </a:lnTo>
                  <a:lnTo>
                    <a:pt x="1837416" y="3142283"/>
                  </a:lnTo>
                  <a:lnTo>
                    <a:pt x="1822738" y="3167683"/>
                  </a:lnTo>
                  <a:close/>
                </a:path>
                <a:path w="5528944" h="9429115">
                  <a:moveTo>
                    <a:pt x="2071732" y="3167683"/>
                  </a:moveTo>
                  <a:lnTo>
                    <a:pt x="2035511" y="3167683"/>
                  </a:lnTo>
                  <a:lnTo>
                    <a:pt x="2028185" y="3142283"/>
                  </a:lnTo>
                  <a:lnTo>
                    <a:pt x="2080442" y="3142283"/>
                  </a:lnTo>
                  <a:lnTo>
                    <a:pt x="2071732" y="3167683"/>
                  </a:lnTo>
                  <a:close/>
                </a:path>
                <a:path w="5528944" h="9429115">
                  <a:moveTo>
                    <a:pt x="2318659" y="3167683"/>
                  </a:moveTo>
                  <a:lnTo>
                    <a:pt x="2296507" y="3167683"/>
                  </a:lnTo>
                  <a:lnTo>
                    <a:pt x="2286339" y="3142283"/>
                  </a:lnTo>
                  <a:lnTo>
                    <a:pt x="2327044" y="3142283"/>
                  </a:lnTo>
                  <a:lnTo>
                    <a:pt x="2318659" y="3167683"/>
                  </a:lnTo>
                  <a:close/>
                </a:path>
                <a:path w="5528944" h="9429115">
                  <a:moveTo>
                    <a:pt x="2607499" y="3167683"/>
                  </a:moveTo>
                  <a:lnTo>
                    <a:pt x="2506041" y="3167683"/>
                  </a:lnTo>
                  <a:lnTo>
                    <a:pt x="2501141" y="3142283"/>
                  </a:lnTo>
                  <a:lnTo>
                    <a:pt x="2608618" y="3142283"/>
                  </a:lnTo>
                  <a:lnTo>
                    <a:pt x="2607499" y="3167683"/>
                  </a:lnTo>
                  <a:close/>
                </a:path>
                <a:path w="5528944" h="9429115">
                  <a:moveTo>
                    <a:pt x="2857703" y="3167683"/>
                  </a:moveTo>
                  <a:lnTo>
                    <a:pt x="2851547" y="3167683"/>
                  </a:lnTo>
                  <a:lnTo>
                    <a:pt x="2846993" y="3142283"/>
                  </a:lnTo>
                  <a:lnTo>
                    <a:pt x="2864420" y="3142283"/>
                  </a:lnTo>
                  <a:lnTo>
                    <a:pt x="2857703" y="3167683"/>
                  </a:lnTo>
                  <a:close/>
                </a:path>
                <a:path w="5528944" h="9429115">
                  <a:moveTo>
                    <a:pt x="3299399" y="3205783"/>
                  </a:moveTo>
                  <a:lnTo>
                    <a:pt x="3110657" y="3205783"/>
                  </a:lnTo>
                  <a:lnTo>
                    <a:pt x="3096980" y="3167683"/>
                  </a:lnTo>
                  <a:lnTo>
                    <a:pt x="3079571" y="3142283"/>
                  </a:lnTo>
                  <a:lnTo>
                    <a:pt x="3144523" y="3142283"/>
                  </a:lnTo>
                  <a:lnTo>
                    <a:pt x="3165570" y="3167683"/>
                  </a:lnTo>
                  <a:lnTo>
                    <a:pt x="3315543" y="3167683"/>
                  </a:lnTo>
                  <a:lnTo>
                    <a:pt x="3299399" y="3205783"/>
                  </a:lnTo>
                  <a:close/>
                </a:path>
                <a:path w="5528944" h="9429115">
                  <a:moveTo>
                    <a:pt x="3425914" y="3167683"/>
                  </a:moveTo>
                  <a:lnTo>
                    <a:pt x="3204475" y="3167683"/>
                  </a:lnTo>
                  <a:lnTo>
                    <a:pt x="3221716" y="3142283"/>
                  </a:lnTo>
                  <a:lnTo>
                    <a:pt x="3406984" y="3142283"/>
                  </a:lnTo>
                  <a:lnTo>
                    <a:pt x="3425914" y="3167683"/>
                  </a:lnTo>
                  <a:close/>
                </a:path>
                <a:path w="5528944" h="9429115">
                  <a:moveTo>
                    <a:pt x="3520703" y="3167683"/>
                  </a:moveTo>
                  <a:lnTo>
                    <a:pt x="3425914" y="3167683"/>
                  </a:lnTo>
                  <a:lnTo>
                    <a:pt x="3406984" y="3142283"/>
                  </a:lnTo>
                  <a:lnTo>
                    <a:pt x="3526682" y="3142283"/>
                  </a:lnTo>
                  <a:lnTo>
                    <a:pt x="3520703" y="3167683"/>
                  </a:lnTo>
                  <a:close/>
                </a:path>
                <a:path w="5528944" h="9429115">
                  <a:moveTo>
                    <a:pt x="3683040" y="3167683"/>
                  </a:moveTo>
                  <a:lnTo>
                    <a:pt x="3520703" y="3167683"/>
                  </a:lnTo>
                  <a:lnTo>
                    <a:pt x="3526682" y="3142283"/>
                  </a:lnTo>
                  <a:lnTo>
                    <a:pt x="3658511" y="3142283"/>
                  </a:lnTo>
                  <a:lnTo>
                    <a:pt x="3683040" y="3167683"/>
                  </a:lnTo>
                  <a:close/>
                </a:path>
                <a:path w="5528944" h="9429115">
                  <a:moveTo>
                    <a:pt x="4621167" y="3167683"/>
                  </a:moveTo>
                  <a:lnTo>
                    <a:pt x="4573670" y="3167683"/>
                  </a:lnTo>
                  <a:lnTo>
                    <a:pt x="4569999" y="3142283"/>
                  </a:lnTo>
                  <a:lnTo>
                    <a:pt x="4622295" y="3142283"/>
                  </a:lnTo>
                  <a:lnTo>
                    <a:pt x="4621167" y="3167683"/>
                  </a:lnTo>
                  <a:close/>
                </a:path>
                <a:path w="5528944" h="9429115">
                  <a:moveTo>
                    <a:pt x="4811397" y="3167683"/>
                  </a:moveTo>
                  <a:lnTo>
                    <a:pt x="4760118" y="3167683"/>
                  </a:lnTo>
                  <a:lnTo>
                    <a:pt x="4770121" y="3142283"/>
                  </a:lnTo>
                  <a:lnTo>
                    <a:pt x="4793340" y="3142283"/>
                  </a:lnTo>
                  <a:lnTo>
                    <a:pt x="4811397" y="3167683"/>
                  </a:lnTo>
                  <a:close/>
                </a:path>
                <a:path w="5528944" h="9429115">
                  <a:moveTo>
                    <a:pt x="5074402" y="3167683"/>
                  </a:moveTo>
                  <a:lnTo>
                    <a:pt x="4985600" y="3167683"/>
                  </a:lnTo>
                  <a:lnTo>
                    <a:pt x="5005300" y="3142283"/>
                  </a:lnTo>
                  <a:lnTo>
                    <a:pt x="5096946" y="3142283"/>
                  </a:lnTo>
                  <a:lnTo>
                    <a:pt x="5074402" y="3167683"/>
                  </a:lnTo>
                  <a:close/>
                </a:path>
                <a:path w="5528944" h="9429115">
                  <a:moveTo>
                    <a:pt x="92886" y="3205783"/>
                  </a:moveTo>
                  <a:lnTo>
                    <a:pt x="77771" y="3205783"/>
                  </a:lnTo>
                  <a:lnTo>
                    <a:pt x="85250" y="3167683"/>
                  </a:lnTo>
                  <a:lnTo>
                    <a:pt x="92886" y="3205783"/>
                  </a:lnTo>
                  <a:close/>
                </a:path>
                <a:path w="5528944" h="9429115">
                  <a:moveTo>
                    <a:pt x="216302" y="3205783"/>
                  </a:moveTo>
                  <a:lnTo>
                    <a:pt x="200289" y="3205783"/>
                  </a:lnTo>
                  <a:lnTo>
                    <a:pt x="196458" y="3167683"/>
                  </a:lnTo>
                  <a:lnTo>
                    <a:pt x="212700" y="3167683"/>
                  </a:lnTo>
                  <a:lnTo>
                    <a:pt x="216302" y="3205783"/>
                  </a:lnTo>
                  <a:close/>
                </a:path>
                <a:path w="5528944" h="9429115">
                  <a:moveTo>
                    <a:pt x="753636" y="3205783"/>
                  </a:moveTo>
                  <a:lnTo>
                    <a:pt x="613208" y="3205783"/>
                  </a:lnTo>
                  <a:lnTo>
                    <a:pt x="622243" y="3167683"/>
                  </a:lnTo>
                  <a:lnTo>
                    <a:pt x="734526" y="3167683"/>
                  </a:lnTo>
                  <a:lnTo>
                    <a:pt x="753636" y="3205783"/>
                  </a:lnTo>
                  <a:close/>
                </a:path>
                <a:path w="5528944" h="9429115">
                  <a:moveTo>
                    <a:pt x="1339989" y="3205783"/>
                  </a:moveTo>
                  <a:lnTo>
                    <a:pt x="1253841" y="3205783"/>
                  </a:lnTo>
                  <a:lnTo>
                    <a:pt x="1255380" y="3167683"/>
                  </a:lnTo>
                  <a:lnTo>
                    <a:pt x="1347934" y="3167683"/>
                  </a:lnTo>
                  <a:lnTo>
                    <a:pt x="1339989" y="3205783"/>
                  </a:lnTo>
                  <a:close/>
                </a:path>
                <a:path w="5528944" h="9429115">
                  <a:moveTo>
                    <a:pt x="1551030" y="3205783"/>
                  </a:moveTo>
                  <a:lnTo>
                    <a:pt x="1339989" y="3205783"/>
                  </a:lnTo>
                  <a:lnTo>
                    <a:pt x="1347934" y="3167683"/>
                  </a:lnTo>
                  <a:lnTo>
                    <a:pt x="1556038" y="3167683"/>
                  </a:lnTo>
                  <a:lnTo>
                    <a:pt x="1551030" y="3205783"/>
                  </a:lnTo>
                  <a:close/>
                </a:path>
                <a:path w="5528944" h="9429115">
                  <a:moveTo>
                    <a:pt x="1752500" y="3205783"/>
                  </a:moveTo>
                  <a:lnTo>
                    <a:pt x="1584625" y="3205783"/>
                  </a:lnTo>
                  <a:lnTo>
                    <a:pt x="1579289" y="3167683"/>
                  </a:lnTo>
                  <a:lnTo>
                    <a:pt x="1763080" y="3167683"/>
                  </a:lnTo>
                  <a:lnTo>
                    <a:pt x="1752500" y="3205783"/>
                  </a:lnTo>
                  <a:close/>
                </a:path>
                <a:path w="5528944" h="9429115">
                  <a:moveTo>
                    <a:pt x="1956337" y="3205783"/>
                  </a:moveTo>
                  <a:lnTo>
                    <a:pt x="1883757" y="3205783"/>
                  </a:lnTo>
                  <a:lnTo>
                    <a:pt x="1906475" y="3167683"/>
                  </a:lnTo>
                  <a:lnTo>
                    <a:pt x="1930949" y="3167683"/>
                  </a:lnTo>
                  <a:lnTo>
                    <a:pt x="1956337" y="3205783"/>
                  </a:lnTo>
                  <a:close/>
                </a:path>
                <a:path w="5528944" h="9429115">
                  <a:moveTo>
                    <a:pt x="2685211" y="3205783"/>
                  </a:moveTo>
                  <a:lnTo>
                    <a:pt x="2638202" y="3205783"/>
                  </a:lnTo>
                  <a:lnTo>
                    <a:pt x="2647210" y="3167683"/>
                  </a:lnTo>
                  <a:lnTo>
                    <a:pt x="2672951" y="3167683"/>
                  </a:lnTo>
                  <a:lnTo>
                    <a:pt x="2685211" y="3205783"/>
                  </a:lnTo>
                  <a:close/>
                </a:path>
                <a:path w="5528944" h="9429115">
                  <a:moveTo>
                    <a:pt x="3994246" y="3205783"/>
                  </a:moveTo>
                  <a:lnTo>
                    <a:pt x="3365085" y="3205783"/>
                  </a:lnTo>
                  <a:lnTo>
                    <a:pt x="3348592" y="3167683"/>
                  </a:lnTo>
                  <a:lnTo>
                    <a:pt x="3993067" y="3167683"/>
                  </a:lnTo>
                  <a:lnTo>
                    <a:pt x="3994246" y="3205783"/>
                  </a:lnTo>
                  <a:close/>
                </a:path>
                <a:path w="5528944" h="9429115">
                  <a:moveTo>
                    <a:pt x="4165469" y="3205783"/>
                  </a:moveTo>
                  <a:lnTo>
                    <a:pt x="4099228" y="3205783"/>
                  </a:lnTo>
                  <a:lnTo>
                    <a:pt x="4102292" y="3167683"/>
                  </a:lnTo>
                  <a:lnTo>
                    <a:pt x="4157084" y="3167683"/>
                  </a:lnTo>
                  <a:lnTo>
                    <a:pt x="4165469" y="3205783"/>
                  </a:lnTo>
                  <a:close/>
                </a:path>
                <a:path w="5528944" h="9429115">
                  <a:moveTo>
                    <a:pt x="4778357" y="3205783"/>
                  </a:moveTo>
                  <a:lnTo>
                    <a:pt x="4771579" y="3205783"/>
                  </a:lnTo>
                  <a:lnTo>
                    <a:pt x="4762639" y="3167683"/>
                  </a:lnTo>
                  <a:lnTo>
                    <a:pt x="4789473" y="3167683"/>
                  </a:lnTo>
                  <a:lnTo>
                    <a:pt x="4778357" y="3205783"/>
                  </a:lnTo>
                  <a:close/>
                </a:path>
                <a:path w="5528944" h="9429115">
                  <a:moveTo>
                    <a:pt x="5312378" y="3205783"/>
                  </a:moveTo>
                  <a:lnTo>
                    <a:pt x="5267853" y="3205783"/>
                  </a:lnTo>
                  <a:lnTo>
                    <a:pt x="5261601" y="3167683"/>
                  </a:lnTo>
                  <a:lnTo>
                    <a:pt x="5319751" y="3167683"/>
                  </a:lnTo>
                  <a:lnTo>
                    <a:pt x="5312378" y="3205783"/>
                  </a:lnTo>
                  <a:close/>
                </a:path>
                <a:path w="5528944" h="9429115">
                  <a:moveTo>
                    <a:pt x="806166" y="3231183"/>
                  </a:moveTo>
                  <a:lnTo>
                    <a:pt x="621341" y="3231183"/>
                  </a:lnTo>
                  <a:lnTo>
                    <a:pt x="612600" y="3205783"/>
                  </a:lnTo>
                  <a:lnTo>
                    <a:pt x="803486" y="3205783"/>
                  </a:lnTo>
                  <a:lnTo>
                    <a:pt x="806166" y="3231183"/>
                  </a:lnTo>
                  <a:close/>
                </a:path>
                <a:path w="5528944" h="9429115">
                  <a:moveTo>
                    <a:pt x="977287" y="3269283"/>
                  </a:moveTo>
                  <a:lnTo>
                    <a:pt x="935593" y="3269283"/>
                  </a:lnTo>
                  <a:lnTo>
                    <a:pt x="929176" y="3231183"/>
                  </a:lnTo>
                  <a:lnTo>
                    <a:pt x="919895" y="3205783"/>
                  </a:lnTo>
                  <a:lnTo>
                    <a:pt x="982519" y="3205783"/>
                  </a:lnTo>
                  <a:lnTo>
                    <a:pt x="973152" y="3231183"/>
                  </a:lnTo>
                  <a:lnTo>
                    <a:pt x="972166" y="3231183"/>
                  </a:lnTo>
                  <a:lnTo>
                    <a:pt x="977287" y="3269283"/>
                  </a:lnTo>
                  <a:close/>
                </a:path>
                <a:path w="5528944" h="9429115">
                  <a:moveTo>
                    <a:pt x="1301033" y="3231183"/>
                  </a:moveTo>
                  <a:lnTo>
                    <a:pt x="1283649" y="3231183"/>
                  </a:lnTo>
                  <a:lnTo>
                    <a:pt x="1268215" y="3205783"/>
                  </a:lnTo>
                  <a:lnTo>
                    <a:pt x="1318397" y="3205783"/>
                  </a:lnTo>
                  <a:lnTo>
                    <a:pt x="1301033" y="3231183"/>
                  </a:lnTo>
                  <a:close/>
                </a:path>
                <a:path w="5528944" h="9429115">
                  <a:moveTo>
                    <a:pt x="1548883" y="3231183"/>
                  </a:moveTo>
                  <a:lnTo>
                    <a:pt x="1301033" y="3231183"/>
                  </a:lnTo>
                  <a:lnTo>
                    <a:pt x="1318397" y="3205783"/>
                  </a:lnTo>
                  <a:lnTo>
                    <a:pt x="1548016" y="3205783"/>
                  </a:lnTo>
                  <a:lnTo>
                    <a:pt x="1548883" y="3231183"/>
                  </a:lnTo>
                  <a:close/>
                </a:path>
                <a:path w="5528944" h="9429115">
                  <a:moveTo>
                    <a:pt x="1751924" y="3231183"/>
                  </a:moveTo>
                  <a:lnTo>
                    <a:pt x="1598954" y="3231183"/>
                  </a:lnTo>
                  <a:lnTo>
                    <a:pt x="1592186" y="3205783"/>
                  </a:lnTo>
                  <a:lnTo>
                    <a:pt x="1748833" y="3205783"/>
                  </a:lnTo>
                  <a:lnTo>
                    <a:pt x="1751924" y="3231183"/>
                  </a:lnTo>
                  <a:close/>
                </a:path>
                <a:path w="5528944" h="9429115">
                  <a:moveTo>
                    <a:pt x="2015750" y="3231183"/>
                  </a:moveTo>
                  <a:lnTo>
                    <a:pt x="1854548" y="3231183"/>
                  </a:lnTo>
                  <a:lnTo>
                    <a:pt x="1863636" y="3205783"/>
                  </a:lnTo>
                  <a:lnTo>
                    <a:pt x="1996175" y="3205783"/>
                  </a:lnTo>
                  <a:lnTo>
                    <a:pt x="2015750" y="3231183"/>
                  </a:lnTo>
                  <a:close/>
                </a:path>
                <a:path w="5528944" h="9429115">
                  <a:moveTo>
                    <a:pt x="2497626" y="3231183"/>
                  </a:moveTo>
                  <a:lnTo>
                    <a:pt x="2367492" y="3231183"/>
                  </a:lnTo>
                  <a:lnTo>
                    <a:pt x="2365454" y="3205783"/>
                  </a:lnTo>
                  <a:lnTo>
                    <a:pt x="2490426" y="3205783"/>
                  </a:lnTo>
                  <a:lnTo>
                    <a:pt x="2497626" y="3231183"/>
                  </a:lnTo>
                  <a:close/>
                </a:path>
                <a:path w="5528944" h="9429115">
                  <a:moveTo>
                    <a:pt x="2676794" y="3231183"/>
                  </a:moveTo>
                  <a:lnTo>
                    <a:pt x="2646160" y="3231183"/>
                  </a:lnTo>
                  <a:lnTo>
                    <a:pt x="2629799" y="3205783"/>
                  </a:lnTo>
                  <a:lnTo>
                    <a:pt x="2701445" y="3205783"/>
                  </a:lnTo>
                  <a:lnTo>
                    <a:pt x="2676794" y="3231183"/>
                  </a:lnTo>
                  <a:close/>
                </a:path>
                <a:path w="5528944" h="9429115">
                  <a:moveTo>
                    <a:pt x="2889753" y="3231183"/>
                  </a:moveTo>
                  <a:lnTo>
                    <a:pt x="2872616" y="3231183"/>
                  </a:lnTo>
                  <a:lnTo>
                    <a:pt x="2879413" y="3205783"/>
                  </a:lnTo>
                  <a:lnTo>
                    <a:pt x="2886028" y="3205783"/>
                  </a:lnTo>
                  <a:lnTo>
                    <a:pt x="2889753" y="3231183"/>
                  </a:lnTo>
                  <a:close/>
                </a:path>
                <a:path w="5528944" h="9429115">
                  <a:moveTo>
                    <a:pt x="3113015" y="3294683"/>
                  </a:moveTo>
                  <a:lnTo>
                    <a:pt x="2973543" y="3294683"/>
                  </a:lnTo>
                  <a:lnTo>
                    <a:pt x="2956433" y="3269283"/>
                  </a:lnTo>
                  <a:lnTo>
                    <a:pt x="2944659" y="3269283"/>
                  </a:lnTo>
                  <a:lnTo>
                    <a:pt x="2940116" y="3231183"/>
                  </a:lnTo>
                  <a:lnTo>
                    <a:pt x="2953742" y="3205783"/>
                  </a:lnTo>
                  <a:lnTo>
                    <a:pt x="3028840" y="3205783"/>
                  </a:lnTo>
                  <a:lnTo>
                    <a:pt x="3040965" y="3231183"/>
                  </a:lnTo>
                  <a:lnTo>
                    <a:pt x="3067539" y="3231183"/>
                  </a:lnTo>
                  <a:lnTo>
                    <a:pt x="3083164" y="3269283"/>
                  </a:lnTo>
                  <a:lnTo>
                    <a:pt x="3113015" y="3294683"/>
                  </a:lnTo>
                  <a:close/>
                </a:path>
                <a:path w="5528944" h="9429115">
                  <a:moveTo>
                    <a:pt x="3234739" y="3231183"/>
                  </a:moveTo>
                  <a:lnTo>
                    <a:pt x="3139214" y="3231183"/>
                  </a:lnTo>
                  <a:lnTo>
                    <a:pt x="3124677" y="3205783"/>
                  </a:lnTo>
                  <a:lnTo>
                    <a:pt x="3258058" y="3205783"/>
                  </a:lnTo>
                  <a:lnTo>
                    <a:pt x="3234739" y="3231183"/>
                  </a:lnTo>
                  <a:close/>
                </a:path>
                <a:path w="5528944" h="9429115">
                  <a:moveTo>
                    <a:pt x="3475784" y="3231183"/>
                  </a:moveTo>
                  <a:lnTo>
                    <a:pt x="3402536" y="3231183"/>
                  </a:lnTo>
                  <a:lnTo>
                    <a:pt x="3388666" y="3205783"/>
                  </a:lnTo>
                  <a:lnTo>
                    <a:pt x="3492823" y="3205783"/>
                  </a:lnTo>
                  <a:lnTo>
                    <a:pt x="3475784" y="3231183"/>
                  </a:lnTo>
                  <a:close/>
                </a:path>
                <a:path w="5528944" h="9429115">
                  <a:moveTo>
                    <a:pt x="3752705" y="3231183"/>
                  </a:moveTo>
                  <a:lnTo>
                    <a:pt x="3662078" y="3231183"/>
                  </a:lnTo>
                  <a:lnTo>
                    <a:pt x="3641023" y="3205783"/>
                  </a:lnTo>
                  <a:lnTo>
                    <a:pt x="3762406" y="3205783"/>
                  </a:lnTo>
                  <a:lnTo>
                    <a:pt x="3752705" y="3231183"/>
                  </a:lnTo>
                  <a:close/>
                </a:path>
                <a:path w="5528944" h="9429115">
                  <a:moveTo>
                    <a:pt x="4155962" y="3231183"/>
                  </a:moveTo>
                  <a:lnTo>
                    <a:pt x="4108370" y="3231183"/>
                  </a:lnTo>
                  <a:lnTo>
                    <a:pt x="4101112" y="3205783"/>
                  </a:lnTo>
                  <a:lnTo>
                    <a:pt x="4163829" y="3205783"/>
                  </a:lnTo>
                  <a:lnTo>
                    <a:pt x="4155962" y="3231183"/>
                  </a:lnTo>
                  <a:close/>
                </a:path>
                <a:path w="5528944" h="9429115">
                  <a:moveTo>
                    <a:pt x="4431896" y="3231183"/>
                  </a:moveTo>
                  <a:lnTo>
                    <a:pt x="4333223" y="3231183"/>
                  </a:lnTo>
                  <a:lnTo>
                    <a:pt x="4333118" y="3205783"/>
                  </a:lnTo>
                  <a:lnTo>
                    <a:pt x="4414364" y="3205783"/>
                  </a:lnTo>
                  <a:lnTo>
                    <a:pt x="4431896" y="3231183"/>
                  </a:lnTo>
                  <a:close/>
                </a:path>
                <a:path w="5528944" h="9429115">
                  <a:moveTo>
                    <a:pt x="4961716" y="3231183"/>
                  </a:moveTo>
                  <a:lnTo>
                    <a:pt x="4859350" y="3231183"/>
                  </a:lnTo>
                  <a:lnTo>
                    <a:pt x="4867129" y="3205783"/>
                  </a:lnTo>
                  <a:lnTo>
                    <a:pt x="4945573" y="3205783"/>
                  </a:lnTo>
                  <a:lnTo>
                    <a:pt x="4961716" y="3231183"/>
                  </a:lnTo>
                  <a:close/>
                </a:path>
                <a:path w="5528944" h="9429115">
                  <a:moveTo>
                    <a:pt x="908696" y="3332783"/>
                  </a:moveTo>
                  <a:lnTo>
                    <a:pt x="829519" y="3332783"/>
                  </a:lnTo>
                  <a:lnTo>
                    <a:pt x="813193" y="3294683"/>
                  </a:lnTo>
                  <a:lnTo>
                    <a:pt x="786055" y="3294683"/>
                  </a:lnTo>
                  <a:lnTo>
                    <a:pt x="775162" y="3269283"/>
                  </a:lnTo>
                  <a:lnTo>
                    <a:pt x="754393" y="3269283"/>
                  </a:lnTo>
                  <a:lnTo>
                    <a:pt x="729913" y="3231183"/>
                  </a:lnTo>
                  <a:lnTo>
                    <a:pt x="826127" y="3231183"/>
                  </a:lnTo>
                  <a:lnTo>
                    <a:pt x="851711" y="3269283"/>
                  </a:lnTo>
                  <a:lnTo>
                    <a:pt x="908696" y="3332783"/>
                  </a:lnTo>
                  <a:close/>
                </a:path>
                <a:path w="5528944" h="9429115">
                  <a:moveTo>
                    <a:pt x="1194375" y="3269283"/>
                  </a:moveTo>
                  <a:lnTo>
                    <a:pt x="1123908" y="3269283"/>
                  </a:lnTo>
                  <a:lnTo>
                    <a:pt x="1130922" y="3231183"/>
                  </a:lnTo>
                  <a:lnTo>
                    <a:pt x="1185169" y="3231183"/>
                  </a:lnTo>
                  <a:lnTo>
                    <a:pt x="1194375" y="3269283"/>
                  </a:lnTo>
                  <a:close/>
                </a:path>
                <a:path w="5528944" h="9429115">
                  <a:moveTo>
                    <a:pt x="1551427" y="3294683"/>
                  </a:moveTo>
                  <a:lnTo>
                    <a:pt x="1195342" y="3294683"/>
                  </a:lnTo>
                  <a:lnTo>
                    <a:pt x="1198125" y="3269283"/>
                  </a:lnTo>
                  <a:lnTo>
                    <a:pt x="1194375" y="3269283"/>
                  </a:lnTo>
                  <a:lnTo>
                    <a:pt x="1185169" y="3231183"/>
                  </a:lnTo>
                  <a:lnTo>
                    <a:pt x="1552588" y="3231183"/>
                  </a:lnTo>
                  <a:lnTo>
                    <a:pt x="1555152" y="3269283"/>
                  </a:lnTo>
                  <a:lnTo>
                    <a:pt x="1551427" y="3294683"/>
                  </a:lnTo>
                  <a:close/>
                </a:path>
                <a:path w="5528944" h="9429115">
                  <a:moveTo>
                    <a:pt x="1680950" y="3269283"/>
                  </a:moveTo>
                  <a:lnTo>
                    <a:pt x="1609190" y="3269283"/>
                  </a:lnTo>
                  <a:lnTo>
                    <a:pt x="1602745" y="3231183"/>
                  </a:lnTo>
                  <a:lnTo>
                    <a:pt x="1693683" y="3231183"/>
                  </a:lnTo>
                  <a:lnTo>
                    <a:pt x="1680950" y="3269283"/>
                  </a:lnTo>
                  <a:close/>
                </a:path>
                <a:path w="5528944" h="9429115">
                  <a:moveTo>
                    <a:pt x="1761964" y="3269283"/>
                  </a:moveTo>
                  <a:lnTo>
                    <a:pt x="1757674" y="3269283"/>
                  </a:lnTo>
                  <a:lnTo>
                    <a:pt x="1693530" y="3231183"/>
                  </a:lnTo>
                  <a:lnTo>
                    <a:pt x="1758990" y="3231183"/>
                  </a:lnTo>
                  <a:lnTo>
                    <a:pt x="1761964" y="3269283"/>
                  </a:lnTo>
                  <a:close/>
                </a:path>
                <a:path w="5528944" h="9429115">
                  <a:moveTo>
                    <a:pt x="1922644" y="3269283"/>
                  </a:moveTo>
                  <a:lnTo>
                    <a:pt x="1829319" y="3269283"/>
                  </a:lnTo>
                  <a:lnTo>
                    <a:pt x="1837354" y="3231183"/>
                  </a:lnTo>
                  <a:lnTo>
                    <a:pt x="1931611" y="3231183"/>
                  </a:lnTo>
                  <a:lnTo>
                    <a:pt x="1922644" y="3269283"/>
                  </a:lnTo>
                  <a:close/>
                </a:path>
                <a:path w="5528944" h="9429115">
                  <a:moveTo>
                    <a:pt x="2056668" y="3269283"/>
                  </a:moveTo>
                  <a:lnTo>
                    <a:pt x="1970385" y="3269283"/>
                  </a:lnTo>
                  <a:lnTo>
                    <a:pt x="1964644" y="3231183"/>
                  </a:lnTo>
                  <a:lnTo>
                    <a:pt x="2052202" y="3231183"/>
                  </a:lnTo>
                  <a:lnTo>
                    <a:pt x="2056668" y="3269283"/>
                  </a:lnTo>
                  <a:close/>
                </a:path>
                <a:path w="5528944" h="9429115">
                  <a:moveTo>
                    <a:pt x="2478929" y="3269283"/>
                  </a:moveTo>
                  <a:lnTo>
                    <a:pt x="2473802" y="3269283"/>
                  </a:lnTo>
                  <a:lnTo>
                    <a:pt x="2450804" y="3231183"/>
                  </a:lnTo>
                  <a:lnTo>
                    <a:pt x="2485066" y="3231183"/>
                  </a:lnTo>
                  <a:lnTo>
                    <a:pt x="2478929" y="3269283"/>
                  </a:lnTo>
                  <a:close/>
                </a:path>
                <a:path w="5528944" h="9429115">
                  <a:moveTo>
                    <a:pt x="3810415" y="3269283"/>
                  </a:moveTo>
                  <a:lnTo>
                    <a:pt x="3685164" y="3269283"/>
                  </a:lnTo>
                  <a:lnTo>
                    <a:pt x="3678277" y="3231183"/>
                  </a:lnTo>
                  <a:lnTo>
                    <a:pt x="3785073" y="3231183"/>
                  </a:lnTo>
                  <a:lnTo>
                    <a:pt x="3810415" y="3269283"/>
                  </a:lnTo>
                  <a:close/>
                </a:path>
                <a:path w="5528944" h="9429115">
                  <a:moveTo>
                    <a:pt x="3925253" y="3269283"/>
                  </a:moveTo>
                  <a:lnTo>
                    <a:pt x="3913114" y="3231183"/>
                  </a:lnTo>
                  <a:lnTo>
                    <a:pt x="3936737" y="3231183"/>
                  </a:lnTo>
                  <a:lnTo>
                    <a:pt x="3925253" y="3269283"/>
                  </a:lnTo>
                  <a:close/>
                </a:path>
                <a:path w="5528944" h="9429115">
                  <a:moveTo>
                    <a:pt x="4141101" y="3370883"/>
                  </a:moveTo>
                  <a:lnTo>
                    <a:pt x="4016974" y="3370883"/>
                  </a:lnTo>
                  <a:lnTo>
                    <a:pt x="4007581" y="3332783"/>
                  </a:lnTo>
                  <a:lnTo>
                    <a:pt x="3997058" y="3332783"/>
                  </a:lnTo>
                  <a:lnTo>
                    <a:pt x="3998145" y="3294683"/>
                  </a:lnTo>
                  <a:lnTo>
                    <a:pt x="4028696" y="3294683"/>
                  </a:lnTo>
                  <a:lnTo>
                    <a:pt x="4021026" y="3231183"/>
                  </a:lnTo>
                  <a:lnTo>
                    <a:pt x="4068975" y="3231183"/>
                  </a:lnTo>
                  <a:lnTo>
                    <a:pt x="4075128" y="3269283"/>
                  </a:lnTo>
                  <a:lnTo>
                    <a:pt x="4079089" y="3269283"/>
                  </a:lnTo>
                  <a:lnTo>
                    <a:pt x="4093030" y="3294683"/>
                  </a:lnTo>
                  <a:lnTo>
                    <a:pt x="4114073" y="3332783"/>
                  </a:lnTo>
                  <a:lnTo>
                    <a:pt x="4141101" y="3370883"/>
                  </a:lnTo>
                  <a:close/>
                </a:path>
                <a:path w="5528944" h="9429115">
                  <a:moveTo>
                    <a:pt x="4604155" y="3332783"/>
                  </a:moveTo>
                  <a:lnTo>
                    <a:pt x="4461188" y="3332783"/>
                  </a:lnTo>
                  <a:lnTo>
                    <a:pt x="4455460" y="3294683"/>
                  </a:lnTo>
                  <a:lnTo>
                    <a:pt x="4184136" y="3294683"/>
                  </a:lnTo>
                  <a:lnTo>
                    <a:pt x="4183572" y="3269283"/>
                  </a:lnTo>
                  <a:lnTo>
                    <a:pt x="4187221" y="3231183"/>
                  </a:lnTo>
                  <a:lnTo>
                    <a:pt x="4251661" y="3231183"/>
                  </a:lnTo>
                  <a:lnTo>
                    <a:pt x="4265388" y="3269283"/>
                  </a:lnTo>
                  <a:lnTo>
                    <a:pt x="4568291" y="3269283"/>
                  </a:lnTo>
                  <a:lnTo>
                    <a:pt x="4586963" y="3294683"/>
                  </a:lnTo>
                  <a:lnTo>
                    <a:pt x="4604155" y="3332783"/>
                  </a:lnTo>
                  <a:close/>
                </a:path>
                <a:path w="5528944" h="9429115">
                  <a:moveTo>
                    <a:pt x="4548281" y="3269283"/>
                  </a:moveTo>
                  <a:lnTo>
                    <a:pt x="4308304" y="3269283"/>
                  </a:lnTo>
                  <a:lnTo>
                    <a:pt x="4317055" y="3231183"/>
                  </a:lnTo>
                  <a:lnTo>
                    <a:pt x="4527031" y="3231183"/>
                  </a:lnTo>
                  <a:lnTo>
                    <a:pt x="4548281" y="3269283"/>
                  </a:lnTo>
                  <a:close/>
                </a:path>
                <a:path w="5528944" h="9429115">
                  <a:moveTo>
                    <a:pt x="4695048" y="3269283"/>
                  </a:moveTo>
                  <a:lnTo>
                    <a:pt x="4638860" y="3269283"/>
                  </a:lnTo>
                  <a:lnTo>
                    <a:pt x="4637584" y="3231183"/>
                  </a:lnTo>
                  <a:lnTo>
                    <a:pt x="4702961" y="3231183"/>
                  </a:lnTo>
                  <a:lnTo>
                    <a:pt x="4695048" y="3269283"/>
                  </a:lnTo>
                  <a:close/>
                </a:path>
                <a:path w="5528944" h="9429115">
                  <a:moveTo>
                    <a:pt x="4976730" y="3269283"/>
                  </a:moveTo>
                  <a:lnTo>
                    <a:pt x="4868864" y="3269283"/>
                  </a:lnTo>
                  <a:lnTo>
                    <a:pt x="4862893" y="3231183"/>
                  </a:lnTo>
                  <a:lnTo>
                    <a:pt x="4978368" y="3231183"/>
                  </a:lnTo>
                  <a:lnTo>
                    <a:pt x="4976730" y="3269283"/>
                  </a:lnTo>
                  <a:close/>
                </a:path>
                <a:path w="5528944" h="9429115">
                  <a:moveTo>
                    <a:pt x="318138" y="3294683"/>
                  </a:moveTo>
                  <a:lnTo>
                    <a:pt x="254515" y="3294683"/>
                  </a:lnTo>
                  <a:lnTo>
                    <a:pt x="250620" y="3269283"/>
                  </a:lnTo>
                  <a:lnTo>
                    <a:pt x="318330" y="3269283"/>
                  </a:lnTo>
                  <a:lnTo>
                    <a:pt x="318138" y="3294683"/>
                  </a:lnTo>
                  <a:close/>
                </a:path>
                <a:path w="5528944" h="9429115">
                  <a:moveTo>
                    <a:pt x="1027148" y="3332783"/>
                  </a:moveTo>
                  <a:lnTo>
                    <a:pt x="908696" y="3332783"/>
                  </a:lnTo>
                  <a:lnTo>
                    <a:pt x="924346" y="3294683"/>
                  </a:lnTo>
                  <a:lnTo>
                    <a:pt x="933644" y="3269283"/>
                  </a:lnTo>
                  <a:lnTo>
                    <a:pt x="1121961" y="3269283"/>
                  </a:lnTo>
                  <a:lnTo>
                    <a:pt x="1125506" y="3294683"/>
                  </a:lnTo>
                  <a:lnTo>
                    <a:pt x="1042503" y="3294683"/>
                  </a:lnTo>
                  <a:lnTo>
                    <a:pt x="1027148" y="3332783"/>
                  </a:lnTo>
                  <a:close/>
                </a:path>
                <a:path w="5528944" h="9429115">
                  <a:moveTo>
                    <a:pt x="1195337" y="3294683"/>
                  </a:moveTo>
                  <a:lnTo>
                    <a:pt x="1125506" y="3294683"/>
                  </a:lnTo>
                  <a:lnTo>
                    <a:pt x="1121961" y="3269283"/>
                  </a:lnTo>
                  <a:lnTo>
                    <a:pt x="1198125" y="3269283"/>
                  </a:lnTo>
                  <a:lnTo>
                    <a:pt x="1195337" y="3294683"/>
                  </a:lnTo>
                  <a:close/>
                </a:path>
                <a:path w="5528944" h="9429115">
                  <a:moveTo>
                    <a:pt x="1915799" y="3294683"/>
                  </a:moveTo>
                  <a:lnTo>
                    <a:pt x="1820957" y="3294683"/>
                  </a:lnTo>
                  <a:lnTo>
                    <a:pt x="1822193" y="3269283"/>
                  </a:lnTo>
                  <a:lnTo>
                    <a:pt x="1913019" y="3269283"/>
                  </a:lnTo>
                  <a:lnTo>
                    <a:pt x="1915799" y="3294683"/>
                  </a:lnTo>
                  <a:close/>
                </a:path>
                <a:path w="5528944" h="9429115">
                  <a:moveTo>
                    <a:pt x="2047090" y="3294683"/>
                  </a:moveTo>
                  <a:lnTo>
                    <a:pt x="2011270" y="3294683"/>
                  </a:lnTo>
                  <a:lnTo>
                    <a:pt x="2004342" y="3269283"/>
                  </a:lnTo>
                  <a:lnTo>
                    <a:pt x="2056177" y="3269283"/>
                  </a:lnTo>
                  <a:lnTo>
                    <a:pt x="2047090" y="3294683"/>
                  </a:lnTo>
                  <a:close/>
                </a:path>
                <a:path w="5528944" h="9429115">
                  <a:moveTo>
                    <a:pt x="3857845" y="3370883"/>
                  </a:moveTo>
                  <a:lnTo>
                    <a:pt x="3780421" y="3370883"/>
                  </a:lnTo>
                  <a:lnTo>
                    <a:pt x="3776197" y="3294683"/>
                  </a:lnTo>
                  <a:lnTo>
                    <a:pt x="3702484" y="3294683"/>
                  </a:lnTo>
                  <a:lnTo>
                    <a:pt x="3692535" y="3269283"/>
                  </a:lnTo>
                  <a:lnTo>
                    <a:pt x="3827013" y="3269283"/>
                  </a:lnTo>
                  <a:lnTo>
                    <a:pt x="3845084" y="3294683"/>
                  </a:lnTo>
                  <a:lnTo>
                    <a:pt x="3862946" y="3332783"/>
                  </a:lnTo>
                  <a:lnTo>
                    <a:pt x="3878918" y="3332783"/>
                  </a:lnTo>
                  <a:lnTo>
                    <a:pt x="3857845" y="3370883"/>
                  </a:lnTo>
                  <a:close/>
                </a:path>
                <a:path w="5528944" h="9429115">
                  <a:moveTo>
                    <a:pt x="614120" y="3459783"/>
                  </a:moveTo>
                  <a:lnTo>
                    <a:pt x="494110" y="3459783"/>
                  </a:lnTo>
                  <a:lnTo>
                    <a:pt x="509014" y="3434383"/>
                  </a:lnTo>
                  <a:lnTo>
                    <a:pt x="509484" y="3396283"/>
                  </a:lnTo>
                  <a:lnTo>
                    <a:pt x="493254" y="3370883"/>
                  </a:lnTo>
                  <a:lnTo>
                    <a:pt x="458058" y="3294683"/>
                  </a:lnTo>
                  <a:lnTo>
                    <a:pt x="553412" y="3294683"/>
                  </a:lnTo>
                  <a:lnTo>
                    <a:pt x="556031" y="3370883"/>
                  </a:lnTo>
                  <a:lnTo>
                    <a:pt x="572063" y="3396283"/>
                  </a:lnTo>
                  <a:lnTo>
                    <a:pt x="592070" y="3396283"/>
                  </a:lnTo>
                  <a:lnTo>
                    <a:pt x="611200" y="3434383"/>
                  </a:lnTo>
                  <a:lnTo>
                    <a:pt x="618836" y="3434383"/>
                  </a:lnTo>
                  <a:lnTo>
                    <a:pt x="614120" y="3459783"/>
                  </a:lnTo>
                  <a:close/>
                </a:path>
                <a:path w="5528944" h="9429115">
                  <a:moveTo>
                    <a:pt x="1261686" y="3332783"/>
                  </a:moveTo>
                  <a:lnTo>
                    <a:pt x="1088792" y="3332783"/>
                  </a:lnTo>
                  <a:lnTo>
                    <a:pt x="1077299" y="3294683"/>
                  </a:lnTo>
                  <a:lnTo>
                    <a:pt x="1282041" y="3294683"/>
                  </a:lnTo>
                  <a:lnTo>
                    <a:pt x="1261686" y="3332783"/>
                  </a:lnTo>
                  <a:close/>
                </a:path>
                <a:path w="5528944" h="9429115">
                  <a:moveTo>
                    <a:pt x="1525383" y="3332783"/>
                  </a:moveTo>
                  <a:lnTo>
                    <a:pt x="1347193" y="3332783"/>
                  </a:lnTo>
                  <a:lnTo>
                    <a:pt x="1334543" y="3294683"/>
                  </a:lnTo>
                  <a:lnTo>
                    <a:pt x="1541482" y="3294683"/>
                  </a:lnTo>
                  <a:lnTo>
                    <a:pt x="1525383" y="3332783"/>
                  </a:lnTo>
                  <a:close/>
                </a:path>
                <a:path w="5528944" h="9429115">
                  <a:moveTo>
                    <a:pt x="1935144" y="3332783"/>
                  </a:moveTo>
                  <a:lnTo>
                    <a:pt x="1843219" y="3332783"/>
                  </a:lnTo>
                  <a:lnTo>
                    <a:pt x="1835901" y="3294683"/>
                  </a:lnTo>
                  <a:lnTo>
                    <a:pt x="1928173" y="3294683"/>
                  </a:lnTo>
                  <a:lnTo>
                    <a:pt x="1935144" y="3332783"/>
                  </a:lnTo>
                  <a:close/>
                </a:path>
                <a:path w="5528944" h="9429115">
                  <a:moveTo>
                    <a:pt x="2335847" y="3332783"/>
                  </a:moveTo>
                  <a:lnTo>
                    <a:pt x="2324648" y="3332783"/>
                  </a:lnTo>
                  <a:lnTo>
                    <a:pt x="2316069" y="3294683"/>
                  </a:lnTo>
                  <a:lnTo>
                    <a:pt x="2332999" y="3294683"/>
                  </a:lnTo>
                  <a:lnTo>
                    <a:pt x="2335847" y="3332783"/>
                  </a:lnTo>
                  <a:close/>
                </a:path>
                <a:path w="5528944" h="9429115">
                  <a:moveTo>
                    <a:pt x="3079285" y="3332783"/>
                  </a:moveTo>
                  <a:lnTo>
                    <a:pt x="2994119" y="3332783"/>
                  </a:lnTo>
                  <a:lnTo>
                    <a:pt x="3052633" y="3294683"/>
                  </a:lnTo>
                  <a:lnTo>
                    <a:pt x="3070872" y="3294683"/>
                  </a:lnTo>
                  <a:lnTo>
                    <a:pt x="3079285" y="3332783"/>
                  </a:lnTo>
                  <a:close/>
                </a:path>
                <a:path w="5528944" h="9429115">
                  <a:moveTo>
                    <a:pt x="3294848" y="3370883"/>
                  </a:moveTo>
                  <a:lnTo>
                    <a:pt x="3193141" y="3370883"/>
                  </a:lnTo>
                  <a:lnTo>
                    <a:pt x="3213130" y="3332783"/>
                  </a:lnTo>
                  <a:lnTo>
                    <a:pt x="3231040" y="3332783"/>
                  </a:lnTo>
                  <a:lnTo>
                    <a:pt x="3252456" y="3294683"/>
                  </a:lnTo>
                  <a:lnTo>
                    <a:pt x="3282961" y="3332783"/>
                  </a:lnTo>
                  <a:lnTo>
                    <a:pt x="3294848" y="3370883"/>
                  </a:lnTo>
                  <a:close/>
                </a:path>
                <a:path w="5528944" h="9429115">
                  <a:moveTo>
                    <a:pt x="4355374" y="3332783"/>
                  </a:moveTo>
                  <a:lnTo>
                    <a:pt x="4266958" y="3332783"/>
                  </a:lnTo>
                  <a:lnTo>
                    <a:pt x="4232827" y="3294683"/>
                  </a:lnTo>
                  <a:lnTo>
                    <a:pt x="4359910" y="3294683"/>
                  </a:lnTo>
                  <a:lnTo>
                    <a:pt x="4355374" y="3332783"/>
                  </a:lnTo>
                  <a:close/>
                </a:path>
                <a:path w="5528944" h="9429115">
                  <a:moveTo>
                    <a:pt x="4838495" y="3332783"/>
                  </a:moveTo>
                  <a:lnTo>
                    <a:pt x="4725472" y="3332783"/>
                  </a:lnTo>
                  <a:lnTo>
                    <a:pt x="4748239" y="3294683"/>
                  </a:lnTo>
                  <a:lnTo>
                    <a:pt x="4824623" y="3294683"/>
                  </a:lnTo>
                  <a:lnTo>
                    <a:pt x="4838495" y="3332783"/>
                  </a:lnTo>
                  <a:close/>
                </a:path>
                <a:path w="5528944" h="9429115">
                  <a:moveTo>
                    <a:pt x="5330338" y="3332783"/>
                  </a:moveTo>
                  <a:lnTo>
                    <a:pt x="5324837" y="3332783"/>
                  </a:lnTo>
                  <a:lnTo>
                    <a:pt x="5329715" y="3294683"/>
                  </a:lnTo>
                  <a:lnTo>
                    <a:pt x="5330338" y="3332783"/>
                  </a:lnTo>
                  <a:close/>
                </a:path>
                <a:path w="5528944" h="9429115">
                  <a:moveTo>
                    <a:pt x="498645" y="3535983"/>
                  </a:moveTo>
                  <a:lnTo>
                    <a:pt x="344269" y="3535983"/>
                  </a:lnTo>
                  <a:lnTo>
                    <a:pt x="293154" y="3434383"/>
                  </a:lnTo>
                  <a:lnTo>
                    <a:pt x="309222" y="3396283"/>
                  </a:lnTo>
                  <a:lnTo>
                    <a:pt x="328179" y="3370883"/>
                  </a:lnTo>
                  <a:lnTo>
                    <a:pt x="349474" y="3370883"/>
                  </a:lnTo>
                  <a:lnTo>
                    <a:pt x="372560" y="3332783"/>
                  </a:lnTo>
                  <a:lnTo>
                    <a:pt x="405038" y="3332783"/>
                  </a:lnTo>
                  <a:lnTo>
                    <a:pt x="410087" y="3370883"/>
                  </a:lnTo>
                  <a:lnTo>
                    <a:pt x="376195" y="3396283"/>
                  </a:lnTo>
                  <a:lnTo>
                    <a:pt x="390236" y="3434383"/>
                  </a:lnTo>
                  <a:lnTo>
                    <a:pt x="411233" y="3434383"/>
                  </a:lnTo>
                  <a:lnTo>
                    <a:pt x="444190" y="3459783"/>
                  </a:lnTo>
                  <a:lnTo>
                    <a:pt x="552982" y="3459783"/>
                  </a:lnTo>
                  <a:lnTo>
                    <a:pt x="538767" y="3497883"/>
                  </a:lnTo>
                  <a:lnTo>
                    <a:pt x="520169" y="3497883"/>
                  </a:lnTo>
                  <a:lnTo>
                    <a:pt x="498645" y="3535983"/>
                  </a:lnTo>
                  <a:close/>
                </a:path>
                <a:path w="5528944" h="9429115">
                  <a:moveTo>
                    <a:pt x="991527" y="3497883"/>
                  </a:moveTo>
                  <a:lnTo>
                    <a:pt x="903453" y="3497883"/>
                  </a:lnTo>
                  <a:lnTo>
                    <a:pt x="908892" y="3459783"/>
                  </a:lnTo>
                  <a:lnTo>
                    <a:pt x="911419" y="3459783"/>
                  </a:lnTo>
                  <a:lnTo>
                    <a:pt x="911741" y="3434383"/>
                  </a:lnTo>
                  <a:lnTo>
                    <a:pt x="910164" y="3396283"/>
                  </a:lnTo>
                  <a:lnTo>
                    <a:pt x="899115" y="3396283"/>
                  </a:lnTo>
                  <a:lnTo>
                    <a:pt x="888918" y="3370883"/>
                  </a:lnTo>
                  <a:lnTo>
                    <a:pt x="875617" y="3370883"/>
                  </a:lnTo>
                  <a:lnTo>
                    <a:pt x="861932" y="3332783"/>
                  </a:lnTo>
                  <a:lnTo>
                    <a:pt x="1014068" y="3332783"/>
                  </a:lnTo>
                  <a:lnTo>
                    <a:pt x="991945" y="3370883"/>
                  </a:lnTo>
                  <a:lnTo>
                    <a:pt x="978417" y="3396283"/>
                  </a:lnTo>
                  <a:lnTo>
                    <a:pt x="977083" y="3434383"/>
                  </a:lnTo>
                  <a:lnTo>
                    <a:pt x="991527" y="3497883"/>
                  </a:lnTo>
                  <a:close/>
                </a:path>
                <a:path w="5528944" h="9429115">
                  <a:moveTo>
                    <a:pt x="1200486" y="3370883"/>
                  </a:moveTo>
                  <a:lnTo>
                    <a:pt x="1140380" y="3370883"/>
                  </a:lnTo>
                  <a:lnTo>
                    <a:pt x="1121243" y="3332783"/>
                  </a:lnTo>
                  <a:lnTo>
                    <a:pt x="1206334" y="3332783"/>
                  </a:lnTo>
                  <a:lnTo>
                    <a:pt x="1200486" y="3370883"/>
                  </a:lnTo>
                  <a:close/>
                </a:path>
                <a:path w="5528944" h="9429115">
                  <a:moveTo>
                    <a:pt x="1505344" y="3370883"/>
                  </a:moveTo>
                  <a:lnTo>
                    <a:pt x="1369645" y="3370883"/>
                  </a:lnTo>
                  <a:lnTo>
                    <a:pt x="1365689" y="3332783"/>
                  </a:lnTo>
                  <a:lnTo>
                    <a:pt x="1503083" y="3332783"/>
                  </a:lnTo>
                  <a:lnTo>
                    <a:pt x="1505344" y="3370883"/>
                  </a:lnTo>
                  <a:close/>
                </a:path>
                <a:path w="5528944" h="9429115">
                  <a:moveTo>
                    <a:pt x="1752078" y="3370883"/>
                  </a:moveTo>
                  <a:lnTo>
                    <a:pt x="1594900" y="3370883"/>
                  </a:lnTo>
                  <a:lnTo>
                    <a:pt x="1607172" y="3332783"/>
                  </a:lnTo>
                  <a:lnTo>
                    <a:pt x="1735931" y="3332783"/>
                  </a:lnTo>
                  <a:lnTo>
                    <a:pt x="1752078" y="3370883"/>
                  </a:lnTo>
                  <a:close/>
                </a:path>
                <a:path w="5528944" h="9429115">
                  <a:moveTo>
                    <a:pt x="1929793" y="3434383"/>
                  </a:moveTo>
                  <a:lnTo>
                    <a:pt x="1864488" y="3434383"/>
                  </a:lnTo>
                  <a:lnTo>
                    <a:pt x="1864814" y="3396283"/>
                  </a:lnTo>
                  <a:lnTo>
                    <a:pt x="1865109" y="3332783"/>
                  </a:lnTo>
                  <a:lnTo>
                    <a:pt x="1942290" y="3332783"/>
                  </a:lnTo>
                  <a:lnTo>
                    <a:pt x="1953721" y="3370883"/>
                  </a:lnTo>
                  <a:lnTo>
                    <a:pt x="1957782" y="3370883"/>
                  </a:lnTo>
                  <a:lnTo>
                    <a:pt x="1954506" y="3396283"/>
                  </a:lnTo>
                  <a:lnTo>
                    <a:pt x="1943927" y="3396283"/>
                  </a:lnTo>
                  <a:lnTo>
                    <a:pt x="1929793" y="3434383"/>
                  </a:lnTo>
                  <a:close/>
                </a:path>
                <a:path w="5528944" h="9429115">
                  <a:moveTo>
                    <a:pt x="3646823" y="3370883"/>
                  </a:moveTo>
                  <a:lnTo>
                    <a:pt x="3577534" y="3370883"/>
                  </a:lnTo>
                  <a:lnTo>
                    <a:pt x="3580121" y="3332783"/>
                  </a:lnTo>
                  <a:lnTo>
                    <a:pt x="3641785" y="3332783"/>
                  </a:lnTo>
                  <a:lnTo>
                    <a:pt x="3646823" y="3370883"/>
                  </a:lnTo>
                  <a:close/>
                </a:path>
                <a:path w="5528944" h="9429115">
                  <a:moveTo>
                    <a:pt x="4594471" y="3370883"/>
                  </a:moveTo>
                  <a:lnTo>
                    <a:pt x="4449861" y="3370883"/>
                  </a:lnTo>
                  <a:lnTo>
                    <a:pt x="4458167" y="3332783"/>
                  </a:lnTo>
                  <a:lnTo>
                    <a:pt x="4601096" y="3332783"/>
                  </a:lnTo>
                  <a:lnTo>
                    <a:pt x="4594471" y="3370883"/>
                  </a:lnTo>
                  <a:close/>
                </a:path>
                <a:path w="5528944" h="9429115">
                  <a:moveTo>
                    <a:pt x="4762263" y="3396283"/>
                  </a:moveTo>
                  <a:lnTo>
                    <a:pt x="4658317" y="3396283"/>
                  </a:lnTo>
                  <a:lnTo>
                    <a:pt x="4685957" y="3370883"/>
                  </a:lnTo>
                  <a:lnTo>
                    <a:pt x="4709779" y="3332783"/>
                  </a:lnTo>
                  <a:lnTo>
                    <a:pt x="4859366" y="3332783"/>
                  </a:lnTo>
                  <a:lnTo>
                    <a:pt x="4861756" y="3370883"/>
                  </a:lnTo>
                  <a:lnTo>
                    <a:pt x="4751570" y="3370883"/>
                  </a:lnTo>
                  <a:lnTo>
                    <a:pt x="4762263" y="3396283"/>
                  </a:lnTo>
                  <a:close/>
                </a:path>
                <a:path w="5528944" h="9429115">
                  <a:moveTo>
                    <a:pt x="245449" y="3396283"/>
                  </a:moveTo>
                  <a:lnTo>
                    <a:pt x="212557" y="3396283"/>
                  </a:lnTo>
                  <a:lnTo>
                    <a:pt x="209076" y="3370883"/>
                  </a:lnTo>
                  <a:lnTo>
                    <a:pt x="248032" y="3370883"/>
                  </a:lnTo>
                  <a:lnTo>
                    <a:pt x="245449" y="3396283"/>
                  </a:lnTo>
                  <a:close/>
                </a:path>
                <a:path w="5528944" h="9429115">
                  <a:moveTo>
                    <a:pt x="1524528" y="3396283"/>
                  </a:moveTo>
                  <a:lnTo>
                    <a:pt x="1353239" y="3396283"/>
                  </a:lnTo>
                  <a:lnTo>
                    <a:pt x="1362748" y="3370883"/>
                  </a:lnTo>
                  <a:lnTo>
                    <a:pt x="1512944" y="3370883"/>
                  </a:lnTo>
                  <a:lnTo>
                    <a:pt x="1524528" y="3396283"/>
                  </a:lnTo>
                  <a:close/>
                </a:path>
                <a:path w="5528944" h="9429115">
                  <a:moveTo>
                    <a:pt x="1787046" y="3396283"/>
                  </a:moveTo>
                  <a:lnTo>
                    <a:pt x="1568704" y="3396283"/>
                  </a:lnTo>
                  <a:lnTo>
                    <a:pt x="1576044" y="3370883"/>
                  </a:lnTo>
                  <a:lnTo>
                    <a:pt x="1777752" y="3370883"/>
                  </a:lnTo>
                  <a:lnTo>
                    <a:pt x="1787046" y="3396283"/>
                  </a:lnTo>
                  <a:close/>
                </a:path>
                <a:path w="5528944" h="9429115">
                  <a:moveTo>
                    <a:pt x="2704687" y="3396283"/>
                  </a:moveTo>
                  <a:lnTo>
                    <a:pt x="2673922" y="3396283"/>
                  </a:lnTo>
                  <a:lnTo>
                    <a:pt x="2669307" y="3370883"/>
                  </a:lnTo>
                  <a:lnTo>
                    <a:pt x="2703900" y="3370883"/>
                  </a:lnTo>
                  <a:lnTo>
                    <a:pt x="2704687" y="3396283"/>
                  </a:lnTo>
                  <a:close/>
                </a:path>
                <a:path w="5528944" h="9429115">
                  <a:moveTo>
                    <a:pt x="2970575" y="3396283"/>
                  </a:moveTo>
                  <a:lnTo>
                    <a:pt x="2951223" y="3396283"/>
                  </a:lnTo>
                  <a:lnTo>
                    <a:pt x="2950208" y="3370883"/>
                  </a:lnTo>
                  <a:lnTo>
                    <a:pt x="2976699" y="3370883"/>
                  </a:lnTo>
                  <a:lnTo>
                    <a:pt x="2970575" y="3396283"/>
                  </a:lnTo>
                  <a:close/>
                </a:path>
                <a:path w="5528944" h="9429115">
                  <a:moveTo>
                    <a:pt x="3310221" y="3396283"/>
                  </a:moveTo>
                  <a:lnTo>
                    <a:pt x="3140487" y="3396283"/>
                  </a:lnTo>
                  <a:lnTo>
                    <a:pt x="3146283" y="3370883"/>
                  </a:lnTo>
                  <a:lnTo>
                    <a:pt x="3301396" y="3370883"/>
                  </a:lnTo>
                  <a:lnTo>
                    <a:pt x="3310221" y="3396283"/>
                  </a:lnTo>
                  <a:close/>
                </a:path>
                <a:path w="5528944" h="9429115">
                  <a:moveTo>
                    <a:pt x="3503427" y="3396283"/>
                  </a:moveTo>
                  <a:lnTo>
                    <a:pt x="3376064" y="3396283"/>
                  </a:lnTo>
                  <a:lnTo>
                    <a:pt x="3388546" y="3370883"/>
                  </a:lnTo>
                  <a:lnTo>
                    <a:pt x="3490544" y="3370883"/>
                  </a:lnTo>
                  <a:lnTo>
                    <a:pt x="3503427" y="3396283"/>
                  </a:lnTo>
                  <a:close/>
                </a:path>
                <a:path w="5528944" h="9429115">
                  <a:moveTo>
                    <a:pt x="3647898" y="3396283"/>
                  </a:moveTo>
                  <a:lnTo>
                    <a:pt x="3603887" y="3396283"/>
                  </a:lnTo>
                  <a:lnTo>
                    <a:pt x="3587588" y="3370883"/>
                  </a:lnTo>
                  <a:lnTo>
                    <a:pt x="3649918" y="3370883"/>
                  </a:lnTo>
                  <a:lnTo>
                    <a:pt x="3647898" y="3396283"/>
                  </a:lnTo>
                  <a:close/>
                </a:path>
                <a:path w="5528944" h="9429115">
                  <a:moveTo>
                    <a:pt x="4211975" y="3396283"/>
                  </a:moveTo>
                  <a:lnTo>
                    <a:pt x="4072149" y="3396283"/>
                  </a:lnTo>
                  <a:lnTo>
                    <a:pt x="4058638" y="3370883"/>
                  </a:lnTo>
                  <a:lnTo>
                    <a:pt x="4173002" y="3370883"/>
                  </a:lnTo>
                  <a:lnTo>
                    <a:pt x="4211975" y="3396283"/>
                  </a:lnTo>
                  <a:close/>
                </a:path>
                <a:path w="5528944" h="9429115">
                  <a:moveTo>
                    <a:pt x="4531564" y="3434383"/>
                  </a:moveTo>
                  <a:lnTo>
                    <a:pt x="4331192" y="3434383"/>
                  </a:lnTo>
                  <a:lnTo>
                    <a:pt x="4376806" y="3370883"/>
                  </a:lnTo>
                  <a:lnTo>
                    <a:pt x="4493052" y="3370883"/>
                  </a:lnTo>
                  <a:lnTo>
                    <a:pt x="4512491" y="3396283"/>
                  </a:lnTo>
                  <a:lnTo>
                    <a:pt x="4531564" y="3434383"/>
                  </a:lnTo>
                  <a:close/>
                </a:path>
                <a:path w="5528944" h="9429115">
                  <a:moveTo>
                    <a:pt x="5014575" y="3396283"/>
                  </a:moveTo>
                  <a:lnTo>
                    <a:pt x="4915711" y="3396283"/>
                  </a:lnTo>
                  <a:lnTo>
                    <a:pt x="4938214" y="3370883"/>
                  </a:lnTo>
                  <a:lnTo>
                    <a:pt x="5006053" y="3370883"/>
                  </a:lnTo>
                  <a:lnTo>
                    <a:pt x="5014575" y="3396283"/>
                  </a:lnTo>
                  <a:close/>
                </a:path>
                <a:path w="5528944" h="9429115">
                  <a:moveTo>
                    <a:pt x="5184455" y="3434383"/>
                  </a:moveTo>
                  <a:lnTo>
                    <a:pt x="4828505" y="3434383"/>
                  </a:lnTo>
                  <a:lnTo>
                    <a:pt x="4850354" y="3396283"/>
                  </a:lnTo>
                  <a:lnTo>
                    <a:pt x="5167782" y="3396283"/>
                  </a:lnTo>
                  <a:lnTo>
                    <a:pt x="5182393" y="3370883"/>
                  </a:lnTo>
                  <a:lnTo>
                    <a:pt x="5219463" y="3370883"/>
                  </a:lnTo>
                  <a:lnTo>
                    <a:pt x="5204236" y="3396283"/>
                  </a:lnTo>
                  <a:lnTo>
                    <a:pt x="5184455" y="3434383"/>
                  </a:lnTo>
                  <a:close/>
                </a:path>
                <a:path w="5528944" h="9429115">
                  <a:moveTo>
                    <a:pt x="95852" y="3434383"/>
                  </a:moveTo>
                  <a:lnTo>
                    <a:pt x="22440" y="3434383"/>
                  </a:lnTo>
                  <a:lnTo>
                    <a:pt x="29650" y="3396283"/>
                  </a:lnTo>
                  <a:lnTo>
                    <a:pt x="85380" y="3396283"/>
                  </a:lnTo>
                  <a:lnTo>
                    <a:pt x="95852" y="3434383"/>
                  </a:lnTo>
                  <a:close/>
                </a:path>
                <a:path w="5528944" h="9429115">
                  <a:moveTo>
                    <a:pt x="1138372" y="3434383"/>
                  </a:moveTo>
                  <a:lnTo>
                    <a:pt x="1059486" y="3434383"/>
                  </a:lnTo>
                  <a:lnTo>
                    <a:pt x="1073468" y="3396283"/>
                  </a:lnTo>
                  <a:lnTo>
                    <a:pt x="1119147" y="3396283"/>
                  </a:lnTo>
                  <a:lnTo>
                    <a:pt x="1138372" y="3434383"/>
                  </a:lnTo>
                  <a:close/>
                </a:path>
                <a:path w="5528944" h="9429115">
                  <a:moveTo>
                    <a:pt x="1663688" y="3459783"/>
                  </a:moveTo>
                  <a:lnTo>
                    <a:pt x="1044436" y="3459783"/>
                  </a:lnTo>
                  <a:lnTo>
                    <a:pt x="1034273" y="3434383"/>
                  </a:lnTo>
                  <a:lnTo>
                    <a:pt x="1202384" y="3434383"/>
                  </a:lnTo>
                  <a:lnTo>
                    <a:pt x="1315616" y="3396283"/>
                  </a:lnTo>
                  <a:lnTo>
                    <a:pt x="1680297" y="3396283"/>
                  </a:lnTo>
                  <a:lnTo>
                    <a:pt x="1665822" y="3434383"/>
                  </a:lnTo>
                  <a:lnTo>
                    <a:pt x="1663688" y="3459783"/>
                  </a:lnTo>
                  <a:close/>
                </a:path>
                <a:path w="5528944" h="9429115">
                  <a:moveTo>
                    <a:pt x="1805907" y="3434383"/>
                  </a:moveTo>
                  <a:lnTo>
                    <a:pt x="1712664" y="3434383"/>
                  </a:lnTo>
                  <a:lnTo>
                    <a:pt x="1704091" y="3396283"/>
                  </a:lnTo>
                  <a:lnTo>
                    <a:pt x="1800455" y="3396283"/>
                  </a:lnTo>
                  <a:lnTo>
                    <a:pt x="1805907" y="3434383"/>
                  </a:lnTo>
                  <a:close/>
                </a:path>
                <a:path w="5528944" h="9429115">
                  <a:moveTo>
                    <a:pt x="3448705" y="3434383"/>
                  </a:moveTo>
                  <a:lnTo>
                    <a:pt x="3160205" y="3434383"/>
                  </a:lnTo>
                  <a:lnTo>
                    <a:pt x="3147538" y="3396283"/>
                  </a:lnTo>
                  <a:lnTo>
                    <a:pt x="3469084" y="3396283"/>
                  </a:lnTo>
                  <a:lnTo>
                    <a:pt x="3448705" y="3434383"/>
                  </a:lnTo>
                  <a:close/>
                </a:path>
                <a:path w="5528944" h="9429115">
                  <a:moveTo>
                    <a:pt x="3749937" y="3434383"/>
                  </a:moveTo>
                  <a:lnTo>
                    <a:pt x="3733859" y="3434383"/>
                  </a:lnTo>
                  <a:lnTo>
                    <a:pt x="3737003" y="3396283"/>
                  </a:lnTo>
                  <a:lnTo>
                    <a:pt x="3758352" y="3396283"/>
                  </a:lnTo>
                  <a:lnTo>
                    <a:pt x="3749937" y="3434383"/>
                  </a:lnTo>
                  <a:close/>
                </a:path>
                <a:path w="5528944" h="9429115">
                  <a:moveTo>
                    <a:pt x="4037986" y="3434383"/>
                  </a:moveTo>
                  <a:lnTo>
                    <a:pt x="3946404" y="3434383"/>
                  </a:lnTo>
                  <a:lnTo>
                    <a:pt x="3951450" y="3396283"/>
                  </a:lnTo>
                  <a:lnTo>
                    <a:pt x="4006995" y="3396283"/>
                  </a:lnTo>
                  <a:lnTo>
                    <a:pt x="4037986" y="3434383"/>
                  </a:lnTo>
                  <a:close/>
                </a:path>
                <a:path w="5528944" h="9429115">
                  <a:moveTo>
                    <a:pt x="4331192" y="3434383"/>
                  </a:moveTo>
                  <a:lnTo>
                    <a:pt x="4079451" y="3434383"/>
                  </a:lnTo>
                  <a:lnTo>
                    <a:pt x="4082954" y="3396283"/>
                  </a:lnTo>
                  <a:lnTo>
                    <a:pt x="4291666" y="3396283"/>
                  </a:lnTo>
                  <a:lnTo>
                    <a:pt x="4331192" y="3434383"/>
                  </a:lnTo>
                  <a:close/>
                </a:path>
                <a:path w="5528944" h="9429115">
                  <a:moveTo>
                    <a:pt x="4788915" y="3434383"/>
                  </a:moveTo>
                  <a:lnTo>
                    <a:pt x="4631203" y="3434383"/>
                  </a:lnTo>
                  <a:lnTo>
                    <a:pt x="4631167" y="3396283"/>
                  </a:lnTo>
                  <a:lnTo>
                    <a:pt x="4774459" y="3396283"/>
                  </a:lnTo>
                  <a:lnTo>
                    <a:pt x="4788915" y="3434383"/>
                  </a:lnTo>
                  <a:close/>
                </a:path>
                <a:path w="5528944" h="9429115">
                  <a:moveTo>
                    <a:pt x="155065" y="3459783"/>
                  </a:moveTo>
                  <a:lnTo>
                    <a:pt x="18293" y="3459783"/>
                  </a:lnTo>
                  <a:lnTo>
                    <a:pt x="14299" y="3434383"/>
                  </a:lnTo>
                  <a:lnTo>
                    <a:pt x="130521" y="3434383"/>
                  </a:lnTo>
                  <a:lnTo>
                    <a:pt x="155065" y="3459783"/>
                  </a:lnTo>
                  <a:close/>
                </a:path>
                <a:path w="5528944" h="9429115">
                  <a:moveTo>
                    <a:pt x="1916912" y="3459783"/>
                  </a:moveTo>
                  <a:lnTo>
                    <a:pt x="1739136" y="3459783"/>
                  </a:lnTo>
                  <a:lnTo>
                    <a:pt x="1720148" y="3434383"/>
                  </a:lnTo>
                  <a:lnTo>
                    <a:pt x="1923016" y="3434383"/>
                  </a:lnTo>
                  <a:lnTo>
                    <a:pt x="1916912" y="3459783"/>
                  </a:lnTo>
                  <a:close/>
                </a:path>
                <a:path w="5528944" h="9429115">
                  <a:moveTo>
                    <a:pt x="2324322" y="3459783"/>
                  </a:moveTo>
                  <a:lnTo>
                    <a:pt x="2294458" y="3459783"/>
                  </a:lnTo>
                  <a:lnTo>
                    <a:pt x="2300680" y="3434383"/>
                  </a:lnTo>
                  <a:lnTo>
                    <a:pt x="2321178" y="3434383"/>
                  </a:lnTo>
                  <a:lnTo>
                    <a:pt x="2324322" y="3459783"/>
                  </a:lnTo>
                  <a:close/>
                </a:path>
                <a:path w="5528944" h="9429115">
                  <a:moveTo>
                    <a:pt x="3095867" y="3459783"/>
                  </a:moveTo>
                  <a:lnTo>
                    <a:pt x="3017695" y="3459783"/>
                  </a:lnTo>
                  <a:lnTo>
                    <a:pt x="3018743" y="3434383"/>
                  </a:lnTo>
                  <a:lnTo>
                    <a:pt x="3074103" y="3434383"/>
                  </a:lnTo>
                  <a:lnTo>
                    <a:pt x="3095867" y="3459783"/>
                  </a:lnTo>
                  <a:close/>
                </a:path>
                <a:path w="5528944" h="9429115">
                  <a:moveTo>
                    <a:pt x="3372162" y="3497883"/>
                  </a:moveTo>
                  <a:lnTo>
                    <a:pt x="3341948" y="3497883"/>
                  </a:lnTo>
                  <a:lnTo>
                    <a:pt x="3212986" y="3434383"/>
                  </a:lnTo>
                  <a:lnTo>
                    <a:pt x="3428406" y="3434383"/>
                  </a:lnTo>
                  <a:lnTo>
                    <a:pt x="3409102" y="3459783"/>
                  </a:lnTo>
                  <a:lnTo>
                    <a:pt x="3382883" y="3459783"/>
                  </a:lnTo>
                  <a:lnTo>
                    <a:pt x="3372162" y="3497883"/>
                  </a:lnTo>
                  <a:close/>
                </a:path>
                <a:path w="5528944" h="9429115">
                  <a:moveTo>
                    <a:pt x="3872203" y="3459783"/>
                  </a:moveTo>
                  <a:lnTo>
                    <a:pt x="3795019" y="3459783"/>
                  </a:lnTo>
                  <a:lnTo>
                    <a:pt x="3800430" y="3434383"/>
                  </a:lnTo>
                  <a:lnTo>
                    <a:pt x="3837865" y="3434383"/>
                  </a:lnTo>
                  <a:lnTo>
                    <a:pt x="3872203" y="3459783"/>
                  </a:lnTo>
                  <a:close/>
                </a:path>
                <a:path w="5528944" h="9429115">
                  <a:moveTo>
                    <a:pt x="4146788" y="3497883"/>
                  </a:moveTo>
                  <a:lnTo>
                    <a:pt x="3783753" y="3497883"/>
                  </a:lnTo>
                  <a:lnTo>
                    <a:pt x="3789534" y="3459783"/>
                  </a:lnTo>
                  <a:lnTo>
                    <a:pt x="3945989" y="3459783"/>
                  </a:lnTo>
                  <a:lnTo>
                    <a:pt x="3946841" y="3434383"/>
                  </a:lnTo>
                  <a:lnTo>
                    <a:pt x="4161772" y="3434383"/>
                  </a:lnTo>
                  <a:lnTo>
                    <a:pt x="4146788" y="3497883"/>
                  </a:lnTo>
                  <a:close/>
                </a:path>
                <a:path w="5528944" h="9429115">
                  <a:moveTo>
                    <a:pt x="4592842" y="3497883"/>
                  </a:moveTo>
                  <a:lnTo>
                    <a:pt x="4224724" y="3497883"/>
                  </a:lnTo>
                  <a:lnTo>
                    <a:pt x="4233647" y="3459783"/>
                  </a:lnTo>
                  <a:lnTo>
                    <a:pt x="4225113" y="3434383"/>
                  </a:lnTo>
                  <a:lnTo>
                    <a:pt x="4552412" y="3434383"/>
                  </a:lnTo>
                  <a:lnTo>
                    <a:pt x="4577174" y="3459783"/>
                  </a:lnTo>
                  <a:lnTo>
                    <a:pt x="4594128" y="3459783"/>
                  </a:lnTo>
                  <a:lnTo>
                    <a:pt x="4592842" y="3497883"/>
                  </a:lnTo>
                  <a:close/>
                </a:path>
                <a:path w="5528944" h="9429115">
                  <a:moveTo>
                    <a:pt x="5130168" y="3459783"/>
                  </a:moveTo>
                  <a:lnTo>
                    <a:pt x="4679785" y="3459783"/>
                  </a:lnTo>
                  <a:lnTo>
                    <a:pt x="4664528" y="3434383"/>
                  </a:lnTo>
                  <a:lnTo>
                    <a:pt x="5159855" y="3434383"/>
                  </a:lnTo>
                  <a:lnTo>
                    <a:pt x="5130168" y="3459783"/>
                  </a:lnTo>
                  <a:close/>
                </a:path>
                <a:path w="5528944" h="9429115">
                  <a:moveTo>
                    <a:pt x="5300296" y="3459783"/>
                  </a:moveTo>
                  <a:lnTo>
                    <a:pt x="5249003" y="3459783"/>
                  </a:lnTo>
                  <a:lnTo>
                    <a:pt x="5257538" y="3434383"/>
                  </a:lnTo>
                  <a:lnTo>
                    <a:pt x="5275720" y="3434383"/>
                  </a:lnTo>
                  <a:lnTo>
                    <a:pt x="5300296" y="3459783"/>
                  </a:lnTo>
                  <a:close/>
                </a:path>
                <a:path w="5528944" h="9429115">
                  <a:moveTo>
                    <a:pt x="203062" y="3497883"/>
                  </a:moveTo>
                  <a:lnTo>
                    <a:pt x="88992" y="3497883"/>
                  </a:lnTo>
                  <a:lnTo>
                    <a:pt x="63287" y="3459783"/>
                  </a:lnTo>
                  <a:lnTo>
                    <a:pt x="179283" y="3459783"/>
                  </a:lnTo>
                  <a:lnTo>
                    <a:pt x="203062" y="3497883"/>
                  </a:lnTo>
                  <a:close/>
                </a:path>
                <a:path w="5528944" h="9429115">
                  <a:moveTo>
                    <a:pt x="1164008" y="3662983"/>
                  </a:moveTo>
                  <a:lnTo>
                    <a:pt x="1075781" y="3662983"/>
                  </a:lnTo>
                  <a:lnTo>
                    <a:pt x="1048482" y="3624883"/>
                  </a:lnTo>
                  <a:lnTo>
                    <a:pt x="1024907" y="3599483"/>
                  </a:lnTo>
                  <a:lnTo>
                    <a:pt x="1019603" y="3599483"/>
                  </a:lnTo>
                  <a:lnTo>
                    <a:pt x="1047338" y="3561383"/>
                  </a:lnTo>
                  <a:lnTo>
                    <a:pt x="1060554" y="3535983"/>
                  </a:lnTo>
                  <a:lnTo>
                    <a:pt x="1065898" y="3497883"/>
                  </a:lnTo>
                  <a:lnTo>
                    <a:pt x="1063417" y="3497883"/>
                  </a:lnTo>
                  <a:lnTo>
                    <a:pt x="1053297" y="3459783"/>
                  </a:lnTo>
                  <a:lnTo>
                    <a:pt x="1226387" y="3459783"/>
                  </a:lnTo>
                  <a:lnTo>
                    <a:pt x="1216835" y="3497883"/>
                  </a:lnTo>
                  <a:lnTo>
                    <a:pt x="1206184" y="3535983"/>
                  </a:lnTo>
                  <a:lnTo>
                    <a:pt x="1137811" y="3535983"/>
                  </a:lnTo>
                  <a:lnTo>
                    <a:pt x="1135886" y="3561383"/>
                  </a:lnTo>
                  <a:lnTo>
                    <a:pt x="1141984" y="3599483"/>
                  </a:lnTo>
                  <a:lnTo>
                    <a:pt x="1149072" y="3624883"/>
                  </a:lnTo>
                  <a:lnTo>
                    <a:pt x="1164008" y="3662983"/>
                  </a:lnTo>
                  <a:close/>
                </a:path>
                <a:path w="5528944" h="9429115">
                  <a:moveTo>
                    <a:pt x="1506002" y="3497883"/>
                  </a:moveTo>
                  <a:lnTo>
                    <a:pt x="1342266" y="3497883"/>
                  </a:lnTo>
                  <a:lnTo>
                    <a:pt x="1326914" y="3459783"/>
                  </a:lnTo>
                  <a:lnTo>
                    <a:pt x="1508812" y="3459783"/>
                  </a:lnTo>
                  <a:lnTo>
                    <a:pt x="1506002" y="3497883"/>
                  </a:lnTo>
                  <a:close/>
                </a:path>
                <a:path w="5528944" h="9429115">
                  <a:moveTo>
                    <a:pt x="1695419" y="3497883"/>
                  </a:moveTo>
                  <a:lnTo>
                    <a:pt x="1589366" y="3497883"/>
                  </a:lnTo>
                  <a:lnTo>
                    <a:pt x="1567954" y="3459783"/>
                  </a:lnTo>
                  <a:lnTo>
                    <a:pt x="1673649" y="3459783"/>
                  </a:lnTo>
                  <a:lnTo>
                    <a:pt x="1695419" y="3497883"/>
                  </a:lnTo>
                  <a:close/>
                </a:path>
                <a:path w="5528944" h="9429115">
                  <a:moveTo>
                    <a:pt x="1919278" y="3497883"/>
                  </a:moveTo>
                  <a:lnTo>
                    <a:pt x="1845032" y="3497883"/>
                  </a:lnTo>
                  <a:lnTo>
                    <a:pt x="1835459" y="3459783"/>
                  </a:lnTo>
                  <a:lnTo>
                    <a:pt x="1913989" y="3459783"/>
                  </a:lnTo>
                  <a:lnTo>
                    <a:pt x="1919278" y="3497883"/>
                  </a:lnTo>
                  <a:close/>
                </a:path>
                <a:path w="5528944" h="9429115">
                  <a:moveTo>
                    <a:pt x="3107019" y="3497883"/>
                  </a:moveTo>
                  <a:lnTo>
                    <a:pt x="3074836" y="3497883"/>
                  </a:lnTo>
                  <a:lnTo>
                    <a:pt x="3055786" y="3459783"/>
                  </a:lnTo>
                  <a:lnTo>
                    <a:pt x="3111388" y="3459783"/>
                  </a:lnTo>
                  <a:lnTo>
                    <a:pt x="3107019" y="3497883"/>
                  </a:lnTo>
                  <a:close/>
                </a:path>
                <a:path w="5528944" h="9429115">
                  <a:moveTo>
                    <a:pt x="3636245" y="3497883"/>
                  </a:moveTo>
                  <a:lnTo>
                    <a:pt x="3475652" y="3497883"/>
                  </a:lnTo>
                  <a:lnTo>
                    <a:pt x="3527908" y="3459783"/>
                  </a:lnTo>
                  <a:lnTo>
                    <a:pt x="3581602" y="3459783"/>
                  </a:lnTo>
                  <a:lnTo>
                    <a:pt x="3636245" y="3497883"/>
                  </a:lnTo>
                  <a:close/>
                </a:path>
                <a:path w="5528944" h="9429115">
                  <a:moveTo>
                    <a:pt x="4861511" y="3497883"/>
                  </a:moveTo>
                  <a:lnTo>
                    <a:pt x="4726765" y="3497883"/>
                  </a:lnTo>
                  <a:lnTo>
                    <a:pt x="4721347" y="3459783"/>
                  </a:lnTo>
                  <a:lnTo>
                    <a:pt x="4870161" y="3459783"/>
                  </a:lnTo>
                  <a:lnTo>
                    <a:pt x="4861511" y="3497883"/>
                  </a:lnTo>
                  <a:close/>
                </a:path>
                <a:path w="5528944" h="9429115">
                  <a:moveTo>
                    <a:pt x="5348937" y="3497883"/>
                  </a:moveTo>
                  <a:lnTo>
                    <a:pt x="5238158" y="3497883"/>
                  </a:lnTo>
                  <a:lnTo>
                    <a:pt x="5238320" y="3459783"/>
                  </a:lnTo>
                  <a:lnTo>
                    <a:pt x="5324731" y="3459783"/>
                  </a:lnTo>
                  <a:lnTo>
                    <a:pt x="5348937" y="3497883"/>
                  </a:lnTo>
                  <a:close/>
                </a:path>
                <a:path w="5528944" h="9429115">
                  <a:moveTo>
                    <a:pt x="224520" y="3535983"/>
                  </a:moveTo>
                  <a:lnTo>
                    <a:pt x="136797" y="3535983"/>
                  </a:lnTo>
                  <a:lnTo>
                    <a:pt x="113249" y="3497883"/>
                  </a:lnTo>
                  <a:lnTo>
                    <a:pt x="219064" y="3497883"/>
                  </a:lnTo>
                  <a:lnTo>
                    <a:pt x="224520" y="3535983"/>
                  </a:lnTo>
                  <a:close/>
                </a:path>
                <a:path w="5528944" h="9429115">
                  <a:moveTo>
                    <a:pt x="693795" y="3535983"/>
                  </a:moveTo>
                  <a:lnTo>
                    <a:pt x="666938" y="3535983"/>
                  </a:lnTo>
                  <a:lnTo>
                    <a:pt x="673465" y="3497883"/>
                  </a:lnTo>
                  <a:lnTo>
                    <a:pt x="689782" y="3497883"/>
                  </a:lnTo>
                  <a:lnTo>
                    <a:pt x="693795" y="3535983"/>
                  </a:lnTo>
                  <a:close/>
                </a:path>
                <a:path w="5528944" h="9429115">
                  <a:moveTo>
                    <a:pt x="982482" y="3535983"/>
                  </a:moveTo>
                  <a:lnTo>
                    <a:pt x="887993" y="3535983"/>
                  </a:lnTo>
                  <a:lnTo>
                    <a:pt x="894365" y="3497883"/>
                  </a:lnTo>
                  <a:lnTo>
                    <a:pt x="996248" y="3497883"/>
                  </a:lnTo>
                  <a:lnTo>
                    <a:pt x="982482" y="3535983"/>
                  </a:lnTo>
                  <a:close/>
                </a:path>
                <a:path w="5528944" h="9429115">
                  <a:moveTo>
                    <a:pt x="1507753" y="3535983"/>
                  </a:moveTo>
                  <a:lnTo>
                    <a:pt x="1411602" y="3535983"/>
                  </a:lnTo>
                  <a:lnTo>
                    <a:pt x="1373722" y="3497883"/>
                  </a:lnTo>
                  <a:lnTo>
                    <a:pt x="1502646" y="3497883"/>
                  </a:lnTo>
                  <a:lnTo>
                    <a:pt x="1507753" y="3535983"/>
                  </a:lnTo>
                  <a:close/>
                </a:path>
                <a:path w="5528944" h="9429115">
                  <a:moveTo>
                    <a:pt x="1755457" y="3535983"/>
                  </a:moveTo>
                  <a:lnTo>
                    <a:pt x="1615648" y="3535983"/>
                  </a:lnTo>
                  <a:lnTo>
                    <a:pt x="1609727" y="3497883"/>
                  </a:lnTo>
                  <a:lnTo>
                    <a:pt x="1737437" y="3497883"/>
                  </a:lnTo>
                  <a:lnTo>
                    <a:pt x="1755457" y="3535983"/>
                  </a:lnTo>
                  <a:close/>
                </a:path>
                <a:path w="5528944" h="9429115">
                  <a:moveTo>
                    <a:pt x="1973152" y="3535983"/>
                  </a:moveTo>
                  <a:lnTo>
                    <a:pt x="1863491" y="3535983"/>
                  </a:lnTo>
                  <a:lnTo>
                    <a:pt x="1864616" y="3497883"/>
                  </a:lnTo>
                  <a:lnTo>
                    <a:pt x="1928421" y="3497883"/>
                  </a:lnTo>
                  <a:lnTo>
                    <a:pt x="1973152" y="3535983"/>
                  </a:lnTo>
                  <a:close/>
                </a:path>
                <a:path w="5528944" h="9429115">
                  <a:moveTo>
                    <a:pt x="2236142" y="3535983"/>
                  </a:moveTo>
                  <a:lnTo>
                    <a:pt x="2075147" y="3535983"/>
                  </a:lnTo>
                  <a:lnTo>
                    <a:pt x="2122276" y="3497883"/>
                  </a:lnTo>
                  <a:lnTo>
                    <a:pt x="2217931" y="3497883"/>
                  </a:lnTo>
                  <a:lnTo>
                    <a:pt x="2236142" y="3535983"/>
                  </a:lnTo>
                  <a:close/>
                </a:path>
                <a:path w="5528944" h="9429115">
                  <a:moveTo>
                    <a:pt x="2921301" y="3535983"/>
                  </a:moveTo>
                  <a:lnTo>
                    <a:pt x="2883120" y="3535983"/>
                  </a:lnTo>
                  <a:lnTo>
                    <a:pt x="2889568" y="3497883"/>
                  </a:lnTo>
                  <a:lnTo>
                    <a:pt x="2904695" y="3497883"/>
                  </a:lnTo>
                  <a:lnTo>
                    <a:pt x="2921301" y="3535983"/>
                  </a:lnTo>
                  <a:close/>
                </a:path>
                <a:path w="5528944" h="9429115">
                  <a:moveTo>
                    <a:pt x="3335452" y="3561383"/>
                  </a:moveTo>
                  <a:lnTo>
                    <a:pt x="3128116" y="3561383"/>
                  </a:lnTo>
                  <a:lnTo>
                    <a:pt x="3132177" y="3535983"/>
                  </a:lnTo>
                  <a:lnTo>
                    <a:pt x="3182843" y="3535983"/>
                  </a:lnTo>
                  <a:lnTo>
                    <a:pt x="3283868" y="3497883"/>
                  </a:lnTo>
                  <a:lnTo>
                    <a:pt x="3309567" y="3535983"/>
                  </a:lnTo>
                  <a:lnTo>
                    <a:pt x="3335452" y="3561383"/>
                  </a:lnTo>
                  <a:close/>
                </a:path>
                <a:path w="5528944" h="9429115">
                  <a:moveTo>
                    <a:pt x="3519598" y="3535983"/>
                  </a:moveTo>
                  <a:lnTo>
                    <a:pt x="3376055" y="3535983"/>
                  </a:lnTo>
                  <a:lnTo>
                    <a:pt x="3424930" y="3497883"/>
                  </a:lnTo>
                  <a:lnTo>
                    <a:pt x="3533619" y="3497883"/>
                  </a:lnTo>
                  <a:lnTo>
                    <a:pt x="3519598" y="3535983"/>
                  </a:lnTo>
                  <a:close/>
                </a:path>
                <a:path w="5528944" h="9429115">
                  <a:moveTo>
                    <a:pt x="3731894" y="3535983"/>
                  </a:moveTo>
                  <a:lnTo>
                    <a:pt x="3616468" y="3535983"/>
                  </a:lnTo>
                  <a:lnTo>
                    <a:pt x="3596197" y="3497883"/>
                  </a:lnTo>
                  <a:lnTo>
                    <a:pt x="3712287" y="3497883"/>
                  </a:lnTo>
                  <a:lnTo>
                    <a:pt x="3731894" y="3535983"/>
                  </a:lnTo>
                  <a:close/>
                </a:path>
                <a:path w="5528944" h="9429115">
                  <a:moveTo>
                    <a:pt x="3992166" y="3599483"/>
                  </a:moveTo>
                  <a:lnTo>
                    <a:pt x="3893785" y="3599483"/>
                  </a:lnTo>
                  <a:lnTo>
                    <a:pt x="3871161" y="3561383"/>
                  </a:lnTo>
                  <a:lnTo>
                    <a:pt x="3674101" y="3561383"/>
                  </a:lnTo>
                  <a:lnTo>
                    <a:pt x="3655930" y="3535983"/>
                  </a:lnTo>
                  <a:lnTo>
                    <a:pt x="3760964" y="3535983"/>
                  </a:lnTo>
                  <a:lnTo>
                    <a:pt x="3770325" y="3497883"/>
                  </a:lnTo>
                  <a:lnTo>
                    <a:pt x="3992669" y="3497883"/>
                  </a:lnTo>
                  <a:lnTo>
                    <a:pt x="3975092" y="3535983"/>
                  </a:lnTo>
                  <a:lnTo>
                    <a:pt x="3999127" y="3561383"/>
                  </a:lnTo>
                  <a:lnTo>
                    <a:pt x="3992166" y="3599483"/>
                  </a:lnTo>
                  <a:close/>
                </a:path>
                <a:path w="5528944" h="9429115">
                  <a:moveTo>
                    <a:pt x="4225918" y="3599483"/>
                  </a:moveTo>
                  <a:lnTo>
                    <a:pt x="4199690" y="3599483"/>
                  </a:lnTo>
                  <a:lnTo>
                    <a:pt x="4193730" y="3561383"/>
                  </a:lnTo>
                  <a:lnTo>
                    <a:pt x="4178013" y="3561383"/>
                  </a:lnTo>
                  <a:lnTo>
                    <a:pt x="4179290" y="3535983"/>
                  </a:lnTo>
                  <a:lnTo>
                    <a:pt x="4202330" y="3535983"/>
                  </a:lnTo>
                  <a:lnTo>
                    <a:pt x="4213824" y="3497883"/>
                  </a:lnTo>
                  <a:lnTo>
                    <a:pt x="4299426" y="3497883"/>
                  </a:lnTo>
                  <a:lnTo>
                    <a:pt x="4268196" y="3535983"/>
                  </a:lnTo>
                  <a:lnTo>
                    <a:pt x="4244520" y="3561383"/>
                  </a:lnTo>
                  <a:lnTo>
                    <a:pt x="4225918" y="3599483"/>
                  </a:lnTo>
                  <a:close/>
                </a:path>
                <a:path w="5528944" h="9429115">
                  <a:moveTo>
                    <a:pt x="4507394" y="3535983"/>
                  </a:moveTo>
                  <a:lnTo>
                    <a:pt x="4352080" y="3535983"/>
                  </a:lnTo>
                  <a:lnTo>
                    <a:pt x="4340439" y="3497883"/>
                  </a:lnTo>
                  <a:lnTo>
                    <a:pt x="4513890" y="3497883"/>
                  </a:lnTo>
                  <a:lnTo>
                    <a:pt x="4507394" y="3535983"/>
                  </a:lnTo>
                  <a:close/>
                </a:path>
                <a:path w="5528944" h="9429115">
                  <a:moveTo>
                    <a:pt x="4800375" y="3535983"/>
                  </a:moveTo>
                  <a:lnTo>
                    <a:pt x="4753331" y="3535983"/>
                  </a:lnTo>
                  <a:lnTo>
                    <a:pt x="4732343" y="3497883"/>
                  </a:lnTo>
                  <a:lnTo>
                    <a:pt x="4827195" y="3497883"/>
                  </a:lnTo>
                  <a:lnTo>
                    <a:pt x="4800375" y="3535983"/>
                  </a:lnTo>
                  <a:close/>
                </a:path>
                <a:path w="5528944" h="9429115">
                  <a:moveTo>
                    <a:pt x="5185938" y="3535983"/>
                  </a:moveTo>
                  <a:lnTo>
                    <a:pt x="5029052" y="3535983"/>
                  </a:lnTo>
                  <a:lnTo>
                    <a:pt x="5038077" y="3497883"/>
                  </a:lnTo>
                  <a:lnTo>
                    <a:pt x="5170108" y="3497883"/>
                  </a:lnTo>
                  <a:lnTo>
                    <a:pt x="5185938" y="3535983"/>
                  </a:lnTo>
                  <a:close/>
                </a:path>
                <a:path w="5528944" h="9429115">
                  <a:moveTo>
                    <a:pt x="5420289" y="3535983"/>
                  </a:moveTo>
                  <a:lnTo>
                    <a:pt x="5301164" y="3535983"/>
                  </a:lnTo>
                  <a:lnTo>
                    <a:pt x="5271605" y="3497883"/>
                  </a:lnTo>
                  <a:lnTo>
                    <a:pt x="5397059" y="3497883"/>
                  </a:lnTo>
                  <a:lnTo>
                    <a:pt x="5420289" y="3535983"/>
                  </a:lnTo>
                  <a:close/>
                </a:path>
                <a:path w="5528944" h="9429115">
                  <a:moveTo>
                    <a:pt x="939676" y="3561383"/>
                  </a:moveTo>
                  <a:lnTo>
                    <a:pt x="900027" y="3561383"/>
                  </a:lnTo>
                  <a:lnTo>
                    <a:pt x="889638" y="3535983"/>
                  </a:lnTo>
                  <a:lnTo>
                    <a:pt x="962086" y="3535983"/>
                  </a:lnTo>
                  <a:lnTo>
                    <a:pt x="939676" y="3561383"/>
                  </a:lnTo>
                  <a:close/>
                </a:path>
                <a:path w="5528944" h="9429115">
                  <a:moveTo>
                    <a:pt x="1534156" y="3599483"/>
                  </a:moveTo>
                  <a:lnTo>
                    <a:pt x="1465850" y="3599483"/>
                  </a:lnTo>
                  <a:lnTo>
                    <a:pt x="1450215" y="3561383"/>
                  </a:lnTo>
                  <a:lnTo>
                    <a:pt x="1431906" y="3535983"/>
                  </a:lnTo>
                  <a:lnTo>
                    <a:pt x="1520837" y="3535983"/>
                  </a:lnTo>
                  <a:lnTo>
                    <a:pt x="1532706" y="3561383"/>
                  </a:lnTo>
                  <a:lnTo>
                    <a:pt x="1534156" y="3599483"/>
                  </a:lnTo>
                  <a:close/>
                </a:path>
                <a:path w="5528944" h="9429115">
                  <a:moveTo>
                    <a:pt x="1774534" y="3561383"/>
                  </a:moveTo>
                  <a:lnTo>
                    <a:pt x="1628561" y="3561383"/>
                  </a:lnTo>
                  <a:lnTo>
                    <a:pt x="1626367" y="3535983"/>
                  </a:lnTo>
                  <a:lnTo>
                    <a:pt x="1767780" y="3535983"/>
                  </a:lnTo>
                  <a:lnTo>
                    <a:pt x="1774534" y="3561383"/>
                  </a:lnTo>
                  <a:close/>
                </a:path>
                <a:path w="5528944" h="9429115">
                  <a:moveTo>
                    <a:pt x="2235884" y="3561383"/>
                  </a:moveTo>
                  <a:lnTo>
                    <a:pt x="1850932" y="3561383"/>
                  </a:lnTo>
                  <a:lnTo>
                    <a:pt x="1860100" y="3535983"/>
                  </a:lnTo>
                  <a:lnTo>
                    <a:pt x="2239821" y="3535983"/>
                  </a:lnTo>
                  <a:lnTo>
                    <a:pt x="2235884" y="3561383"/>
                  </a:lnTo>
                  <a:close/>
                </a:path>
                <a:path w="5528944" h="9429115">
                  <a:moveTo>
                    <a:pt x="2495624" y="3561383"/>
                  </a:moveTo>
                  <a:lnTo>
                    <a:pt x="2369838" y="3561383"/>
                  </a:lnTo>
                  <a:lnTo>
                    <a:pt x="2372261" y="3535983"/>
                  </a:lnTo>
                  <a:lnTo>
                    <a:pt x="2492156" y="3535983"/>
                  </a:lnTo>
                  <a:lnTo>
                    <a:pt x="2495624" y="3561383"/>
                  </a:lnTo>
                  <a:close/>
                </a:path>
                <a:path w="5528944" h="9429115">
                  <a:moveTo>
                    <a:pt x="2787628" y="3599483"/>
                  </a:moveTo>
                  <a:lnTo>
                    <a:pt x="2707289" y="3599483"/>
                  </a:lnTo>
                  <a:lnTo>
                    <a:pt x="2679787" y="3561383"/>
                  </a:lnTo>
                  <a:lnTo>
                    <a:pt x="2589128" y="3561383"/>
                  </a:lnTo>
                  <a:lnTo>
                    <a:pt x="2605229" y="3535983"/>
                  </a:lnTo>
                  <a:lnTo>
                    <a:pt x="2790739" y="3535983"/>
                  </a:lnTo>
                  <a:lnTo>
                    <a:pt x="2787628" y="3599483"/>
                  </a:lnTo>
                  <a:close/>
                </a:path>
                <a:path w="5528944" h="9429115">
                  <a:moveTo>
                    <a:pt x="2984297" y="3599483"/>
                  </a:moveTo>
                  <a:lnTo>
                    <a:pt x="2909216" y="3599483"/>
                  </a:lnTo>
                  <a:lnTo>
                    <a:pt x="2895372" y="3561383"/>
                  </a:lnTo>
                  <a:lnTo>
                    <a:pt x="2885256" y="3535983"/>
                  </a:lnTo>
                  <a:lnTo>
                    <a:pt x="2975106" y="3535983"/>
                  </a:lnTo>
                  <a:lnTo>
                    <a:pt x="2979916" y="3561383"/>
                  </a:lnTo>
                  <a:lnTo>
                    <a:pt x="2988258" y="3561383"/>
                  </a:lnTo>
                  <a:lnTo>
                    <a:pt x="2984297" y="3599483"/>
                  </a:lnTo>
                  <a:close/>
                </a:path>
                <a:path w="5528944" h="9429115">
                  <a:moveTo>
                    <a:pt x="3496363" y="3561383"/>
                  </a:moveTo>
                  <a:lnTo>
                    <a:pt x="3335452" y="3561383"/>
                  </a:lnTo>
                  <a:lnTo>
                    <a:pt x="3346097" y="3535983"/>
                  </a:lnTo>
                  <a:lnTo>
                    <a:pt x="3499564" y="3535983"/>
                  </a:lnTo>
                  <a:lnTo>
                    <a:pt x="3496363" y="3561383"/>
                  </a:lnTo>
                  <a:close/>
                </a:path>
                <a:path w="5528944" h="9429115">
                  <a:moveTo>
                    <a:pt x="4446226" y="3561383"/>
                  </a:moveTo>
                  <a:lnTo>
                    <a:pt x="4401746" y="3561383"/>
                  </a:lnTo>
                  <a:lnTo>
                    <a:pt x="4381783" y="3535983"/>
                  </a:lnTo>
                  <a:lnTo>
                    <a:pt x="4463142" y="3535983"/>
                  </a:lnTo>
                  <a:lnTo>
                    <a:pt x="4446226" y="3561383"/>
                  </a:lnTo>
                  <a:close/>
                </a:path>
                <a:path w="5528944" h="9429115">
                  <a:moveTo>
                    <a:pt x="4696968" y="3561383"/>
                  </a:moveTo>
                  <a:lnTo>
                    <a:pt x="4643874" y="3561383"/>
                  </a:lnTo>
                  <a:lnTo>
                    <a:pt x="4646160" y="3535983"/>
                  </a:lnTo>
                  <a:lnTo>
                    <a:pt x="4696693" y="3535983"/>
                  </a:lnTo>
                  <a:lnTo>
                    <a:pt x="4696968" y="3561383"/>
                  </a:lnTo>
                  <a:close/>
                </a:path>
                <a:path w="5528944" h="9429115">
                  <a:moveTo>
                    <a:pt x="5044451" y="3599483"/>
                  </a:moveTo>
                  <a:lnTo>
                    <a:pt x="4938101" y="3599483"/>
                  </a:lnTo>
                  <a:lnTo>
                    <a:pt x="4892473" y="3535983"/>
                  </a:lnTo>
                  <a:lnTo>
                    <a:pt x="4979742" y="3535983"/>
                  </a:lnTo>
                  <a:lnTo>
                    <a:pt x="4996287" y="3561383"/>
                  </a:lnTo>
                  <a:lnTo>
                    <a:pt x="5028594" y="3561383"/>
                  </a:lnTo>
                  <a:lnTo>
                    <a:pt x="5044451" y="3599483"/>
                  </a:lnTo>
                  <a:close/>
                </a:path>
                <a:path w="5528944" h="9429115">
                  <a:moveTo>
                    <a:pt x="5212947" y="3561383"/>
                  </a:moveTo>
                  <a:lnTo>
                    <a:pt x="5073872" y="3561383"/>
                  </a:lnTo>
                  <a:lnTo>
                    <a:pt x="5065497" y="3535983"/>
                  </a:lnTo>
                  <a:lnTo>
                    <a:pt x="5213243" y="3535983"/>
                  </a:lnTo>
                  <a:lnTo>
                    <a:pt x="5212947" y="3561383"/>
                  </a:lnTo>
                  <a:close/>
                </a:path>
                <a:path w="5528944" h="9429115">
                  <a:moveTo>
                    <a:pt x="5425326" y="3561383"/>
                  </a:moveTo>
                  <a:lnTo>
                    <a:pt x="5384335" y="3561383"/>
                  </a:lnTo>
                  <a:lnTo>
                    <a:pt x="5357262" y="3535983"/>
                  </a:lnTo>
                  <a:lnTo>
                    <a:pt x="5424627" y="3535983"/>
                  </a:lnTo>
                  <a:lnTo>
                    <a:pt x="5425326" y="3561383"/>
                  </a:lnTo>
                  <a:close/>
                </a:path>
                <a:path w="5528944" h="9429115">
                  <a:moveTo>
                    <a:pt x="2057" y="3662983"/>
                  </a:moveTo>
                  <a:lnTo>
                    <a:pt x="0" y="3662983"/>
                  </a:lnTo>
                  <a:lnTo>
                    <a:pt x="0" y="3574083"/>
                  </a:lnTo>
                  <a:lnTo>
                    <a:pt x="4976" y="3561383"/>
                  </a:lnTo>
                  <a:lnTo>
                    <a:pt x="97440" y="3561383"/>
                  </a:lnTo>
                  <a:lnTo>
                    <a:pt x="101481" y="3599483"/>
                  </a:lnTo>
                  <a:lnTo>
                    <a:pt x="107782" y="3599483"/>
                  </a:lnTo>
                  <a:lnTo>
                    <a:pt x="111160" y="3624883"/>
                  </a:lnTo>
                  <a:lnTo>
                    <a:pt x="7196" y="3624883"/>
                  </a:lnTo>
                  <a:lnTo>
                    <a:pt x="2057" y="3662983"/>
                  </a:lnTo>
                  <a:close/>
                </a:path>
                <a:path w="5528944" h="9429115">
                  <a:moveTo>
                    <a:pt x="320104" y="3599483"/>
                  </a:moveTo>
                  <a:lnTo>
                    <a:pt x="265126" y="3599483"/>
                  </a:lnTo>
                  <a:lnTo>
                    <a:pt x="278307" y="3561383"/>
                  </a:lnTo>
                  <a:lnTo>
                    <a:pt x="306020" y="3561383"/>
                  </a:lnTo>
                  <a:lnTo>
                    <a:pt x="320104" y="3599483"/>
                  </a:lnTo>
                  <a:close/>
                </a:path>
                <a:path w="5528944" h="9429115">
                  <a:moveTo>
                    <a:pt x="1370150" y="3599483"/>
                  </a:moveTo>
                  <a:lnTo>
                    <a:pt x="1297951" y="3599483"/>
                  </a:lnTo>
                  <a:lnTo>
                    <a:pt x="1308660" y="3561383"/>
                  </a:lnTo>
                  <a:lnTo>
                    <a:pt x="1368202" y="3561383"/>
                  </a:lnTo>
                  <a:lnTo>
                    <a:pt x="1370150" y="3599483"/>
                  </a:lnTo>
                  <a:close/>
                </a:path>
                <a:path w="5528944" h="9429115">
                  <a:moveTo>
                    <a:pt x="1774324" y="3599483"/>
                  </a:moveTo>
                  <a:lnTo>
                    <a:pt x="1719993" y="3599483"/>
                  </a:lnTo>
                  <a:lnTo>
                    <a:pt x="1703894" y="3561383"/>
                  </a:lnTo>
                  <a:lnTo>
                    <a:pt x="1775814" y="3561383"/>
                  </a:lnTo>
                  <a:lnTo>
                    <a:pt x="1774324" y="3599483"/>
                  </a:lnTo>
                  <a:close/>
                </a:path>
                <a:path w="5528944" h="9429115">
                  <a:moveTo>
                    <a:pt x="1902472" y="3624883"/>
                  </a:moveTo>
                  <a:lnTo>
                    <a:pt x="1823556" y="3624883"/>
                  </a:lnTo>
                  <a:lnTo>
                    <a:pt x="1832338" y="3599483"/>
                  </a:lnTo>
                  <a:lnTo>
                    <a:pt x="1841570" y="3561383"/>
                  </a:lnTo>
                  <a:lnTo>
                    <a:pt x="2072385" y="3561383"/>
                  </a:lnTo>
                  <a:lnTo>
                    <a:pt x="2051563" y="3599483"/>
                  </a:lnTo>
                  <a:lnTo>
                    <a:pt x="1918694" y="3599483"/>
                  </a:lnTo>
                  <a:lnTo>
                    <a:pt x="1902472" y="3624883"/>
                  </a:lnTo>
                  <a:close/>
                </a:path>
                <a:path w="5528944" h="9429115">
                  <a:moveTo>
                    <a:pt x="2487919" y="3599483"/>
                  </a:moveTo>
                  <a:lnTo>
                    <a:pt x="2422499" y="3599483"/>
                  </a:lnTo>
                  <a:lnTo>
                    <a:pt x="2394024" y="3561383"/>
                  </a:lnTo>
                  <a:lnTo>
                    <a:pt x="2493052" y="3561383"/>
                  </a:lnTo>
                  <a:lnTo>
                    <a:pt x="2487919" y="3599483"/>
                  </a:lnTo>
                  <a:close/>
                </a:path>
                <a:path w="5528944" h="9429115">
                  <a:moveTo>
                    <a:pt x="3329884" y="3599483"/>
                  </a:moveTo>
                  <a:lnTo>
                    <a:pt x="3287057" y="3599483"/>
                  </a:lnTo>
                  <a:lnTo>
                    <a:pt x="3250248" y="3561383"/>
                  </a:lnTo>
                  <a:lnTo>
                    <a:pt x="3351335" y="3561383"/>
                  </a:lnTo>
                  <a:lnTo>
                    <a:pt x="3329884" y="3599483"/>
                  </a:lnTo>
                  <a:close/>
                </a:path>
                <a:path w="5528944" h="9429115">
                  <a:moveTo>
                    <a:pt x="3438441" y="3688383"/>
                  </a:moveTo>
                  <a:lnTo>
                    <a:pt x="3313968" y="3688383"/>
                  </a:lnTo>
                  <a:lnTo>
                    <a:pt x="3311538" y="3662983"/>
                  </a:lnTo>
                  <a:lnTo>
                    <a:pt x="3312729" y="3624883"/>
                  </a:lnTo>
                  <a:lnTo>
                    <a:pt x="3377727" y="3599483"/>
                  </a:lnTo>
                  <a:lnTo>
                    <a:pt x="3367085" y="3561383"/>
                  </a:lnTo>
                  <a:lnTo>
                    <a:pt x="3506584" y="3561383"/>
                  </a:lnTo>
                  <a:lnTo>
                    <a:pt x="3519910" y="3599483"/>
                  </a:lnTo>
                  <a:lnTo>
                    <a:pt x="3581720" y="3599483"/>
                  </a:lnTo>
                  <a:lnTo>
                    <a:pt x="3610037" y="3624883"/>
                  </a:lnTo>
                  <a:lnTo>
                    <a:pt x="3427598" y="3624883"/>
                  </a:lnTo>
                  <a:lnTo>
                    <a:pt x="3421900" y="3662983"/>
                  </a:lnTo>
                  <a:lnTo>
                    <a:pt x="3431627" y="3662983"/>
                  </a:lnTo>
                  <a:lnTo>
                    <a:pt x="3438441" y="3688383"/>
                  </a:lnTo>
                  <a:close/>
                </a:path>
                <a:path w="5528944" h="9429115">
                  <a:moveTo>
                    <a:pt x="3732878" y="3599483"/>
                  </a:moveTo>
                  <a:lnTo>
                    <a:pt x="3703358" y="3561383"/>
                  </a:lnTo>
                  <a:lnTo>
                    <a:pt x="3763037" y="3561383"/>
                  </a:lnTo>
                  <a:lnTo>
                    <a:pt x="3732878" y="3599483"/>
                  </a:lnTo>
                  <a:close/>
                </a:path>
                <a:path w="5528944" h="9429115">
                  <a:moveTo>
                    <a:pt x="5157223" y="3599483"/>
                  </a:moveTo>
                  <a:lnTo>
                    <a:pt x="5130874" y="3599483"/>
                  </a:lnTo>
                  <a:lnTo>
                    <a:pt x="5096113" y="3561383"/>
                  </a:lnTo>
                  <a:lnTo>
                    <a:pt x="5178870" y="3561383"/>
                  </a:lnTo>
                  <a:lnTo>
                    <a:pt x="5157223" y="3599483"/>
                  </a:lnTo>
                  <a:close/>
                </a:path>
                <a:path w="5528944" h="9429115">
                  <a:moveTo>
                    <a:pt x="303653" y="3624883"/>
                  </a:moveTo>
                  <a:lnTo>
                    <a:pt x="224686" y="3624883"/>
                  </a:lnTo>
                  <a:lnTo>
                    <a:pt x="234550" y="3599483"/>
                  </a:lnTo>
                  <a:lnTo>
                    <a:pt x="324786" y="3599483"/>
                  </a:lnTo>
                  <a:lnTo>
                    <a:pt x="303653" y="3624883"/>
                  </a:lnTo>
                  <a:close/>
                </a:path>
                <a:path w="5528944" h="9429115">
                  <a:moveTo>
                    <a:pt x="895869" y="3624883"/>
                  </a:moveTo>
                  <a:lnTo>
                    <a:pt x="767235" y="3624883"/>
                  </a:lnTo>
                  <a:lnTo>
                    <a:pt x="795472" y="3599483"/>
                  </a:lnTo>
                  <a:lnTo>
                    <a:pt x="887496" y="3599483"/>
                  </a:lnTo>
                  <a:lnTo>
                    <a:pt x="895869" y="3624883"/>
                  </a:lnTo>
                  <a:close/>
                </a:path>
                <a:path w="5528944" h="9429115">
                  <a:moveTo>
                    <a:pt x="1354972" y="3624883"/>
                  </a:moveTo>
                  <a:lnTo>
                    <a:pt x="1296082" y="3624883"/>
                  </a:lnTo>
                  <a:lnTo>
                    <a:pt x="1292578" y="3599483"/>
                  </a:lnTo>
                  <a:lnTo>
                    <a:pt x="1365517" y="3599483"/>
                  </a:lnTo>
                  <a:lnTo>
                    <a:pt x="1354972" y="3624883"/>
                  </a:lnTo>
                  <a:close/>
                </a:path>
                <a:path w="5528944" h="9429115">
                  <a:moveTo>
                    <a:pt x="2177035" y="3624883"/>
                  </a:moveTo>
                  <a:lnTo>
                    <a:pt x="2136177" y="3624883"/>
                  </a:lnTo>
                  <a:lnTo>
                    <a:pt x="2140806" y="3599483"/>
                  </a:lnTo>
                  <a:lnTo>
                    <a:pt x="2170693" y="3599483"/>
                  </a:lnTo>
                  <a:lnTo>
                    <a:pt x="2177035" y="3624883"/>
                  </a:lnTo>
                  <a:close/>
                </a:path>
                <a:path w="5528944" h="9429115">
                  <a:moveTo>
                    <a:pt x="2861119" y="3624883"/>
                  </a:moveTo>
                  <a:lnTo>
                    <a:pt x="2754884" y="3624883"/>
                  </a:lnTo>
                  <a:lnTo>
                    <a:pt x="2744081" y="3599483"/>
                  </a:lnTo>
                  <a:lnTo>
                    <a:pt x="2848203" y="3599483"/>
                  </a:lnTo>
                  <a:lnTo>
                    <a:pt x="2861119" y="3624883"/>
                  </a:lnTo>
                  <a:close/>
                </a:path>
                <a:path w="5528944" h="9429115">
                  <a:moveTo>
                    <a:pt x="4084132" y="3624883"/>
                  </a:moveTo>
                  <a:lnTo>
                    <a:pt x="4055121" y="3624883"/>
                  </a:lnTo>
                  <a:lnTo>
                    <a:pt x="4061606" y="3599483"/>
                  </a:lnTo>
                  <a:lnTo>
                    <a:pt x="4076689" y="3599483"/>
                  </a:lnTo>
                  <a:lnTo>
                    <a:pt x="4084132" y="3624883"/>
                  </a:lnTo>
                  <a:close/>
                </a:path>
                <a:path w="5528944" h="9429115">
                  <a:moveTo>
                    <a:pt x="4787559" y="3624883"/>
                  </a:moveTo>
                  <a:lnTo>
                    <a:pt x="4737434" y="3624883"/>
                  </a:lnTo>
                  <a:lnTo>
                    <a:pt x="4732568" y="3599483"/>
                  </a:lnTo>
                  <a:lnTo>
                    <a:pt x="4789719" y="3599483"/>
                  </a:lnTo>
                  <a:lnTo>
                    <a:pt x="4787559" y="3624883"/>
                  </a:lnTo>
                  <a:close/>
                </a:path>
                <a:path w="5528944" h="9429115">
                  <a:moveTo>
                    <a:pt x="5044669" y="3624883"/>
                  </a:moveTo>
                  <a:lnTo>
                    <a:pt x="4974163" y="3624883"/>
                  </a:lnTo>
                  <a:lnTo>
                    <a:pt x="4965053" y="3599483"/>
                  </a:lnTo>
                  <a:lnTo>
                    <a:pt x="5049800" y="3599483"/>
                  </a:lnTo>
                  <a:lnTo>
                    <a:pt x="5044669" y="3624883"/>
                  </a:lnTo>
                  <a:close/>
                </a:path>
                <a:path w="5528944" h="9429115">
                  <a:moveTo>
                    <a:pt x="5312689" y="3624883"/>
                  </a:moveTo>
                  <a:lnTo>
                    <a:pt x="5283776" y="3624883"/>
                  </a:lnTo>
                  <a:lnTo>
                    <a:pt x="5284103" y="3599483"/>
                  </a:lnTo>
                  <a:lnTo>
                    <a:pt x="5309316" y="3599483"/>
                  </a:lnTo>
                  <a:lnTo>
                    <a:pt x="5312689" y="3624883"/>
                  </a:lnTo>
                  <a:close/>
                </a:path>
                <a:path w="5528944" h="9429115">
                  <a:moveTo>
                    <a:pt x="5527119" y="3624883"/>
                  </a:moveTo>
                  <a:lnTo>
                    <a:pt x="5494685" y="3624883"/>
                  </a:lnTo>
                  <a:lnTo>
                    <a:pt x="5501678" y="3599483"/>
                  </a:lnTo>
                  <a:lnTo>
                    <a:pt x="5523468" y="3599483"/>
                  </a:lnTo>
                  <a:lnTo>
                    <a:pt x="5527119" y="3624883"/>
                  </a:lnTo>
                  <a:close/>
                </a:path>
                <a:path w="5528944" h="9429115">
                  <a:moveTo>
                    <a:pt x="265845" y="3662983"/>
                  </a:moveTo>
                  <a:lnTo>
                    <a:pt x="85694" y="3662983"/>
                  </a:lnTo>
                  <a:lnTo>
                    <a:pt x="78458" y="3624883"/>
                  </a:lnTo>
                  <a:lnTo>
                    <a:pt x="283994" y="3624883"/>
                  </a:lnTo>
                  <a:lnTo>
                    <a:pt x="265845" y="3662983"/>
                  </a:lnTo>
                  <a:close/>
                </a:path>
                <a:path w="5528944" h="9429115">
                  <a:moveTo>
                    <a:pt x="672119" y="3662983"/>
                  </a:moveTo>
                  <a:lnTo>
                    <a:pt x="653358" y="3662983"/>
                  </a:lnTo>
                  <a:lnTo>
                    <a:pt x="647486" y="3624883"/>
                  </a:lnTo>
                  <a:lnTo>
                    <a:pt x="662480" y="3624883"/>
                  </a:lnTo>
                  <a:lnTo>
                    <a:pt x="672119" y="3662983"/>
                  </a:lnTo>
                  <a:close/>
                </a:path>
                <a:path w="5528944" h="9429115">
                  <a:moveTo>
                    <a:pt x="979033" y="3662983"/>
                  </a:moveTo>
                  <a:lnTo>
                    <a:pt x="945220" y="3662983"/>
                  </a:lnTo>
                  <a:lnTo>
                    <a:pt x="949616" y="3624883"/>
                  </a:lnTo>
                  <a:lnTo>
                    <a:pt x="973075" y="3624883"/>
                  </a:lnTo>
                  <a:lnTo>
                    <a:pt x="979033" y="3662983"/>
                  </a:lnTo>
                  <a:close/>
                </a:path>
                <a:path w="5528944" h="9429115">
                  <a:moveTo>
                    <a:pt x="1873472" y="3662983"/>
                  </a:moveTo>
                  <a:lnTo>
                    <a:pt x="1821023" y="3662983"/>
                  </a:lnTo>
                  <a:lnTo>
                    <a:pt x="1821085" y="3624883"/>
                  </a:lnTo>
                  <a:lnTo>
                    <a:pt x="1889521" y="3624883"/>
                  </a:lnTo>
                  <a:lnTo>
                    <a:pt x="1873472" y="3662983"/>
                  </a:lnTo>
                  <a:close/>
                </a:path>
                <a:path w="5528944" h="9429115">
                  <a:moveTo>
                    <a:pt x="2199006" y="3726483"/>
                  </a:moveTo>
                  <a:lnTo>
                    <a:pt x="2137642" y="3726483"/>
                  </a:lnTo>
                  <a:lnTo>
                    <a:pt x="2135166" y="3662983"/>
                  </a:lnTo>
                  <a:lnTo>
                    <a:pt x="2134092" y="3662983"/>
                  </a:lnTo>
                  <a:lnTo>
                    <a:pt x="2133254" y="3624883"/>
                  </a:lnTo>
                  <a:lnTo>
                    <a:pt x="2194061" y="3624883"/>
                  </a:lnTo>
                  <a:lnTo>
                    <a:pt x="2203665" y="3662983"/>
                  </a:lnTo>
                  <a:lnTo>
                    <a:pt x="2205446" y="3688383"/>
                  </a:lnTo>
                  <a:lnTo>
                    <a:pt x="2199006" y="3726483"/>
                  </a:lnTo>
                  <a:close/>
                </a:path>
                <a:path w="5528944" h="9429115">
                  <a:moveTo>
                    <a:pt x="2865704" y="3662983"/>
                  </a:moveTo>
                  <a:lnTo>
                    <a:pt x="2788970" y="3662983"/>
                  </a:lnTo>
                  <a:lnTo>
                    <a:pt x="2776397" y="3624883"/>
                  </a:lnTo>
                  <a:lnTo>
                    <a:pt x="2870146" y="3624883"/>
                  </a:lnTo>
                  <a:lnTo>
                    <a:pt x="2865704" y="3662983"/>
                  </a:lnTo>
                  <a:close/>
                </a:path>
                <a:path w="5528944" h="9429115">
                  <a:moveTo>
                    <a:pt x="3662249" y="3662983"/>
                  </a:moveTo>
                  <a:lnTo>
                    <a:pt x="3490082" y="3662983"/>
                  </a:lnTo>
                  <a:lnTo>
                    <a:pt x="3469937" y="3624883"/>
                  </a:lnTo>
                  <a:lnTo>
                    <a:pt x="3636535" y="3624883"/>
                  </a:lnTo>
                  <a:lnTo>
                    <a:pt x="3662249" y="3662983"/>
                  </a:lnTo>
                  <a:close/>
                </a:path>
                <a:path w="5528944" h="9429115">
                  <a:moveTo>
                    <a:pt x="3942883" y="3662983"/>
                  </a:moveTo>
                  <a:lnTo>
                    <a:pt x="3798083" y="3662983"/>
                  </a:lnTo>
                  <a:lnTo>
                    <a:pt x="3799072" y="3624883"/>
                  </a:lnTo>
                  <a:lnTo>
                    <a:pt x="3926858" y="3624883"/>
                  </a:lnTo>
                  <a:lnTo>
                    <a:pt x="3942883" y="3662983"/>
                  </a:lnTo>
                  <a:close/>
                </a:path>
                <a:path w="5528944" h="9429115">
                  <a:moveTo>
                    <a:pt x="4094995" y="3662983"/>
                  </a:moveTo>
                  <a:lnTo>
                    <a:pt x="4061527" y="3662983"/>
                  </a:lnTo>
                  <a:lnTo>
                    <a:pt x="4054749" y="3624883"/>
                  </a:lnTo>
                  <a:lnTo>
                    <a:pt x="4098900" y="3624883"/>
                  </a:lnTo>
                  <a:lnTo>
                    <a:pt x="4094995" y="3662983"/>
                  </a:lnTo>
                  <a:close/>
                </a:path>
                <a:path w="5528944" h="9429115">
                  <a:moveTo>
                    <a:pt x="4355666" y="3662983"/>
                  </a:moveTo>
                  <a:lnTo>
                    <a:pt x="4245985" y="3662983"/>
                  </a:lnTo>
                  <a:lnTo>
                    <a:pt x="4240390" y="3624883"/>
                  </a:lnTo>
                  <a:lnTo>
                    <a:pt x="4328307" y="3624883"/>
                  </a:lnTo>
                  <a:lnTo>
                    <a:pt x="4355666" y="3662983"/>
                  </a:lnTo>
                  <a:close/>
                </a:path>
                <a:path w="5528944" h="9429115">
                  <a:moveTo>
                    <a:pt x="4585250" y="3662983"/>
                  </a:moveTo>
                  <a:lnTo>
                    <a:pt x="4552454" y="3662983"/>
                  </a:lnTo>
                  <a:lnTo>
                    <a:pt x="4554283" y="3624883"/>
                  </a:lnTo>
                  <a:lnTo>
                    <a:pt x="4597081" y="3624883"/>
                  </a:lnTo>
                  <a:lnTo>
                    <a:pt x="4585250" y="3662983"/>
                  </a:lnTo>
                  <a:close/>
                </a:path>
                <a:path w="5528944" h="9429115">
                  <a:moveTo>
                    <a:pt x="5015982" y="3662983"/>
                  </a:moveTo>
                  <a:lnTo>
                    <a:pt x="5003346" y="3662983"/>
                  </a:lnTo>
                  <a:lnTo>
                    <a:pt x="4985273" y="3624883"/>
                  </a:lnTo>
                  <a:lnTo>
                    <a:pt x="5022710" y="3624883"/>
                  </a:lnTo>
                  <a:lnTo>
                    <a:pt x="5015982" y="3662983"/>
                  </a:lnTo>
                  <a:close/>
                </a:path>
                <a:path w="5528944" h="9429115">
                  <a:moveTo>
                    <a:pt x="5313475" y="3662983"/>
                  </a:moveTo>
                  <a:lnTo>
                    <a:pt x="5225981" y="3662983"/>
                  </a:lnTo>
                  <a:lnTo>
                    <a:pt x="5231482" y="3624883"/>
                  </a:lnTo>
                  <a:lnTo>
                    <a:pt x="5275164" y="3624883"/>
                  </a:lnTo>
                  <a:lnTo>
                    <a:pt x="5313475" y="3662983"/>
                  </a:lnTo>
                  <a:close/>
                </a:path>
                <a:path w="5528944" h="9429115">
                  <a:moveTo>
                    <a:pt x="5528109" y="3662983"/>
                  </a:moveTo>
                  <a:lnTo>
                    <a:pt x="5476315" y="3662983"/>
                  </a:lnTo>
                  <a:lnTo>
                    <a:pt x="5476045" y="3624883"/>
                  </a:lnTo>
                  <a:lnTo>
                    <a:pt x="5528658" y="3624883"/>
                  </a:lnTo>
                  <a:lnTo>
                    <a:pt x="5528109" y="3662983"/>
                  </a:lnTo>
                  <a:close/>
                </a:path>
                <a:path w="5528944" h="9429115">
                  <a:moveTo>
                    <a:pt x="227183" y="3688383"/>
                  </a:moveTo>
                  <a:lnTo>
                    <a:pt x="119278" y="3688383"/>
                  </a:lnTo>
                  <a:lnTo>
                    <a:pt x="109306" y="3662983"/>
                  </a:lnTo>
                  <a:lnTo>
                    <a:pt x="249243" y="3662983"/>
                  </a:lnTo>
                  <a:lnTo>
                    <a:pt x="227183" y="3688383"/>
                  </a:lnTo>
                  <a:close/>
                </a:path>
                <a:path w="5528944" h="9429115">
                  <a:moveTo>
                    <a:pt x="358482" y="3688383"/>
                  </a:moveTo>
                  <a:lnTo>
                    <a:pt x="326495" y="3688383"/>
                  </a:lnTo>
                  <a:lnTo>
                    <a:pt x="324392" y="3662983"/>
                  </a:lnTo>
                  <a:lnTo>
                    <a:pt x="352938" y="3662983"/>
                  </a:lnTo>
                  <a:lnTo>
                    <a:pt x="358482" y="3688383"/>
                  </a:lnTo>
                  <a:close/>
                </a:path>
                <a:path w="5528944" h="9429115">
                  <a:moveTo>
                    <a:pt x="1149839" y="3688383"/>
                  </a:moveTo>
                  <a:lnTo>
                    <a:pt x="1141512" y="3688383"/>
                  </a:lnTo>
                  <a:lnTo>
                    <a:pt x="1106794" y="3662983"/>
                  </a:lnTo>
                  <a:lnTo>
                    <a:pt x="1156481" y="3662983"/>
                  </a:lnTo>
                  <a:lnTo>
                    <a:pt x="1149839" y="3688383"/>
                  </a:lnTo>
                  <a:close/>
                </a:path>
                <a:path w="5528944" h="9429115">
                  <a:moveTo>
                    <a:pt x="2468818" y="3688383"/>
                  </a:moveTo>
                  <a:lnTo>
                    <a:pt x="2382967" y="3688383"/>
                  </a:lnTo>
                  <a:lnTo>
                    <a:pt x="2384112" y="3662983"/>
                  </a:lnTo>
                  <a:lnTo>
                    <a:pt x="2458215" y="3662983"/>
                  </a:lnTo>
                  <a:lnTo>
                    <a:pt x="2468818" y="3688383"/>
                  </a:lnTo>
                  <a:close/>
                </a:path>
                <a:path w="5528944" h="9429115">
                  <a:moveTo>
                    <a:pt x="2718233" y="3726483"/>
                  </a:moveTo>
                  <a:lnTo>
                    <a:pt x="2663133" y="3726483"/>
                  </a:lnTo>
                  <a:lnTo>
                    <a:pt x="2669977" y="3662983"/>
                  </a:lnTo>
                  <a:lnTo>
                    <a:pt x="2686088" y="3662983"/>
                  </a:lnTo>
                  <a:lnTo>
                    <a:pt x="2705562" y="3688383"/>
                  </a:lnTo>
                  <a:lnTo>
                    <a:pt x="2716315" y="3688383"/>
                  </a:lnTo>
                  <a:lnTo>
                    <a:pt x="2718233" y="3726483"/>
                  </a:lnTo>
                  <a:close/>
                </a:path>
                <a:path w="5528944" h="9429115">
                  <a:moveTo>
                    <a:pt x="3656125" y="3726483"/>
                  </a:moveTo>
                  <a:lnTo>
                    <a:pt x="3580353" y="3726483"/>
                  </a:lnTo>
                  <a:lnTo>
                    <a:pt x="3552389" y="3662983"/>
                  </a:lnTo>
                  <a:lnTo>
                    <a:pt x="3673752" y="3662983"/>
                  </a:lnTo>
                  <a:lnTo>
                    <a:pt x="3676231" y="3688383"/>
                  </a:lnTo>
                  <a:lnTo>
                    <a:pt x="3670187" y="3688383"/>
                  </a:lnTo>
                  <a:lnTo>
                    <a:pt x="3656125" y="3726483"/>
                  </a:lnTo>
                  <a:close/>
                </a:path>
                <a:path w="5528944" h="9429115">
                  <a:moveTo>
                    <a:pt x="3977234" y="3688383"/>
                  </a:moveTo>
                  <a:lnTo>
                    <a:pt x="3826569" y="3688383"/>
                  </a:lnTo>
                  <a:lnTo>
                    <a:pt x="3801773" y="3662983"/>
                  </a:lnTo>
                  <a:lnTo>
                    <a:pt x="3957213" y="3662983"/>
                  </a:lnTo>
                  <a:lnTo>
                    <a:pt x="3977234" y="3688383"/>
                  </a:lnTo>
                  <a:close/>
                </a:path>
                <a:path w="5528944" h="9429115">
                  <a:moveTo>
                    <a:pt x="4393603" y="3688383"/>
                  </a:moveTo>
                  <a:lnTo>
                    <a:pt x="4280085" y="3688383"/>
                  </a:lnTo>
                  <a:lnTo>
                    <a:pt x="4256632" y="3662983"/>
                  </a:lnTo>
                  <a:lnTo>
                    <a:pt x="4389773" y="3662983"/>
                  </a:lnTo>
                  <a:lnTo>
                    <a:pt x="4393603" y="3688383"/>
                  </a:lnTo>
                  <a:close/>
                </a:path>
                <a:path w="5528944" h="9429115">
                  <a:moveTo>
                    <a:pt x="4738966" y="3688383"/>
                  </a:moveTo>
                  <a:lnTo>
                    <a:pt x="4692688" y="3688383"/>
                  </a:lnTo>
                  <a:lnTo>
                    <a:pt x="4714762" y="3662983"/>
                  </a:lnTo>
                  <a:lnTo>
                    <a:pt x="4738966" y="3688383"/>
                  </a:lnTo>
                  <a:close/>
                </a:path>
                <a:path w="5528944" h="9429115">
                  <a:moveTo>
                    <a:pt x="5172271" y="3688383"/>
                  </a:moveTo>
                  <a:lnTo>
                    <a:pt x="5128172" y="3688383"/>
                  </a:lnTo>
                  <a:lnTo>
                    <a:pt x="5154780" y="3662983"/>
                  </a:lnTo>
                  <a:lnTo>
                    <a:pt x="5172271" y="3688383"/>
                  </a:lnTo>
                  <a:close/>
                </a:path>
                <a:path w="5528944" h="9429115">
                  <a:moveTo>
                    <a:pt x="5407584" y="3688383"/>
                  </a:moveTo>
                  <a:lnTo>
                    <a:pt x="5252134" y="3688383"/>
                  </a:lnTo>
                  <a:lnTo>
                    <a:pt x="5243531" y="3662983"/>
                  </a:lnTo>
                  <a:lnTo>
                    <a:pt x="5387556" y="3662983"/>
                  </a:lnTo>
                  <a:lnTo>
                    <a:pt x="5407584" y="3688383"/>
                  </a:lnTo>
                  <a:close/>
                </a:path>
                <a:path w="5528944" h="9429115">
                  <a:moveTo>
                    <a:pt x="5517639" y="3688383"/>
                  </a:moveTo>
                  <a:lnTo>
                    <a:pt x="5509092" y="3688383"/>
                  </a:lnTo>
                  <a:lnTo>
                    <a:pt x="5501398" y="3662983"/>
                  </a:lnTo>
                  <a:lnTo>
                    <a:pt x="5525498" y="3662983"/>
                  </a:lnTo>
                  <a:lnTo>
                    <a:pt x="5517639" y="3688383"/>
                  </a:lnTo>
                  <a:close/>
                </a:path>
                <a:path w="5528944" h="9429115">
                  <a:moveTo>
                    <a:pt x="1377265" y="3726483"/>
                  </a:moveTo>
                  <a:lnTo>
                    <a:pt x="1317874" y="3726483"/>
                  </a:lnTo>
                  <a:lnTo>
                    <a:pt x="1328029" y="3688383"/>
                  </a:lnTo>
                  <a:lnTo>
                    <a:pt x="1384871" y="3688383"/>
                  </a:lnTo>
                  <a:lnTo>
                    <a:pt x="1377265" y="3726483"/>
                  </a:lnTo>
                  <a:close/>
                </a:path>
                <a:path w="5528944" h="9429115">
                  <a:moveTo>
                    <a:pt x="1679279" y="3828083"/>
                  </a:moveTo>
                  <a:lnTo>
                    <a:pt x="1589845" y="3828083"/>
                  </a:lnTo>
                  <a:lnTo>
                    <a:pt x="1569583" y="3789983"/>
                  </a:lnTo>
                  <a:lnTo>
                    <a:pt x="1565588" y="3726483"/>
                  </a:lnTo>
                  <a:lnTo>
                    <a:pt x="1580619" y="3726483"/>
                  </a:lnTo>
                  <a:lnTo>
                    <a:pt x="1611193" y="3688383"/>
                  </a:lnTo>
                  <a:lnTo>
                    <a:pt x="1634341" y="3688383"/>
                  </a:lnTo>
                  <a:lnTo>
                    <a:pt x="1649833" y="3726483"/>
                  </a:lnTo>
                  <a:lnTo>
                    <a:pt x="1657438" y="3764583"/>
                  </a:lnTo>
                  <a:lnTo>
                    <a:pt x="1658814" y="3764583"/>
                  </a:lnTo>
                  <a:lnTo>
                    <a:pt x="1683864" y="3789983"/>
                  </a:lnTo>
                  <a:lnTo>
                    <a:pt x="1679279" y="3828083"/>
                  </a:lnTo>
                  <a:close/>
                </a:path>
                <a:path w="5528944" h="9429115">
                  <a:moveTo>
                    <a:pt x="1972281" y="3726483"/>
                  </a:moveTo>
                  <a:lnTo>
                    <a:pt x="1847699" y="3726483"/>
                  </a:lnTo>
                  <a:lnTo>
                    <a:pt x="1856225" y="3688383"/>
                  </a:lnTo>
                  <a:lnTo>
                    <a:pt x="1954911" y="3688383"/>
                  </a:lnTo>
                  <a:lnTo>
                    <a:pt x="1972281" y="3726483"/>
                  </a:lnTo>
                  <a:close/>
                </a:path>
                <a:path w="5528944" h="9429115">
                  <a:moveTo>
                    <a:pt x="2308571" y="3726483"/>
                  </a:moveTo>
                  <a:lnTo>
                    <a:pt x="2285413" y="3726483"/>
                  </a:lnTo>
                  <a:lnTo>
                    <a:pt x="2293144" y="3688383"/>
                  </a:lnTo>
                  <a:lnTo>
                    <a:pt x="2301457" y="3688383"/>
                  </a:lnTo>
                  <a:lnTo>
                    <a:pt x="2308571" y="3726483"/>
                  </a:lnTo>
                  <a:close/>
                </a:path>
                <a:path w="5528944" h="9429115">
                  <a:moveTo>
                    <a:pt x="2483309" y="3726483"/>
                  </a:moveTo>
                  <a:lnTo>
                    <a:pt x="2403306" y="3726483"/>
                  </a:lnTo>
                  <a:lnTo>
                    <a:pt x="2392374" y="3688383"/>
                  </a:lnTo>
                  <a:lnTo>
                    <a:pt x="2493776" y="3688383"/>
                  </a:lnTo>
                  <a:lnTo>
                    <a:pt x="2483309" y="3726483"/>
                  </a:lnTo>
                  <a:close/>
                </a:path>
                <a:path w="5528944" h="9429115">
                  <a:moveTo>
                    <a:pt x="3028895" y="3726483"/>
                  </a:moveTo>
                  <a:lnTo>
                    <a:pt x="2907574" y="3726483"/>
                  </a:lnTo>
                  <a:lnTo>
                    <a:pt x="2908147" y="3688383"/>
                  </a:lnTo>
                  <a:lnTo>
                    <a:pt x="3002831" y="3688383"/>
                  </a:lnTo>
                  <a:lnTo>
                    <a:pt x="3028895" y="3726483"/>
                  </a:lnTo>
                  <a:close/>
                </a:path>
                <a:path w="5528944" h="9429115">
                  <a:moveTo>
                    <a:pt x="3423241" y="3828083"/>
                  </a:moveTo>
                  <a:lnTo>
                    <a:pt x="3318654" y="3828083"/>
                  </a:lnTo>
                  <a:lnTo>
                    <a:pt x="3293985" y="3789983"/>
                  </a:lnTo>
                  <a:lnTo>
                    <a:pt x="3267768" y="3789983"/>
                  </a:lnTo>
                  <a:lnTo>
                    <a:pt x="3239194" y="3764583"/>
                  </a:lnTo>
                  <a:lnTo>
                    <a:pt x="3186459" y="3764583"/>
                  </a:lnTo>
                  <a:lnTo>
                    <a:pt x="3180851" y="3726483"/>
                  </a:lnTo>
                  <a:lnTo>
                    <a:pt x="3178113" y="3726483"/>
                  </a:lnTo>
                  <a:lnTo>
                    <a:pt x="3178532" y="3688383"/>
                  </a:lnTo>
                  <a:lnTo>
                    <a:pt x="3237545" y="3688383"/>
                  </a:lnTo>
                  <a:lnTo>
                    <a:pt x="3278652" y="3726483"/>
                  </a:lnTo>
                  <a:lnTo>
                    <a:pt x="3323468" y="3764583"/>
                  </a:lnTo>
                  <a:lnTo>
                    <a:pt x="3371746" y="3789983"/>
                  </a:lnTo>
                  <a:lnTo>
                    <a:pt x="3423241" y="3828083"/>
                  </a:lnTo>
                  <a:close/>
                </a:path>
                <a:path w="5528944" h="9429115">
                  <a:moveTo>
                    <a:pt x="3504222" y="3726483"/>
                  </a:moveTo>
                  <a:lnTo>
                    <a:pt x="3349117" y="3726483"/>
                  </a:lnTo>
                  <a:lnTo>
                    <a:pt x="3318984" y="3688383"/>
                  </a:lnTo>
                  <a:lnTo>
                    <a:pt x="3491600" y="3688383"/>
                  </a:lnTo>
                  <a:lnTo>
                    <a:pt x="3504222" y="3726483"/>
                  </a:lnTo>
                  <a:close/>
                </a:path>
                <a:path w="5528944" h="9429115">
                  <a:moveTo>
                    <a:pt x="4022126" y="3726483"/>
                  </a:moveTo>
                  <a:lnTo>
                    <a:pt x="3871664" y="3726483"/>
                  </a:lnTo>
                  <a:lnTo>
                    <a:pt x="3849884" y="3688383"/>
                  </a:lnTo>
                  <a:lnTo>
                    <a:pt x="3998909" y="3688383"/>
                  </a:lnTo>
                  <a:lnTo>
                    <a:pt x="4022126" y="3726483"/>
                  </a:lnTo>
                  <a:close/>
                </a:path>
                <a:path w="5528944" h="9429115">
                  <a:moveTo>
                    <a:pt x="4227915" y="3726483"/>
                  </a:moveTo>
                  <a:lnTo>
                    <a:pt x="4188228" y="3726483"/>
                  </a:lnTo>
                  <a:lnTo>
                    <a:pt x="4194558" y="3688383"/>
                  </a:lnTo>
                  <a:lnTo>
                    <a:pt x="4210681" y="3688383"/>
                  </a:lnTo>
                  <a:lnTo>
                    <a:pt x="4227915" y="3726483"/>
                  </a:lnTo>
                  <a:close/>
                </a:path>
                <a:path w="5528944" h="9429115">
                  <a:moveTo>
                    <a:pt x="4388534" y="3726483"/>
                  </a:moveTo>
                  <a:lnTo>
                    <a:pt x="4351297" y="3726483"/>
                  </a:lnTo>
                  <a:lnTo>
                    <a:pt x="4327384" y="3688383"/>
                  </a:lnTo>
                  <a:lnTo>
                    <a:pt x="4396301" y="3688383"/>
                  </a:lnTo>
                  <a:lnTo>
                    <a:pt x="4388534" y="3726483"/>
                  </a:lnTo>
                  <a:close/>
                </a:path>
                <a:path w="5528944" h="9429115">
                  <a:moveTo>
                    <a:pt x="4727885" y="3726483"/>
                  </a:moveTo>
                  <a:lnTo>
                    <a:pt x="4648678" y="3726483"/>
                  </a:lnTo>
                  <a:lnTo>
                    <a:pt x="4653730" y="3688383"/>
                  </a:lnTo>
                  <a:lnTo>
                    <a:pt x="4738167" y="3688383"/>
                  </a:lnTo>
                  <a:lnTo>
                    <a:pt x="4727885" y="3726483"/>
                  </a:lnTo>
                  <a:close/>
                </a:path>
                <a:path w="5528944" h="9429115">
                  <a:moveTo>
                    <a:pt x="4901674" y="3726483"/>
                  </a:moveTo>
                  <a:lnTo>
                    <a:pt x="4862921" y="3726483"/>
                  </a:lnTo>
                  <a:lnTo>
                    <a:pt x="4864667" y="3688383"/>
                  </a:lnTo>
                  <a:lnTo>
                    <a:pt x="4897801" y="3688383"/>
                  </a:lnTo>
                  <a:lnTo>
                    <a:pt x="4901674" y="3726483"/>
                  </a:lnTo>
                  <a:close/>
                </a:path>
                <a:path w="5528944" h="9429115">
                  <a:moveTo>
                    <a:pt x="5184886" y="3726483"/>
                  </a:moveTo>
                  <a:lnTo>
                    <a:pt x="5140614" y="3726483"/>
                  </a:lnTo>
                  <a:lnTo>
                    <a:pt x="5131148" y="3688383"/>
                  </a:lnTo>
                  <a:lnTo>
                    <a:pt x="5181890" y="3688383"/>
                  </a:lnTo>
                  <a:lnTo>
                    <a:pt x="5184886" y="3726483"/>
                  </a:lnTo>
                  <a:close/>
                </a:path>
                <a:path w="5528944" h="9429115">
                  <a:moveTo>
                    <a:pt x="5396041" y="3726483"/>
                  </a:moveTo>
                  <a:lnTo>
                    <a:pt x="5368453" y="3726483"/>
                  </a:lnTo>
                  <a:lnTo>
                    <a:pt x="5343890" y="3688383"/>
                  </a:lnTo>
                  <a:lnTo>
                    <a:pt x="5402368" y="3688383"/>
                  </a:lnTo>
                  <a:lnTo>
                    <a:pt x="5396041" y="3726483"/>
                  </a:lnTo>
                  <a:close/>
                </a:path>
                <a:path w="5528944" h="9429115">
                  <a:moveTo>
                    <a:pt x="368172" y="3764583"/>
                  </a:moveTo>
                  <a:lnTo>
                    <a:pt x="249650" y="3764583"/>
                  </a:lnTo>
                  <a:lnTo>
                    <a:pt x="263684" y="3726483"/>
                  </a:lnTo>
                  <a:lnTo>
                    <a:pt x="345717" y="3726483"/>
                  </a:lnTo>
                  <a:lnTo>
                    <a:pt x="368172" y="3764583"/>
                  </a:lnTo>
                  <a:close/>
                </a:path>
                <a:path w="5528944" h="9429115">
                  <a:moveTo>
                    <a:pt x="1353655" y="3764583"/>
                  </a:moveTo>
                  <a:lnTo>
                    <a:pt x="1315995" y="3764583"/>
                  </a:lnTo>
                  <a:lnTo>
                    <a:pt x="1314852" y="3726483"/>
                  </a:lnTo>
                  <a:lnTo>
                    <a:pt x="1367863" y="3726483"/>
                  </a:lnTo>
                  <a:lnTo>
                    <a:pt x="1353655" y="3764583"/>
                  </a:lnTo>
                  <a:close/>
                </a:path>
                <a:path w="5528944" h="9429115">
                  <a:moveTo>
                    <a:pt x="1917769" y="3764583"/>
                  </a:moveTo>
                  <a:lnTo>
                    <a:pt x="1846344" y="3764583"/>
                  </a:lnTo>
                  <a:lnTo>
                    <a:pt x="1845951" y="3726483"/>
                  </a:lnTo>
                  <a:lnTo>
                    <a:pt x="1928280" y="3726483"/>
                  </a:lnTo>
                  <a:lnTo>
                    <a:pt x="1917769" y="3764583"/>
                  </a:lnTo>
                  <a:close/>
                </a:path>
                <a:path w="5528944" h="9429115">
                  <a:moveTo>
                    <a:pt x="2027061" y="3764583"/>
                  </a:moveTo>
                  <a:lnTo>
                    <a:pt x="2012282" y="3726483"/>
                  </a:lnTo>
                  <a:lnTo>
                    <a:pt x="2048019" y="3726483"/>
                  </a:lnTo>
                  <a:lnTo>
                    <a:pt x="2027061" y="3764583"/>
                  </a:lnTo>
                  <a:close/>
                </a:path>
                <a:path w="5528944" h="9429115">
                  <a:moveTo>
                    <a:pt x="2329711" y="3764583"/>
                  </a:moveTo>
                  <a:lnTo>
                    <a:pt x="2275282" y="3764583"/>
                  </a:lnTo>
                  <a:lnTo>
                    <a:pt x="2274426" y="3726483"/>
                  </a:lnTo>
                  <a:lnTo>
                    <a:pt x="2327452" y="3726483"/>
                  </a:lnTo>
                  <a:lnTo>
                    <a:pt x="2329711" y="3764583"/>
                  </a:lnTo>
                  <a:close/>
                </a:path>
                <a:path w="5528944" h="9429115">
                  <a:moveTo>
                    <a:pt x="2438896" y="3764583"/>
                  </a:moveTo>
                  <a:lnTo>
                    <a:pt x="2418051" y="3726483"/>
                  </a:lnTo>
                  <a:lnTo>
                    <a:pt x="2454871" y="3726483"/>
                  </a:lnTo>
                  <a:lnTo>
                    <a:pt x="2438896" y="3764583"/>
                  </a:lnTo>
                  <a:close/>
                </a:path>
                <a:path w="5528944" h="9429115">
                  <a:moveTo>
                    <a:pt x="2702635" y="3764583"/>
                  </a:moveTo>
                  <a:lnTo>
                    <a:pt x="2625546" y="3764583"/>
                  </a:lnTo>
                  <a:lnTo>
                    <a:pt x="2621837" y="3726483"/>
                  </a:lnTo>
                  <a:lnTo>
                    <a:pt x="2711202" y="3726483"/>
                  </a:lnTo>
                  <a:lnTo>
                    <a:pt x="2702635" y="3764583"/>
                  </a:lnTo>
                  <a:close/>
                </a:path>
                <a:path w="5528944" h="9429115">
                  <a:moveTo>
                    <a:pt x="3013308" y="3764583"/>
                  </a:moveTo>
                  <a:lnTo>
                    <a:pt x="2962620" y="3764583"/>
                  </a:lnTo>
                  <a:lnTo>
                    <a:pt x="2942022" y="3726483"/>
                  </a:lnTo>
                  <a:lnTo>
                    <a:pt x="3017770" y="3726483"/>
                  </a:lnTo>
                  <a:lnTo>
                    <a:pt x="3013308" y="3764583"/>
                  </a:lnTo>
                  <a:close/>
                </a:path>
                <a:path w="5528944" h="9429115">
                  <a:moveTo>
                    <a:pt x="3533480" y="3764583"/>
                  </a:moveTo>
                  <a:lnTo>
                    <a:pt x="3422565" y="3764583"/>
                  </a:lnTo>
                  <a:lnTo>
                    <a:pt x="3402722" y="3726483"/>
                  </a:lnTo>
                  <a:lnTo>
                    <a:pt x="3527504" y="3726483"/>
                  </a:lnTo>
                  <a:lnTo>
                    <a:pt x="3533480" y="3764583"/>
                  </a:lnTo>
                  <a:close/>
                </a:path>
                <a:path w="5528944" h="9429115">
                  <a:moveTo>
                    <a:pt x="3711167" y="3764583"/>
                  </a:moveTo>
                  <a:lnTo>
                    <a:pt x="3695450" y="3764583"/>
                  </a:lnTo>
                  <a:lnTo>
                    <a:pt x="3695908" y="3726483"/>
                  </a:lnTo>
                  <a:lnTo>
                    <a:pt x="3712903" y="3726483"/>
                  </a:lnTo>
                  <a:lnTo>
                    <a:pt x="3711167" y="3764583"/>
                  </a:lnTo>
                  <a:close/>
                </a:path>
                <a:path w="5528944" h="9429115">
                  <a:moveTo>
                    <a:pt x="4063990" y="3764583"/>
                  </a:moveTo>
                  <a:lnTo>
                    <a:pt x="3912112" y="3764583"/>
                  </a:lnTo>
                  <a:lnTo>
                    <a:pt x="3901248" y="3726483"/>
                  </a:lnTo>
                  <a:lnTo>
                    <a:pt x="4046772" y="3726483"/>
                  </a:lnTo>
                  <a:lnTo>
                    <a:pt x="4063990" y="3764583"/>
                  </a:lnTo>
                  <a:close/>
                </a:path>
                <a:path w="5528944" h="9429115">
                  <a:moveTo>
                    <a:pt x="4706711" y="3764583"/>
                  </a:moveTo>
                  <a:lnTo>
                    <a:pt x="4664923" y="3764583"/>
                  </a:lnTo>
                  <a:lnTo>
                    <a:pt x="4652486" y="3726483"/>
                  </a:lnTo>
                  <a:lnTo>
                    <a:pt x="4717536" y="3726483"/>
                  </a:lnTo>
                  <a:lnTo>
                    <a:pt x="4706711" y="3764583"/>
                  </a:lnTo>
                  <a:close/>
                </a:path>
                <a:path w="5528944" h="9429115">
                  <a:moveTo>
                    <a:pt x="380235" y="3789983"/>
                  </a:moveTo>
                  <a:lnTo>
                    <a:pt x="246190" y="3789983"/>
                  </a:lnTo>
                  <a:lnTo>
                    <a:pt x="243779" y="3764583"/>
                  </a:lnTo>
                  <a:lnTo>
                    <a:pt x="374703" y="3764583"/>
                  </a:lnTo>
                  <a:lnTo>
                    <a:pt x="380235" y="3789983"/>
                  </a:lnTo>
                  <a:close/>
                </a:path>
                <a:path w="5528944" h="9429115">
                  <a:moveTo>
                    <a:pt x="657113" y="3789983"/>
                  </a:moveTo>
                  <a:lnTo>
                    <a:pt x="619559" y="3789983"/>
                  </a:lnTo>
                  <a:lnTo>
                    <a:pt x="639693" y="3764583"/>
                  </a:lnTo>
                  <a:lnTo>
                    <a:pt x="653544" y="3764583"/>
                  </a:lnTo>
                  <a:lnTo>
                    <a:pt x="657113" y="3789983"/>
                  </a:lnTo>
                  <a:close/>
                </a:path>
                <a:path w="5528944" h="9429115">
                  <a:moveTo>
                    <a:pt x="1903451" y="3789983"/>
                  </a:moveTo>
                  <a:lnTo>
                    <a:pt x="1854085" y="3789983"/>
                  </a:lnTo>
                  <a:lnTo>
                    <a:pt x="1850667" y="3764583"/>
                  </a:lnTo>
                  <a:lnTo>
                    <a:pt x="1909554" y="3764583"/>
                  </a:lnTo>
                  <a:lnTo>
                    <a:pt x="1903451" y="3789983"/>
                  </a:lnTo>
                  <a:close/>
                </a:path>
                <a:path w="5528944" h="9429115">
                  <a:moveTo>
                    <a:pt x="2315054" y="3789983"/>
                  </a:moveTo>
                  <a:lnTo>
                    <a:pt x="2294655" y="3789983"/>
                  </a:lnTo>
                  <a:lnTo>
                    <a:pt x="2282173" y="3764583"/>
                  </a:lnTo>
                  <a:lnTo>
                    <a:pt x="2323371" y="3764583"/>
                  </a:lnTo>
                  <a:lnTo>
                    <a:pt x="2315054" y="3789983"/>
                  </a:lnTo>
                  <a:close/>
                </a:path>
                <a:path w="5528944" h="9429115">
                  <a:moveTo>
                    <a:pt x="3525197" y="3789983"/>
                  </a:moveTo>
                  <a:lnTo>
                    <a:pt x="3469898" y="3789983"/>
                  </a:lnTo>
                  <a:lnTo>
                    <a:pt x="3458117" y="3764583"/>
                  </a:lnTo>
                  <a:lnTo>
                    <a:pt x="3532411" y="3764583"/>
                  </a:lnTo>
                  <a:lnTo>
                    <a:pt x="3525197" y="3789983"/>
                  </a:lnTo>
                  <a:close/>
                </a:path>
                <a:path w="5528944" h="9429115">
                  <a:moveTo>
                    <a:pt x="3823482" y="3828083"/>
                  </a:moveTo>
                  <a:lnTo>
                    <a:pt x="3741571" y="3828083"/>
                  </a:lnTo>
                  <a:lnTo>
                    <a:pt x="3737203" y="3789983"/>
                  </a:lnTo>
                  <a:lnTo>
                    <a:pt x="3746171" y="3789983"/>
                  </a:lnTo>
                  <a:lnTo>
                    <a:pt x="3764689" y="3764583"/>
                  </a:lnTo>
                  <a:lnTo>
                    <a:pt x="3846141" y="3764583"/>
                  </a:lnTo>
                  <a:lnTo>
                    <a:pt x="3823482" y="3828083"/>
                  </a:lnTo>
                  <a:close/>
                </a:path>
                <a:path w="5528944" h="9429115">
                  <a:moveTo>
                    <a:pt x="4093433" y="3828083"/>
                  </a:moveTo>
                  <a:lnTo>
                    <a:pt x="4035147" y="3828083"/>
                  </a:lnTo>
                  <a:lnTo>
                    <a:pt x="4013811" y="3789983"/>
                  </a:lnTo>
                  <a:lnTo>
                    <a:pt x="3990253" y="3764583"/>
                  </a:lnTo>
                  <a:lnTo>
                    <a:pt x="4076340" y="3764583"/>
                  </a:lnTo>
                  <a:lnTo>
                    <a:pt x="4085571" y="3789983"/>
                  </a:lnTo>
                  <a:lnTo>
                    <a:pt x="4093433" y="3828083"/>
                  </a:lnTo>
                  <a:close/>
                </a:path>
                <a:path w="5528944" h="9429115">
                  <a:moveTo>
                    <a:pt x="4315274" y="3789983"/>
                  </a:moveTo>
                  <a:lnTo>
                    <a:pt x="4232507" y="3789983"/>
                  </a:lnTo>
                  <a:lnTo>
                    <a:pt x="4248501" y="3764583"/>
                  </a:lnTo>
                  <a:lnTo>
                    <a:pt x="4310295" y="3764583"/>
                  </a:lnTo>
                  <a:lnTo>
                    <a:pt x="4315274" y="3789983"/>
                  </a:lnTo>
                  <a:close/>
                </a:path>
                <a:path w="5528944" h="9429115">
                  <a:moveTo>
                    <a:pt x="4811729" y="3789983"/>
                  </a:moveTo>
                  <a:lnTo>
                    <a:pt x="4744339" y="3789983"/>
                  </a:lnTo>
                  <a:lnTo>
                    <a:pt x="4748973" y="3764583"/>
                  </a:lnTo>
                  <a:lnTo>
                    <a:pt x="4793936" y="3764583"/>
                  </a:lnTo>
                  <a:lnTo>
                    <a:pt x="4811729" y="3789983"/>
                  </a:lnTo>
                  <a:close/>
                </a:path>
                <a:path w="5528944" h="9429115">
                  <a:moveTo>
                    <a:pt x="5311516" y="3853483"/>
                  </a:moveTo>
                  <a:lnTo>
                    <a:pt x="5249729" y="3853483"/>
                  </a:lnTo>
                  <a:lnTo>
                    <a:pt x="5218449" y="3828083"/>
                  </a:lnTo>
                  <a:lnTo>
                    <a:pt x="5218449" y="3764583"/>
                  </a:lnTo>
                  <a:lnTo>
                    <a:pt x="5310233" y="3764583"/>
                  </a:lnTo>
                  <a:lnTo>
                    <a:pt x="5324731" y="3789983"/>
                  </a:lnTo>
                  <a:lnTo>
                    <a:pt x="5335009" y="3789983"/>
                  </a:lnTo>
                  <a:lnTo>
                    <a:pt x="5341043" y="3828083"/>
                  </a:lnTo>
                  <a:lnTo>
                    <a:pt x="5342814" y="3828083"/>
                  </a:lnTo>
                  <a:lnTo>
                    <a:pt x="5311516" y="3853483"/>
                  </a:lnTo>
                  <a:close/>
                </a:path>
                <a:path w="5528944" h="9429115">
                  <a:moveTo>
                    <a:pt x="386584" y="3828083"/>
                  </a:moveTo>
                  <a:lnTo>
                    <a:pt x="281117" y="3828083"/>
                  </a:lnTo>
                  <a:lnTo>
                    <a:pt x="257004" y="3789983"/>
                  </a:lnTo>
                  <a:lnTo>
                    <a:pt x="388540" y="3789983"/>
                  </a:lnTo>
                  <a:lnTo>
                    <a:pt x="386584" y="3828083"/>
                  </a:lnTo>
                  <a:close/>
                </a:path>
                <a:path w="5528944" h="9429115">
                  <a:moveTo>
                    <a:pt x="689609" y="3828083"/>
                  </a:moveTo>
                  <a:lnTo>
                    <a:pt x="571158" y="3828083"/>
                  </a:lnTo>
                  <a:lnTo>
                    <a:pt x="585859" y="3789983"/>
                  </a:lnTo>
                  <a:lnTo>
                    <a:pt x="672433" y="3789983"/>
                  </a:lnTo>
                  <a:lnTo>
                    <a:pt x="689609" y="3828083"/>
                  </a:lnTo>
                  <a:close/>
                </a:path>
                <a:path w="5528944" h="9429115">
                  <a:moveTo>
                    <a:pt x="1890189" y="3828083"/>
                  </a:moveTo>
                  <a:lnTo>
                    <a:pt x="1865849" y="3828083"/>
                  </a:lnTo>
                  <a:lnTo>
                    <a:pt x="1864354" y="3789983"/>
                  </a:lnTo>
                  <a:lnTo>
                    <a:pt x="1894954" y="3789983"/>
                  </a:lnTo>
                  <a:lnTo>
                    <a:pt x="1890189" y="3828083"/>
                  </a:lnTo>
                  <a:close/>
                </a:path>
                <a:path w="5528944" h="9429115">
                  <a:moveTo>
                    <a:pt x="2626655" y="3828083"/>
                  </a:moveTo>
                  <a:lnTo>
                    <a:pt x="2555305" y="3828083"/>
                  </a:lnTo>
                  <a:lnTo>
                    <a:pt x="2552063" y="3789983"/>
                  </a:lnTo>
                  <a:lnTo>
                    <a:pt x="2611757" y="3789983"/>
                  </a:lnTo>
                  <a:lnTo>
                    <a:pt x="2626655" y="3828083"/>
                  </a:lnTo>
                  <a:close/>
                </a:path>
                <a:path w="5528944" h="9429115">
                  <a:moveTo>
                    <a:pt x="3143869" y="3828083"/>
                  </a:moveTo>
                  <a:lnTo>
                    <a:pt x="3117946" y="3828083"/>
                  </a:lnTo>
                  <a:lnTo>
                    <a:pt x="3125524" y="3789983"/>
                  </a:lnTo>
                  <a:lnTo>
                    <a:pt x="3135240" y="3789983"/>
                  </a:lnTo>
                  <a:lnTo>
                    <a:pt x="3143869" y="3828083"/>
                  </a:lnTo>
                  <a:close/>
                </a:path>
                <a:path w="5528944" h="9429115">
                  <a:moveTo>
                    <a:pt x="4240744" y="3853483"/>
                  </a:moveTo>
                  <a:lnTo>
                    <a:pt x="4190940" y="3853483"/>
                  </a:lnTo>
                  <a:lnTo>
                    <a:pt x="4204492" y="3828083"/>
                  </a:lnTo>
                  <a:lnTo>
                    <a:pt x="4218781" y="3789983"/>
                  </a:lnTo>
                  <a:lnTo>
                    <a:pt x="4310663" y="3789983"/>
                  </a:lnTo>
                  <a:lnTo>
                    <a:pt x="4303801" y="3828083"/>
                  </a:lnTo>
                  <a:lnTo>
                    <a:pt x="4258937" y="3828083"/>
                  </a:lnTo>
                  <a:lnTo>
                    <a:pt x="4240744" y="3853483"/>
                  </a:lnTo>
                  <a:close/>
                </a:path>
                <a:path w="5528944" h="9429115">
                  <a:moveTo>
                    <a:pt x="4837527" y="3828083"/>
                  </a:moveTo>
                  <a:lnTo>
                    <a:pt x="4787636" y="3828083"/>
                  </a:lnTo>
                  <a:lnTo>
                    <a:pt x="4766591" y="3789983"/>
                  </a:lnTo>
                  <a:lnTo>
                    <a:pt x="4835755" y="3789983"/>
                  </a:lnTo>
                  <a:lnTo>
                    <a:pt x="4837527" y="3828083"/>
                  </a:lnTo>
                  <a:close/>
                </a:path>
                <a:path w="5528944" h="9429115">
                  <a:moveTo>
                    <a:pt x="5001814" y="3853483"/>
                  </a:moveTo>
                  <a:lnTo>
                    <a:pt x="4952914" y="3853483"/>
                  </a:lnTo>
                  <a:lnTo>
                    <a:pt x="4975130" y="3828083"/>
                  </a:lnTo>
                  <a:lnTo>
                    <a:pt x="4995228" y="3789983"/>
                  </a:lnTo>
                  <a:lnTo>
                    <a:pt x="5064550" y="3789983"/>
                  </a:lnTo>
                  <a:lnTo>
                    <a:pt x="5080463" y="3828083"/>
                  </a:lnTo>
                  <a:lnTo>
                    <a:pt x="5024191" y="3828083"/>
                  </a:lnTo>
                  <a:lnTo>
                    <a:pt x="5001814" y="3853483"/>
                  </a:lnTo>
                  <a:close/>
                </a:path>
                <a:path w="5528944" h="9429115">
                  <a:moveTo>
                    <a:pt x="756122" y="3853483"/>
                  </a:moveTo>
                  <a:lnTo>
                    <a:pt x="558871" y="3853483"/>
                  </a:lnTo>
                  <a:lnTo>
                    <a:pt x="561466" y="3828083"/>
                  </a:lnTo>
                  <a:lnTo>
                    <a:pt x="743164" y="3828083"/>
                  </a:lnTo>
                  <a:lnTo>
                    <a:pt x="756122" y="3853483"/>
                  </a:lnTo>
                  <a:close/>
                </a:path>
                <a:path w="5528944" h="9429115">
                  <a:moveTo>
                    <a:pt x="980732" y="3853483"/>
                  </a:moveTo>
                  <a:lnTo>
                    <a:pt x="859667" y="3853483"/>
                  </a:lnTo>
                  <a:lnTo>
                    <a:pt x="866451" y="3828083"/>
                  </a:lnTo>
                  <a:lnTo>
                    <a:pt x="955999" y="3828083"/>
                  </a:lnTo>
                  <a:lnTo>
                    <a:pt x="980732" y="3853483"/>
                  </a:lnTo>
                  <a:close/>
                </a:path>
                <a:path w="5528944" h="9429115">
                  <a:moveTo>
                    <a:pt x="1128423" y="3853483"/>
                  </a:moveTo>
                  <a:lnTo>
                    <a:pt x="1106178" y="3853483"/>
                  </a:lnTo>
                  <a:lnTo>
                    <a:pt x="1108437" y="3828083"/>
                  </a:lnTo>
                  <a:lnTo>
                    <a:pt x="1119531" y="3828083"/>
                  </a:lnTo>
                  <a:lnTo>
                    <a:pt x="1128423" y="3853483"/>
                  </a:lnTo>
                  <a:close/>
                </a:path>
                <a:path w="5528944" h="9429115">
                  <a:moveTo>
                    <a:pt x="1867497" y="3853483"/>
                  </a:moveTo>
                  <a:lnTo>
                    <a:pt x="1866924" y="3828083"/>
                  </a:lnTo>
                  <a:lnTo>
                    <a:pt x="1876306" y="3828083"/>
                  </a:lnTo>
                  <a:lnTo>
                    <a:pt x="1867497" y="3853483"/>
                  </a:lnTo>
                  <a:close/>
                </a:path>
                <a:path w="5528944" h="9429115">
                  <a:moveTo>
                    <a:pt x="2196944" y="3853483"/>
                  </a:moveTo>
                  <a:lnTo>
                    <a:pt x="2162627" y="3853483"/>
                  </a:lnTo>
                  <a:lnTo>
                    <a:pt x="2160302" y="3828083"/>
                  </a:lnTo>
                  <a:lnTo>
                    <a:pt x="2196612" y="3828083"/>
                  </a:lnTo>
                  <a:lnTo>
                    <a:pt x="2196944" y="3853483"/>
                  </a:lnTo>
                  <a:close/>
                </a:path>
                <a:path w="5528944" h="9429115">
                  <a:moveTo>
                    <a:pt x="3144234" y="3853483"/>
                  </a:moveTo>
                  <a:lnTo>
                    <a:pt x="3117870" y="3853483"/>
                  </a:lnTo>
                  <a:lnTo>
                    <a:pt x="3111361" y="3828083"/>
                  </a:lnTo>
                  <a:lnTo>
                    <a:pt x="3150202" y="3828083"/>
                  </a:lnTo>
                  <a:lnTo>
                    <a:pt x="3144234" y="3853483"/>
                  </a:lnTo>
                  <a:close/>
                </a:path>
                <a:path w="5528944" h="9429115">
                  <a:moveTo>
                    <a:pt x="3403943" y="3853483"/>
                  </a:moveTo>
                  <a:lnTo>
                    <a:pt x="3367574" y="3853483"/>
                  </a:lnTo>
                  <a:lnTo>
                    <a:pt x="3354548" y="3828083"/>
                  </a:lnTo>
                  <a:lnTo>
                    <a:pt x="3409485" y="3828083"/>
                  </a:lnTo>
                  <a:lnTo>
                    <a:pt x="3403943" y="3853483"/>
                  </a:lnTo>
                  <a:close/>
                </a:path>
                <a:path w="5528944" h="9429115">
                  <a:moveTo>
                    <a:pt x="3915067" y="3853483"/>
                  </a:moveTo>
                  <a:lnTo>
                    <a:pt x="3801269" y="3853483"/>
                  </a:lnTo>
                  <a:lnTo>
                    <a:pt x="3776315" y="3828083"/>
                  </a:lnTo>
                  <a:lnTo>
                    <a:pt x="3889386" y="3828083"/>
                  </a:lnTo>
                  <a:lnTo>
                    <a:pt x="3915067" y="3853483"/>
                  </a:lnTo>
                  <a:close/>
                </a:path>
                <a:path w="5528944" h="9429115">
                  <a:moveTo>
                    <a:pt x="4665545" y="3853483"/>
                  </a:moveTo>
                  <a:lnTo>
                    <a:pt x="4606384" y="3853483"/>
                  </a:lnTo>
                  <a:lnTo>
                    <a:pt x="4596295" y="3828083"/>
                  </a:lnTo>
                  <a:lnTo>
                    <a:pt x="4667908" y="3828083"/>
                  </a:lnTo>
                  <a:lnTo>
                    <a:pt x="4665545" y="3853483"/>
                  </a:lnTo>
                  <a:close/>
                </a:path>
                <a:path w="5528944" h="9429115">
                  <a:moveTo>
                    <a:pt x="5126010" y="3853483"/>
                  </a:moveTo>
                  <a:lnTo>
                    <a:pt x="5077052" y="3853483"/>
                  </a:lnTo>
                  <a:lnTo>
                    <a:pt x="5056887" y="3828083"/>
                  </a:lnTo>
                  <a:lnTo>
                    <a:pt x="5124079" y="3828083"/>
                  </a:lnTo>
                  <a:lnTo>
                    <a:pt x="5126010" y="3853483"/>
                  </a:lnTo>
                  <a:close/>
                </a:path>
                <a:path w="5528944" h="9429115">
                  <a:moveTo>
                    <a:pt x="418240" y="3891583"/>
                  </a:moveTo>
                  <a:lnTo>
                    <a:pt x="410577" y="3891583"/>
                  </a:lnTo>
                  <a:lnTo>
                    <a:pt x="405633" y="3853483"/>
                  </a:lnTo>
                  <a:lnTo>
                    <a:pt x="422365" y="3853483"/>
                  </a:lnTo>
                  <a:lnTo>
                    <a:pt x="418240" y="3891583"/>
                  </a:lnTo>
                  <a:close/>
                </a:path>
                <a:path w="5528944" h="9429115">
                  <a:moveTo>
                    <a:pt x="615512" y="3891583"/>
                  </a:moveTo>
                  <a:lnTo>
                    <a:pt x="590184" y="3891583"/>
                  </a:lnTo>
                  <a:lnTo>
                    <a:pt x="574802" y="3853483"/>
                  </a:lnTo>
                  <a:lnTo>
                    <a:pt x="628164" y="3853483"/>
                  </a:lnTo>
                  <a:lnTo>
                    <a:pt x="615512" y="3891583"/>
                  </a:lnTo>
                  <a:close/>
                </a:path>
                <a:path w="5528944" h="9429115">
                  <a:moveTo>
                    <a:pt x="787472" y="3891583"/>
                  </a:moveTo>
                  <a:lnTo>
                    <a:pt x="743853" y="3891583"/>
                  </a:lnTo>
                  <a:lnTo>
                    <a:pt x="710648" y="3853483"/>
                  </a:lnTo>
                  <a:lnTo>
                    <a:pt x="789646" y="3853483"/>
                  </a:lnTo>
                  <a:lnTo>
                    <a:pt x="787472" y="3891583"/>
                  </a:lnTo>
                  <a:close/>
                </a:path>
                <a:path w="5528944" h="9429115">
                  <a:moveTo>
                    <a:pt x="961147" y="3891583"/>
                  </a:moveTo>
                  <a:lnTo>
                    <a:pt x="871852" y="3891583"/>
                  </a:lnTo>
                  <a:lnTo>
                    <a:pt x="856432" y="3853483"/>
                  </a:lnTo>
                  <a:lnTo>
                    <a:pt x="972798" y="3853483"/>
                  </a:lnTo>
                  <a:lnTo>
                    <a:pt x="961147" y="3891583"/>
                  </a:lnTo>
                  <a:close/>
                </a:path>
                <a:path w="5528944" h="9429115">
                  <a:moveTo>
                    <a:pt x="1472331" y="3891583"/>
                  </a:moveTo>
                  <a:lnTo>
                    <a:pt x="1398243" y="3891583"/>
                  </a:lnTo>
                  <a:lnTo>
                    <a:pt x="1403934" y="3853483"/>
                  </a:lnTo>
                  <a:lnTo>
                    <a:pt x="1465966" y="3853483"/>
                  </a:lnTo>
                  <a:lnTo>
                    <a:pt x="1472331" y="3891583"/>
                  </a:lnTo>
                  <a:close/>
                </a:path>
                <a:path w="5528944" h="9429115">
                  <a:moveTo>
                    <a:pt x="2435753" y="3891583"/>
                  </a:moveTo>
                  <a:lnTo>
                    <a:pt x="2388274" y="3891583"/>
                  </a:lnTo>
                  <a:lnTo>
                    <a:pt x="2374912" y="3853483"/>
                  </a:lnTo>
                  <a:lnTo>
                    <a:pt x="2437193" y="3853483"/>
                  </a:lnTo>
                  <a:lnTo>
                    <a:pt x="2435753" y="3891583"/>
                  </a:lnTo>
                  <a:close/>
                </a:path>
                <a:path w="5528944" h="9429115">
                  <a:moveTo>
                    <a:pt x="2701085" y="3891583"/>
                  </a:moveTo>
                  <a:lnTo>
                    <a:pt x="2665557" y="3891583"/>
                  </a:lnTo>
                  <a:lnTo>
                    <a:pt x="2667921" y="3853483"/>
                  </a:lnTo>
                  <a:lnTo>
                    <a:pt x="2700300" y="3853483"/>
                  </a:lnTo>
                  <a:lnTo>
                    <a:pt x="2701085" y="3891583"/>
                  </a:lnTo>
                  <a:close/>
                </a:path>
                <a:path w="5528944" h="9429115">
                  <a:moveTo>
                    <a:pt x="2975192" y="3891583"/>
                  </a:moveTo>
                  <a:lnTo>
                    <a:pt x="2927384" y="3891583"/>
                  </a:lnTo>
                  <a:lnTo>
                    <a:pt x="2930525" y="3853483"/>
                  </a:lnTo>
                  <a:lnTo>
                    <a:pt x="2973686" y="3853483"/>
                  </a:lnTo>
                  <a:lnTo>
                    <a:pt x="2975192" y="3891583"/>
                  </a:lnTo>
                  <a:close/>
                </a:path>
                <a:path w="5528944" h="9429115">
                  <a:moveTo>
                    <a:pt x="3268204" y="3891583"/>
                  </a:moveTo>
                  <a:lnTo>
                    <a:pt x="3189541" y="3891583"/>
                  </a:lnTo>
                  <a:lnTo>
                    <a:pt x="3216953" y="3853483"/>
                  </a:lnTo>
                  <a:lnTo>
                    <a:pt x="3243115" y="3853483"/>
                  </a:lnTo>
                  <a:lnTo>
                    <a:pt x="3268204" y="3891583"/>
                  </a:lnTo>
                  <a:close/>
                </a:path>
                <a:path w="5528944" h="9429115">
                  <a:moveTo>
                    <a:pt x="3957033" y="3891583"/>
                  </a:moveTo>
                  <a:lnTo>
                    <a:pt x="3901841" y="3891583"/>
                  </a:lnTo>
                  <a:lnTo>
                    <a:pt x="3878921" y="3853483"/>
                  </a:lnTo>
                  <a:lnTo>
                    <a:pt x="3939727" y="3853483"/>
                  </a:lnTo>
                  <a:lnTo>
                    <a:pt x="3957033" y="3891583"/>
                  </a:lnTo>
                  <a:close/>
                </a:path>
                <a:path w="5528944" h="9429115">
                  <a:moveTo>
                    <a:pt x="4210495" y="3891583"/>
                  </a:moveTo>
                  <a:lnTo>
                    <a:pt x="4158629" y="3891583"/>
                  </a:lnTo>
                  <a:lnTo>
                    <a:pt x="4176270" y="3853483"/>
                  </a:lnTo>
                  <a:lnTo>
                    <a:pt x="4224723" y="3853483"/>
                  </a:lnTo>
                  <a:lnTo>
                    <a:pt x="4210495" y="3891583"/>
                  </a:lnTo>
                  <a:close/>
                </a:path>
                <a:path w="5528944" h="9429115">
                  <a:moveTo>
                    <a:pt x="4542551" y="3916983"/>
                  </a:moveTo>
                  <a:lnTo>
                    <a:pt x="4415358" y="3916983"/>
                  </a:lnTo>
                  <a:lnTo>
                    <a:pt x="4383584" y="3891583"/>
                  </a:lnTo>
                  <a:lnTo>
                    <a:pt x="4374514" y="3891583"/>
                  </a:lnTo>
                  <a:lnTo>
                    <a:pt x="4373730" y="3853483"/>
                  </a:lnTo>
                  <a:lnTo>
                    <a:pt x="4447888" y="3853483"/>
                  </a:lnTo>
                  <a:lnTo>
                    <a:pt x="4479102" y="3891583"/>
                  </a:lnTo>
                  <a:lnTo>
                    <a:pt x="4542551" y="3916983"/>
                  </a:lnTo>
                  <a:close/>
                </a:path>
                <a:path w="5528944" h="9429115">
                  <a:moveTo>
                    <a:pt x="4948946" y="3916983"/>
                  </a:moveTo>
                  <a:lnTo>
                    <a:pt x="4895251" y="3916983"/>
                  </a:lnTo>
                  <a:lnTo>
                    <a:pt x="4889822" y="3891583"/>
                  </a:lnTo>
                  <a:lnTo>
                    <a:pt x="4882455" y="3891583"/>
                  </a:lnTo>
                  <a:lnTo>
                    <a:pt x="4888742" y="3853483"/>
                  </a:lnTo>
                  <a:lnTo>
                    <a:pt x="4979983" y="3853483"/>
                  </a:lnTo>
                  <a:lnTo>
                    <a:pt x="4948946" y="3916983"/>
                  </a:lnTo>
                  <a:close/>
                </a:path>
                <a:path w="5528944" h="9429115">
                  <a:moveTo>
                    <a:pt x="268909" y="3916983"/>
                  </a:moveTo>
                  <a:lnTo>
                    <a:pt x="247119" y="3916983"/>
                  </a:lnTo>
                  <a:lnTo>
                    <a:pt x="258254" y="3891583"/>
                  </a:lnTo>
                  <a:lnTo>
                    <a:pt x="268909" y="3916983"/>
                  </a:lnTo>
                  <a:close/>
                </a:path>
                <a:path w="5528944" h="9429115">
                  <a:moveTo>
                    <a:pt x="932418" y="3916983"/>
                  </a:moveTo>
                  <a:lnTo>
                    <a:pt x="931926" y="3916983"/>
                  </a:lnTo>
                  <a:lnTo>
                    <a:pt x="903700" y="3891583"/>
                  </a:lnTo>
                  <a:lnTo>
                    <a:pt x="947205" y="3891583"/>
                  </a:lnTo>
                  <a:lnTo>
                    <a:pt x="932418" y="3916983"/>
                  </a:lnTo>
                  <a:close/>
                </a:path>
                <a:path w="5528944" h="9429115">
                  <a:moveTo>
                    <a:pt x="1054002" y="3916983"/>
                  </a:moveTo>
                  <a:lnTo>
                    <a:pt x="1014894" y="3916983"/>
                  </a:lnTo>
                  <a:lnTo>
                    <a:pt x="1022707" y="3891583"/>
                  </a:lnTo>
                  <a:lnTo>
                    <a:pt x="1043522" y="3891583"/>
                  </a:lnTo>
                  <a:lnTo>
                    <a:pt x="1054002" y="3916983"/>
                  </a:lnTo>
                  <a:close/>
                </a:path>
                <a:path w="5528944" h="9429115">
                  <a:moveTo>
                    <a:pt x="1337291" y="3955083"/>
                  </a:moveTo>
                  <a:lnTo>
                    <a:pt x="1260499" y="3955083"/>
                  </a:lnTo>
                  <a:lnTo>
                    <a:pt x="1241981" y="3916983"/>
                  </a:lnTo>
                  <a:lnTo>
                    <a:pt x="1258257" y="3916983"/>
                  </a:lnTo>
                  <a:lnTo>
                    <a:pt x="1276128" y="3891583"/>
                  </a:lnTo>
                  <a:lnTo>
                    <a:pt x="1337708" y="3891583"/>
                  </a:lnTo>
                  <a:lnTo>
                    <a:pt x="1343804" y="3916983"/>
                  </a:lnTo>
                  <a:lnTo>
                    <a:pt x="1337291" y="3955083"/>
                  </a:lnTo>
                  <a:close/>
                </a:path>
                <a:path w="5528944" h="9429115">
                  <a:moveTo>
                    <a:pt x="1499050" y="4056683"/>
                  </a:moveTo>
                  <a:lnTo>
                    <a:pt x="1434346" y="4056683"/>
                  </a:lnTo>
                  <a:lnTo>
                    <a:pt x="1438267" y="3993183"/>
                  </a:lnTo>
                  <a:lnTo>
                    <a:pt x="1434968" y="3955083"/>
                  </a:lnTo>
                  <a:lnTo>
                    <a:pt x="1420607" y="3916983"/>
                  </a:lnTo>
                  <a:lnTo>
                    <a:pt x="1391483" y="3891583"/>
                  </a:lnTo>
                  <a:lnTo>
                    <a:pt x="1494065" y="3891583"/>
                  </a:lnTo>
                  <a:lnTo>
                    <a:pt x="1513636" y="3916983"/>
                  </a:lnTo>
                  <a:lnTo>
                    <a:pt x="1532156" y="3916983"/>
                  </a:lnTo>
                  <a:lnTo>
                    <a:pt x="1550689" y="3955083"/>
                  </a:lnTo>
                  <a:lnTo>
                    <a:pt x="1545091" y="3955083"/>
                  </a:lnTo>
                  <a:lnTo>
                    <a:pt x="1534447" y="3993183"/>
                  </a:lnTo>
                  <a:lnTo>
                    <a:pt x="1511035" y="3993183"/>
                  </a:lnTo>
                  <a:lnTo>
                    <a:pt x="1506237" y="4018583"/>
                  </a:lnTo>
                  <a:lnTo>
                    <a:pt x="1502947" y="4018583"/>
                  </a:lnTo>
                  <a:lnTo>
                    <a:pt x="1499050" y="4056683"/>
                  </a:lnTo>
                  <a:close/>
                </a:path>
                <a:path w="5528944" h="9429115">
                  <a:moveTo>
                    <a:pt x="2036934" y="3916983"/>
                  </a:moveTo>
                  <a:lnTo>
                    <a:pt x="1995911" y="3916983"/>
                  </a:lnTo>
                  <a:lnTo>
                    <a:pt x="2000695" y="3891583"/>
                  </a:lnTo>
                  <a:lnTo>
                    <a:pt x="2027794" y="3891583"/>
                  </a:lnTo>
                  <a:lnTo>
                    <a:pt x="2036934" y="3916983"/>
                  </a:lnTo>
                  <a:close/>
                </a:path>
                <a:path w="5528944" h="9429115">
                  <a:moveTo>
                    <a:pt x="3299047" y="3916983"/>
                  </a:moveTo>
                  <a:lnTo>
                    <a:pt x="3198774" y="3916983"/>
                  </a:lnTo>
                  <a:lnTo>
                    <a:pt x="3187836" y="3891583"/>
                  </a:lnTo>
                  <a:lnTo>
                    <a:pt x="3298363" y="3891583"/>
                  </a:lnTo>
                  <a:lnTo>
                    <a:pt x="3299047" y="3916983"/>
                  </a:lnTo>
                  <a:close/>
                </a:path>
                <a:path w="5528944" h="9429115">
                  <a:moveTo>
                    <a:pt x="4014516" y="3916983"/>
                  </a:moveTo>
                  <a:lnTo>
                    <a:pt x="3954992" y="3916983"/>
                  </a:lnTo>
                  <a:lnTo>
                    <a:pt x="3942936" y="3891583"/>
                  </a:lnTo>
                  <a:lnTo>
                    <a:pt x="4013763" y="3891583"/>
                  </a:lnTo>
                  <a:lnTo>
                    <a:pt x="4014516" y="3916983"/>
                  </a:lnTo>
                  <a:close/>
                </a:path>
                <a:path w="5528944" h="9429115">
                  <a:moveTo>
                    <a:pt x="4180936" y="3916983"/>
                  </a:moveTo>
                  <a:lnTo>
                    <a:pt x="4175576" y="3916983"/>
                  </a:lnTo>
                  <a:lnTo>
                    <a:pt x="4164913" y="3891583"/>
                  </a:lnTo>
                  <a:lnTo>
                    <a:pt x="4189267" y="3891583"/>
                  </a:lnTo>
                  <a:lnTo>
                    <a:pt x="4180936" y="3916983"/>
                  </a:lnTo>
                  <a:close/>
                </a:path>
                <a:path w="5528944" h="9429115">
                  <a:moveTo>
                    <a:pt x="276848" y="3955083"/>
                  </a:moveTo>
                  <a:lnTo>
                    <a:pt x="236441" y="3955083"/>
                  </a:lnTo>
                  <a:lnTo>
                    <a:pt x="231723" y="3916983"/>
                  </a:lnTo>
                  <a:lnTo>
                    <a:pt x="283011" y="3916983"/>
                  </a:lnTo>
                  <a:lnTo>
                    <a:pt x="276848" y="3955083"/>
                  </a:lnTo>
                  <a:close/>
                </a:path>
                <a:path w="5528944" h="9429115">
                  <a:moveTo>
                    <a:pt x="681038" y="3993183"/>
                  </a:moveTo>
                  <a:lnTo>
                    <a:pt x="512067" y="3993183"/>
                  </a:lnTo>
                  <a:lnTo>
                    <a:pt x="506315" y="3955083"/>
                  </a:lnTo>
                  <a:lnTo>
                    <a:pt x="509433" y="3955083"/>
                  </a:lnTo>
                  <a:lnTo>
                    <a:pt x="516168" y="3916983"/>
                  </a:lnTo>
                  <a:lnTo>
                    <a:pt x="601562" y="3916983"/>
                  </a:lnTo>
                  <a:lnTo>
                    <a:pt x="642411" y="3955083"/>
                  </a:lnTo>
                  <a:lnTo>
                    <a:pt x="681038" y="3993183"/>
                  </a:lnTo>
                  <a:close/>
                </a:path>
                <a:path w="5528944" h="9429115">
                  <a:moveTo>
                    <a:pt x="1064591" y="3955083"/>
                  </a:moveTo>
                  <a:lnTo>
                    <a:pt x="1028703" y="3955083"/>
                  </a:lnTo>
                  <a:lnTo>
                    <a:pt x="1018284" y="3916983"/>
                  </a:lnTo>
                  <a:lnTo>
                    <a:pt x="1073509" y="3916983"/>
                  </a:lnTo>
                  <a:lnTo>
                    <a:pt x="1064591" y="3955083"/>
                  </a:lnTo>
                  <a:close/>
                </a:path>
                <a:path w="5528944" h="9429115">
                  <a:moveTo>
                    <a:pt x="2037402" y="3955083"/>
                  </a:moveTo>
                  <a:lnTo>
                    <a:pt x="2012015" y="3955083"/>
                  </a:lnTo>
                  <a:lnTo>
                    <a:pt x="2003059" y="3916983"/>
                  </a:lnTo>
                  <a:lnTo>
                    <a:pt x="2042305" y="3916983"/>
                  </a:lnTo>
                  <a:lnTo>
                    <a:pt x="2037402" y="3955083"/>
                  </a:lnTo>
                  <a:close/>
                </a:path>
                <a:path w="5528944" h="9429115">
                  <a:moveTo>
                    <a:pt x="2824402" y="3955083"/>
                  </a:moveTo>
                  <a:lnTo>
                    <a:pt x="2750464" y="3955083"/>
                  </a:lnTo>
                  <a:lnTo>
                    <a:pt x="2752825" y="3916983"/>
                  </a:lnTo>
                  <a:lnTo>
                    <a:pt x="2812140" y="3916983"/>
                  </a:lnTo>
                  <a:lnTo>
                    <a:pt x="2824402" y="3955083"/>
                  </a:lnTo>
                  <a:close/>
                </a:path>
                <a:path w="5528944" h="9429115">
                  <a:moveTo>
                    <a:pt x="3274014" y="3955083"/>
                  </a:moveTo>
                  <a:lnTo>
                    <a:pt x="3245841" y="3955083"/>
                  </a:lnTo>
                  <a:lnTo>
                    <a:pt x="3231633" y="3916983"/>
                  </a:lnTo>
                  <a:lnTo>
                    <a:pt x="3287595" y="3916983"/>
                  </a:lnTo>
                  <a:lnTo>
                    <a:pt x="3274014" y="3955083"/>
                  </a:lnTo>
                  <a:close/>
                </a:path>
                <a:path w="5528944" h="9429115">
                  <a:moveTo>
                    <a:pt x="4578221" y="3955083"/>
                  </a:moveTo>
                  <a:lnTo>
                    <a:pt x="4479644" y="3955083"/>
                  </a:lnTo>
                  <a:lnTo>
                    <a:pt x="4447312" y="3916983"/>
                  </a:lnTo>
                  <a:lnTo>
                    <a:pt x="4570177" y="3916983"/>
                  </a:lnTo>
                  <a:lnTo>
                    <a:pt x="4578221" y="3955083"/>
                  </a:lnTo>
                  <a:close/>
                </a:path>
                <a:path w="5528944" h="9429115">
                  <a:moveTo>
                    <a:pt x="5022254" y="3955083"/>
                  </a:moveTo>
                  <a:lnTo>
                    <a:pt x="4996021" y="3955083"/>
                  </a:lnTo>
                  <a:lnTo>
                    <a:pt x="5003331" y="3916983"/>
                  </a:lnTo>
                  <a:lnTo>
                    <a:pt x="5011488" y="3916983"/>
                  </a:lnTo>
                  <a:lnTo>
                    <a:pt x="5022254" y="3955083"/>
                  </a:lnTo>
                  <a:close/>
                </a:path>
                <a:path w="5528944" h="9429115">
                  <a:moveTo>
                    <a:pt x="931877" y="3993183"/>
                  </a:moveTo>
                  <a:lnTo>
                    <a:pt x="861532" y="3993183"/>
                  </a:lnTo>
                  <a:lnTo>
                    <a:pt x="868502" y="3955083"/>
                  </a:lnTo>
                  <a:lnTo>
                    <a:pt x="882760" y="3955083"/>
                  </a:lnTo>
                  <a:lnTo>
                    <a:pt x="931877" y="3993183"/>
                  </a:lnTo>
                  <a:close/>
                </a:path>
                <a:path w="5528944" h="9429115">
                  <a:moveTo>
                    <a:pt x="1030471" y="4082083"/>
                  </a:moveTo>
                  <a:lnTo>
                    <a:pt x="974421" y="4082083"/>
                  </a:lnTo>
                  <a:lnTo>
                    <a:pt x="959669" y="4056683"/>
                  </a:lnTo>
                  <a:lnTo>
                    <a:pt x="928373" y="4056683"/>
                  </a:lnTo>
                  <a:lnTo>
                    <a:pt x="912479" y="4018583"/>
                  </a:lnTo>
                  <a:lnTo>
                    <a:pt x="861474" y="4018583"/>
                  </a:lnTo>
                  <a:lnTo>
                    <a:pt x="859855" y="3993183"/>
                  </a:lnTo>
                  <a:lnTo>
                    <a:pt x="931877" y="3993183"/>
                  </a:lnTo>
                  <a:lnTo>
                    <a:pt x="977589" y="3955083"/>
                  </a:lnTo>
                  <a:lnTo>
                    <a:pt x="1030471" y="4082083"/>
                  </a:lnTo>
                  <a:close/>
                </a:path>
                <a:path w="5528944" h="9429115">
                  <a:moveTo>
                    <a:pt x="2056975" y="4082083"/>
                  </a:moveTo>
                  <a:lnTo>
                    <a:pt x="1679359" y="4082083"/>
                  </a:lnTo>
                  <a:lnTo>
                    <a:pt x="1668637" y="4056683"/>
                  </a:lnTo>
                  <a:lnTo>
                    <a:pt x="1706260" y="3993183"/>
                  </a:lnTo>
                  <a:lnTo>
                    <a:pt x="1706260" y="3955083"/>
                  </a:lnTo>
                  <a:lnTo>
                    <a:pt x="1735708" y="3955083"/>
                  </a:lnTo>
                  <a:lnTo>
                    <a:pt x="1742739" y="3993183"/>
                  </a:lnTo>
                  <a:lnTo>
                    <a:pt x="1755067" y="3993183"/>
                  </a:lnTo>
                  <a:lnTo>
                    <a:pt x="1778931" y="4018583"/>
                  </a:lnTo>
                  <a:lnTo>
                    <a:pt x="1791164" y="4018583"/>
                  </a:lnTo>
                  <a:lnTo>
                    <a:pt x="1796513" y="4056683"/>
                  </a:lnTo>
                  <a:lnTo>
                    <a:pt x="2059611" y="4056683"/>
                  </a:lnTo>
                  <a:lnTo>
                    <a:pt x="2056975" y="4082083"/>
                  </a:lnTo>
                  <a:close/>
                </a:path>
                <a:path w="5528944" h="9429115">
                  <a:moveTo>
                    <a:pt x="2409197" y="3993183"/>
                  </a:moveTo>
                  <a:lnTo>
                    <a:pt x="2373046" y="3993183"/>
                  </a:lnTo>
                  <a:lnTo>
                    <a:pt x="2378401" y="3955083"/>
                  </a:lnTo>
                  <a:lnTo>
                    <a:pt x="2404907" y="3955083"/>
                  </a:lnTo>
                  <a:lnTo>
                    <a:pt x="2409197" y="3993183"/>
                  </a:lnTo>
                  <a:close/>
                </a:path>
                <a:path w="5528944" h="9429115">
                  <a:moveTo>
                    <a:pt x="3418624" y="3993183"/>
                  </a:moveTo>
                  <a:lnTo>
                    <a:pt x="3348713" y="3993183"/>
                  </a:lnTo>
                  <a:lnTo>
                    <a:pt x="3361062" y="3955083"/>
                  </a:lnTo>
                  <a:lnTo>
                    <a:pt x="3409445" y="3955083"/>
                  </a:lnTo>
                  <a:lnTo>
                    <a:pt x="3418624" y="3993183"/>
                  </a:lnTo>
                  <a:close/>
                </a:path>
                <a:path w="5528944" h="9429115">
                  <a:moveTo>
                    <a:pt x="3633103" y="3993183"/>
                  </a:moveTo>
                  <a:lnTo>
                    <a:pt x="3561327" y="3993183"/>
                  </a:lnTo>
                  <a:lnTo>
                    <a:pt x="3562273" y="3955083"/>
                  </a:lnTo>
                  <a:lnTo>
                    <a:pt x="3620840" y="3955083"/>
                  </a:lnTo>
                  <a:lnTo>
                    <a:pt x="3633103" y="3993183"/>
                  </a:lnTo>
                  <a:close/>
                </a:path>
                <a:path w="5528944" h="9429115">
                  <a:moveTo>
                    <a:pt x="3840292" y="3993183"/>
                  </a:moveTo>
                  <a:lnTo>
                    <a:pt x="3781736" y="3993183"/>
                  </a:lnTo>
                  <a:lnTo>
                    <a:pt x="3799840" y="3955083"/>
                  </a:lnTo>
                  <a:lnTo>
                    <a:pt x="3834451" y="3955083"/>
                  </a:lnTo>
                  <a:lnTo>
                    <a:pt x="3840292" y="3993183"/>
                  </a:lnTo>
                  <a:close/>
                </a:path>
                <a:path w="5528944" h="9429115">
                  <a:moveTo>
                    <a:pt x="4077485" y="3993183"/>
                  </a:moveTo>
                  <a:lnTo>
                    <a:pt x="4040441" y="3993183"/>
                  </a:lnTo>
                  <a:lnTo>
                    <a:pt x="4039894" y="3955083"/>
                  </a:lnTo>
                  <a:lnTo>
                    <a:pt x="4076349" y="3955083"/>
                  </a:lnTo>
                  <a:lnTo>
                    <a:pt x="4077485" y="3993183"/>
                  </a:lnTo>
                  <a:close/>
                </a:path>
                <a:path w="5528944" h="9429115">
                  <a:moveTo>
                    <a:pt x="4415315" y="4018583"/>
                  </a:moveTo>
                  <a:lnTo>
                    <a:pt x="4346611" y="4018583"/>
                  </a:lnTo>
                  <a:lnTo>
                    <a:pt x="4341336" y="3993183"/>
                  </a:lnTo>
                  <a:lnTo>
                    <a:pt x="4231923" y="3993183"/>
                  </a:lnTo>
                  <a:lnTo>
                    <a:pt x="4259080" y="3955083"/>
                  </a:lnTo>
                  <a:lnTo>
                    <a:pt x="4383806" y="3955083"/>
                  </a:lnTo>
                  <a:lnTo>
                    <a:pt x="4407783" y="3993183"/>
                  </a:lnTo>
                  <a:lnTo>
                    <a:pt x="4415315" y="4018583"/>
                  </a:lnTo>
                  <a:close/>
                </a:path>
                <a:path w="5528944" h="9429115">
                  <a:moveTo>
                    <a:pt x="4557360" y="3993183"/>
                  </a:moveTo>
                  <a:lnTo>
                    <a:pt x="4541967" y="3993183"/>
                  </a:lnTo>
                  <a:lnTo>
                    <a:pt x="4526765" y="3955083"/>
                  </a:lnTo>
                  <a:lnTo>
                    <a:pt x="4572228" y="3955083"/>
                  </a:lnTo>
                  <a:lnTo>
                    <a:pt x="4557360" y="3993183"/>
                  </a:lnTo>
                  <a:close/>
                </a:path>
                <a:path w="5528944" h="9429115">
                  <a:moveTo>
                    <a:pt x="5042860" y="3993183"/>
                  </a:moveTo>
                  <a:lnTo>
                    <a:pt x="4983292" y="3993183"/>
                  </a:lnTo>
                  <a:lnTo>
                    <a:pt x="4981163" y="3955083"/>
                  </a:lnTo>
                  <a:lnTo>
                    <a:pt x="5044279" y="3955083"/>
                  </a:lnTo>
                  <a:lnTo>
                    <a:pt x="5042860" y="3993183"/>
                  </a:lnTo>
                  <a:close/>
                </a:path>
                <a:path w="5528944" h="9429115">
                  <a:moveTo>
                    <a:pt x="35959" y="4018583"/>
                  </a:moveTo>
                  <a:lnTo>
                    <a:pt x="0" y="4018583"/>
                  </a:lnTo>
                  <a:lnTo>
                    <a:pt x="0" y="3993183"/>
                  </a:lnTo>
                  <a:lnTo>
                    <a:pt x="15981" y="3993183"/>
                  </a:lnTo>
                  <a:lnTo>
                    <a:pt x="35959" y="4018583"/>
                  </a:lnTo>
                  <a:close/>
                </a:path>
                <a:path w="5528944" h="9429115">
                  <a:moveTo>
                    <a:pt x="447915" y="4018583"/>
                  </a:moveTo>
                  <a:lnTo>
                    <a:pt x="413167" y="4018583"/>
                  </a:lnTo>
                  <a:lnTo>
                    <a:pt x="416406" y="3993183"/>
                  </a:lnTo>
                  <a:lnTo>
                    <a:pt x="424854" y="3993183"/>
                  </a:lnTo>
                  <a:lnTo>
                    <a:pt x="447915" y="4018583"/>
                  </a:lnTo>
                  <a:close/>
                </a:path>
                <a:path w="5528944" h="9429115">
                  <a:moveTo>
                    <a:pt x="786390" y="4056683"/>
                  </a:moveTo>
                  <a:lnTo>
                    <a:pt x="679221" y="4056683"/>
                  </a:lnTo>
                  <a:lnTo>
                    <a:pt x="652405" y="4018583"/>
                  </a:lnTo>
                  <a:lnTo>
                    <a:pt x="629465" y="4018583"/>
                  </a:lnTo>
                  <a:lnTo>
                    <a:pt x="610026" y="3993183"/>
                  </a:lnTo>
                  <a:lnTo>
                    <a:pt x="717802" y="3993183"/>
                  </a:lnTo>
                  <a:lnTo>
                    <a:pt x="752837" y="4018583"/>
                  </a:lnTo>
                  <a:lnTo>
                    <a:pt x="786390" y="4056683"/>
                  </a:lnTo>
                  <a:close/>
                </a:path>
                <a:path w="5528944" h="9429115">
                  <a:moveTo>
                    <a:pt x="2291944" y="4018583"/>
                  </a:moveTo>
                  <a:lnTo>
                    <a:pt x="2248516" y="4018583"/>
                  </a:lnTo>
                  <a:lnTo>
                    <a:pt x="2257060" y="3993183"/>
                  </a:lnTo>
                  <a:lnTo>
                    <a:pt x="2278806" y="3993183"/>
                  </a:lnTo>
                  <a:lnTo>
                    <a:pt x="2291944" y="4018583"/>
                  </a:lnTo>
                  <a:close/>
                </a:path>
                <a:path w="5528944" h="9429115">
                  <a:moveTo>
                    <a:pt x="2422028" y="4018583"/>
                  </a:moveTo>
                  <a:lnTo>
                    <a:pt x="2369318" y="4018583"/>
                  </a:lnTo>
                  <a:lnTo>
                    <a:pt x="2365220" y="3993183"/>
                  </a:lnTo>
                  <a:lnTo>
                    <a:pt x="2416932" y="3993183"/>
                  </a:lnTo>
                  <a:lnTo>
                    <a:pt x="2422028" y="4018583"/>
                  </a:lnTo>
                  <a:close/>
                </a:path>
                <a:path w="5528944" h="9429115">
                  <a:moveTo>
                    <a:pt x="3143629" y="4018583"/>
                  </a:moveTo>
                  <a:lnTo>
                    <a:pt x="3111134" y="4018583"/>
                  </a:lnTo>
                  <a:lnTo>
                    <a:pt x="3107896" y="3993183"/>
                  </a:lnTo>
                  <a:lnTo>
                    <a:pt x="3150109" y="3993183"/>
                  </a:lnTo>
                  <a:lnTo>
                    <a:pt x="3143629" y="4018583"/>
                  </a:lnTo>
                  <a:close/>
                </a:path>
                <a:path w="5528944" h="9429115">
                  <a:moveTo>
                    <a:pt x="3508098" y="4056683"/>
                  </a:moveTo>
                  <a:lnTo>
                    <a:pt x="3384994" y="4056683"/>
                  </a:lnTo>
                  <a:lnTo>
                    <a:pt x="3387671" y="4018583"/>
                  </a:lnTo>
                  <a:lnTo>
                    <a:pt x="3336074" y="3993183"/>
                  </a:lnTo>
                  <a:lnTo>
                    <a:pt x="3435324" y="3993183"/>
                  </a:lnTo>
                  <a:lnTo>
                    <a:pt x="3457378" y="4018583"/>
                  </a:lnTo>
                  <a:lnTo>
                    <a:pt x="3481375" y="4018583"/>
                  </a:lnTo>
                  <a:lnTo>
                    <a:pt x="3508098" y="4056683"/>
                  </a:lnTo>
                  <a:close/>
                </a:path>
                <a:path w="5528944" h="9429115">
                  <a:moveTo>
                    <a:pt x="3776264" y="4158283"/>
                  </a:moveTo>
                  <a:lnTo>
                    <a:pt x="3733468" y="4158283"/>
                  </a:lnTo>
                  <a:lnTo>
                    <a:pt x="3725447" y="4120183"/>
                  </a:lnTo>
                  <a:lnTo>
                    <a:pt x="3704619" y="4120183"/>
                  </a:lnTo>
                  <a:lnTo>
                    <a:pt x="3677893" y="4082083"/>
                  </a:lnTo>
                  <a:lnTo>
                    <a:pt x="3645650" y="4056683"/>
                  </a:lnTo>
                  <a:lnTo>
                    <a:pt x="3575506" y="3993183"/>
                  </a:lnTo>
                  <a:lnTo>
                    <a:pt x="3653804" y="3993183"/>
                  </a:lnTo>
                  <a:lnTo>
                    <a:pt x="3674216" y="4018583"/>
                  </a:lnTo>
                  <a:lnTo>
                    <a:pt x="3694923" y="4056683"/>
                  </a:lnTo>
                  <a:lnTo>
                    <a:pt x="3715162" y="4056683"/>
                  </a:lnTo>
                  <a:lnTo>
                    <a:pt x="3730359" y="4082083"/>
                  </a:lnTo>
                  <a:lnTo>
                    <a:pt x="3745325" y="4082083"/>
                  </a:lnTo>
                  <a:lnTo>
                    <a:pt x="3775610" y="4120183"/>
                  </a:lnTo>
                  <a:lnTo>
                    <a:pt x="3776264" y="4158283"/>
                  </a:lnTo>
                  <a:close/>
                </a:path>
                <a:path w="5528944" h="9429115">
                  <a:moveTo>
                    <a:pt x="3815488" y="4018583"/>
                  </a:moveTo>
                  <a:lnTo>
                    <a:pt x="3793472" y="4018583"/>
                  </a:lnTo>
                  <a:lnTo>
                    <a:pt x="3782518" y="3993183"/>
                  </a:lnTo>
                  <a:lnTo>
                    <a:pt x="3826331" y="3993183"/>
                  </a:lnTo>
                  <a:lnTo>
                    <a:pt x="3815488" y="4018583"/>
                  </a:lnTo>
                  <a:close/>
                </a:path>
                <a:path w="5528944" h="9429115">
                  <a:moveTo>
                    <a:pt x="4275652" y="4018583"/>
                  </a:moveTo>
                  <a:lnTo>
                    <a:pt x="4151198" y="4018583"/>
                  </a:lnTo>
                  <a:lnTo>
                    <a:pt x="4159925" y="3993183"/>
                  </a:lnTo>
                  <a:lnTo>
                    <a:pt x="4281911" y="3993183"/>
                  </a:lnTo>
                  <a:lnTo>
                    <a:pt x="4275652" y="4018583"/>
                  </a:lnTo>
                  <a:close/>
                </a:path>
                <a:path w="5528944" h="9429115">
                  <a:moveTo>
                    <a:pt x="4735080" y="4018583"/>
                  </a:moveTo>
                  <a:lnTo>
                    <a:pt x="4623475" y="4018583"/>
                  </a:lnTo>
                  <a:lnTo>
                    <a:pt x="4625770" y="3993183"/>
                  </a:lnTo>
                  <a:lnTo>
                    <a:pt x="4734480" y="3993183"/>
                  </a:lnTo>
                  <a:lnTo>
                    <a:pt x="4735080" y="4018583"/>
                  </a:lnTo>
                  <a:close/>
                </a:path>
                <a:path w="5528944" h="9429115">
                  <a:moveTo>
                    <a:pt x="509761" y="4056683"/>
                  </a:moveTo>
                  <a:lnTo>
                    <a:pt x="412739" y="4056683"/>
                  </a:lnTo>
                  <a:lnTo>
                    <a:pt x="404120" y="4018583"/>
                  </a:lnTo>
                  <a:lnTo>
                    <a:pt x="490332" y="4018583"/>
                  </a:lnTo>
                  <a:lnTo>
                    <a:pt x="509761" y="4056683"/>
                  </a:lnTo>
                  <a:close/>
                </a:path>
                <a:path w="5528944" h="9429115">
                  <a:moveTo>
                    <a:pt x="1945397" y="4056683"/>
                  </a:moveTo>
                  <a:lnTo>
                    <a:pt x="1817003" y="4056683"/>
                  </a:lnTo>
                  <a:lnTo>
                    <a:pt x="1840409" y="4018583"/>
                  </a:lnTo>
                  <a:lnTo>
                    <a:pt x="1932788" y="4018583"/>
                  </a:lnTo>
                  <a:lnTo>
                    <a:pt x="1945397" y="4056683"/>
                  </a:lnTo>
                  <a:close/>
                </a:path>
                <a:path w="5528944" h="9429115">
                  <a:moveTo>
                    <a:pt x="2052865" y="4056683"/>
                  </a:moveTo>
                  <a:lnTo>
                    <a:pt x="1945397" y="4056683"/>
                  </a:lnTo>
                  <a:lnTo>
                    <a:pt x="1967964" y="4018583"/>
                  </a:lnTo>
                  <a:lnTo>
                    <a:pt x="2036276" y="4018583"/>
                  </a:lnTo>
                  <a:lnTo>
                    <a:pt x="2052865" y="4056683"/>
                  </a:lnTo>
                  <a:close/>
                </a:path>
                <a:path w="5528944" h="9429115">
                  <a:moveTo>
                    <a:pt x="2301662" y="4056683"/>
                  </a:moveTo>
                  <a:lnTo>
                    <a:pt x="2242897" y="4056683"/>
                  </a:lnTo>
                  <a:lnTo>
                    <a:pt x="2238140" y="4018583"/>
                  </a:lnTo>
                  <a:lnTo>
                    <a:pt x="2303986" y="4018583"/>
                  </a:lnTo>
                  <a:lnTo>
                    <a:pt x="2301662" y="4056683"/>
                  </a:lnTo>
                  <a:close/>
                </a:path>
                <a:path w="5528944" h="9429115">
                  <a:moveTo>
                    <a:pt x="2426807" y="4056683"/>
                  </a:moveTo>
                  <a:lnTo>
                    <a:pt x="2388391" y="4056683"/>
                  </a:lnTo>
                  <a:lnTo>
                    <a:pt x="2377220" y="4018583"/>
                  </a:lnTo>
                  <a:lnTo>
                    <a:pt x="2431598" y="4018583"/>
                  </a:lnTo>
                  <a:lnTo>
                    <a:pt x="2426807" y="4056683"/>
                  </a:lnTo>
                  <a:close/>
                </a:path>
                <a:path w="5528944" h="9429115">
                  <a:moveTo>
                    <a:pt x="2834520" y="4120183"/>
                  </a:moveTo>
                  <a:lnTo>
                    <a:pt x="2778820" y="4120183"/>
                  </a:lnTo>
                  <a:lnTo>
                    <a:pt x="2764394" y="4082083"/>
                  </a:lnTo>
                  <a:lnTo>
                    <a:pt x="2549705" y="4082083"/>
                  </a:lnTo>
                  <a:lnTo>
                    <a:pt x="2561793" y="4056683"/>
                  </a:lnTo>
                  <a:lnTo>
                    <a:pt x="2619479" y="4056683"/>
                  </a:lnTo>
                  <a:lnTo>
                    <a:pt x="2632593" y="4018583"/>
                  </a:lnTo>
                  <a:lnTo>
                    <a:pt x="2708419" y="4018583"/>
                  </a:lnTo>
                  <a:lnTo>
                    <a:pt x="2753890" y="4056683"/>
                  </a:lnTo>
                  <a:lnTo>
                    <a:pt x="2796334" y="4082083"/>
                  </a:lnTo>
                  <a:lnTo>
                    <a:pt x="2834520" y="4120183"/>
                  </a:lnTo>
                  <a:close/>
                </a:path>
                <a:path w="5528944" h="9429115">
                  <a:moveTo>
                    <a:pt x="4249331" y="4056683"/>
                  </a:moveTo>
                  <a:lnTo>
                    <a:pt x="4169217" y="4056683"/>
                  </a:lnTo>
                  <a:lnTo>
                    <a:pt x="4157569" y="4018583"/>
                  </a:lnTo>
                  <a:lnTo>
                    <a:pt x="4260603" y="4018583"/>
                  </a:lnTo>
                  <a:lnTo>
                    <a:pt x="4249331" y="4056683"/>
                  </a:lnTo>
                  <a:close/>
                </a:path>
                <a:path w="5528944" h="9429115">
                  <a:moveTo>
                    <a:pt x="4406416" y="4056683"/>
                  </a:moveTo>
                  <a:lnTo>
                    <a:pt x="4337873" y="4056683"/>
                  </a:lnTo>
                  <a:lnTo>
                    <a:pt x="4344595" y="4018583"/>
                  </a:lnTo>
                  <a:lnTo>
                    <a:pt x="4414654" y="4018583"/>
                  </a:lnTo>
                  <a:lnTo>
                    <a:pt x="4406416" y="4056683"/>
                  </a:lnTo>
                  <a:close/>
                </a:path>
                <a:path w="5528944" h="9429115">
                  <a:moveTo>
                    <a:pt x="4692688" y="4056683"/>
                  </a:moveTo>
                  <a:lnTo>
                    <a:pt x="4637194" y="4056683"/>
                  </a:lnTo>
                  <a:lnTo>
                    <a:pt x="4632835" y="4018583"/>
                  </a:lnTo>
                  <a:lnTo>
                    <a:pt x="4710199" y="4018583"/>
                  </a:lnTo>
                  <a:lnTo>
                    <a:pt x="4692688" y="4056683"/>
                  </a:lnTo>
                  <a:close/>
                </a:path>
                <a:path w="5528944" h="9429115">
                  <a:moveTo>
                    <a:pt x="4912481" y="4056683"/>
                  </a:moveTo>
                  <a:lnTo>
                    <a:pt x="4868209" y="4056683"/>
                  </a:lnTo>
                  <a:lnTo>
                    <a:pt x="4867639" y="4018583"/>
                  </a:lnTo>
                  <a:lnTo>
                    <a:pt x="4910940" y="4018583"/>
                  </a:lnTo>
                  <a:lnTo>
                    <a:pt x="4912481" y="4056683"/>
                  </a:lnTo>
                  <a:close/>
                </a:path>
                <a:path w="5528944" h="9429115">
                  <a:moveTo>
                    <a:pt x="294037" y="4082083"/>
                  </a:moveTo>
                  <a:lnTo>
                    <a:pt x="222755" y="4082083"/>
                  </a:lnTo>
                  <a:lnTo>
                    <a:pt x="223190" y="4056683"/>
                  </a:lnTo>
                  <a:lnTo>
                    <a:pt x="284979" y="4056683"/>
                  </a:lnTo>
                  <a:lnTo>
                    <a:pt x="294037" y="4082083"/>
                  </a:lnTo>
                  <a:close/>
                </a:path>
                <a:path w="5528944" h="9429115">
                  <a:moveTo>
                    <a:pt x="506258" y="4082083"/>
                  </a:moveTo>
                  <a:lnTo>
                    <a:pt x="494012" y="4082083"/>
                  </a:lnTo>
                  <a:lnTo>
                    <a:pt x="477367" y="4056683"/>
                  </a:lnTo>
                  <a:lnTo>
                    <a:pt x="511432" y="4056683"/>
                  </a:lnTo>
                  <a:lnTo>
                    <a:pt x="506258" y="4082083"/>
                  </a:lnTo>
                  <a:close/>
                </a:path>
                <a:path w="5528944" h="9429115">
                  <a:moveTo>
                    <a:pt x="815069" y="4120183"/>
                  </a:moveTo>
                  <a:lnTo>
                    <a:pt x="700622" y="4120183"/>
                  </a:lnTo>
                  <a:lnTo>
                    <a:pt x="708469" y="4082083"/>
                  </a:lnTo>
                  <a:lnTo>
                    <a:pt x="710225" y="4056683"/>
                  </a:lnTo>
                  <a:lnTo>
                    <a:pt x="808481" y="4056683"/>
                  </a:lnTo>
                  <a:lnTo>
                    <a:pt x="817330" y="4082083"/>
                  </a:lnTo>
                  <a:lnTo>
                    <a:pt x="823033" y="4082083"/>
                  </a:lnTo>
                  <a:lnTo>
                    <a:pt x="815069" y="4120183"/>
                  </a:lnTo>
                  <a:close/>
                </a:path>
                <a:path w="5528944" h="9429115">
                  <a:moveTo>
                    <a:pt x="3408951" y="4082083"/>
                  </a:moveTo>
                  <a:lnTo>
                    <a:pt x="3366297" y="4082083"/>
                  </a:lnTo>
                  <a:lnTo>
                    <a:pt x="3374832" y="4056683"/>
                  </a:lnTo>
                  <a:lnTo>
                    <a:pt x="3421309" y="4056683"/>
                  </a:lnTo>
                  <a:lnTo>
                    <a:pt x="3408951" y="4082083"/>
                  </a:lnTo>
                  <a:close/>
                </a:path>
                <a:path w="5528944" h="9429115">
                  <a:moveTo>
                    <a:pt x="3559386" y="4082083"/>
                  </a:moveTo>
                  <a:lnTo>
                    <a:pt x="3474126" y="4082083"/>
                  </a:lnTo>
                  <a:lnTo>
                    <a:pt x="3469706" y="4056683"/>
                  </a:lnTo>
                  <a:lnTo>
                    <a:pt x="3554875" y="4056683"/>
                  </a:lnTo>
                  <a:lnTo>
                    <a:pt x="3559386" y="4082083"/>
                  </a:lnTo>
                  <a:close/>
                </a:path>
                <a:path w="5528944" h="9429115">
                  <a:moveTo>
                    <a:pt x="4349091" y="4120183"/>
                  </a:moveTo>
                  <a:lnTo>
                    <a:pt x="4271419" y="4120183"/>
                  </a:lnTo>
                  <a:lnTo>
                    <a:pt x="4269198" y="4082083"/>
                  </a:lnTo>
                  <a:lnTo>
                    <a:pt x="4287449" y="4082083"/>
                  </a:lnTo>
                  <a:lnTo>
                    <a:pt x="4304717" y="4056683"/>
                  </a:lnTo>
                  <a:lnTo>
                    <a:pt x="4353688" y="4056683"/>
                  </a:lnTo>
                  <a:lnTo>
                    <a:pt x="4347975" y="4082083"/>
                  </a:lnTo>
                  <a:lnTo>
                    <a:pt x="4349091" y="4120183"/>
                  </a:lnTo>
                  <a:close/>
                </a:path>
                <a:path w="5528944" h="9429115">
                  <a:moveTo>
                    <a:pt x="47333" y="4120183"/>
                  </a:moveTo>
                  <a:lnTo>
                    <a:pt x="4103" y="4120183"/>
                  </a:lnTo>
                  <a:lnTo>
                    <a:pt x="1560" y="4082083"/>
                  </a:lnTo>
                  <a:lnTo>
                    <a:pt x="48288" y="4082083"/>
                  </a:lnTo>
                  <a:lnTo>
                    <a:pt x="47333" y="4120183"/>
                  </a:lnTo>
                  <a:close/>
                </a:path>
                <a:path w="5528944" h="9429115">
                  <a:moveTo>
                    <a:pt x="283101" y="4120183"/>
                  </a:moveTo>
                  <a:lnTo>
                    <a:pt x="261170" y="4120183"/>
                  </a:lnTo>
                  <a:lnTo>
                    <a:pt x="247843" y="4082083"/>
                  </a:lnTo>
                  <a:lnTo>
                    <a:pt x="289126" y="4082083"/>
                  </a:lnTo>
                  <a:lnTo>
                    <a:pt x="283101" y="4120183"/>
                  </a:lnTo>
                  <a:close/>
                </a:path>
                <a:path w="5528944" h="9429115">
                  <a:moveTo>
                    <a:pt x="1103169" y="4120183"/>
                  </a:moveTo>
                  <a:lnTo>
                    <a:pt x="1078330" y="4120183"/>
                  </a:lnTo>
                  <a:lnTo>
                    <a:pt x="1087218" y="4082083"/>
                  </a:lnTo>
                  <a:lnTo>
                    <a:pt x="1096070" y="4082083"/>
                  </a:lnTo>
                  <a:lnTo>
                    <a:pt x="1103169" y="4120183"/>
                  </a:lnTo>
                  <a:close/>
                </a:path>
                <a:path w="5528944" h="9429115">
                  <a:moveTo>
                    <a:pt x="1347274" y="4120183"/>
                  </a:moveTo>
                  <a:lnTo>
                    <a:pt x="1295079" y="4120183"/>
                  </a:lnTo>
                  <a:lnTo>
                    <a:pt x="1294334" y="4082083"/>
                  </a:lnTo>
                  <a:lnTo>
                    <a:pt x="1343563" y="4082083"/>
                  </a:lnTo>
                  <a:lnTo>
                    <a:pt x="1347274" y="4120183"/>
                  </a:lnTo>
                  <a:close/>
                </a:path>
                <a:path w="5528944" h="9429115">
                  <a:moveTo>
                    <a:pt x="1876971" y="4120183"/>
                  </a:moveTo>
                  <a:lnTo>
                    <a:pt x="1710199" y="4120183"/>
                  </a:lnTo>
                  <a:lnTo>
                    <a:pt x="1693490" y="4082083"/>
                  </a:lnTo>
                  <a:lnTo>
                    <a:pt x="1895232" y="4082083"/>
                  </a:lnTo>
                  <a:lnTo>
                    <a:pt x="1876971" y="4120183"/>
                  </a:lnTo>
                  <a:close/>
                </a:path>
                <a:path w="5528944" h="9429115">
                  <a:moveTo>
                    <a:pt x="2024345" y="4120183"/>
                  </a:moveTo>
                  <a:lnTo>
                    <a:pt x="1960886" y="4120183"/>
                  </a:lnTo>
                  <a:lnTo>
                    <a:pt x="1948697" y="4082083"/>
                  </a:lnTo>
                  <a:lnTo>
                    <a:pt x="2038218" y="4082083"/>
                  </a:lnTo>
                  <a:lnTo>
                    <a:pt x="2024345" y="4120183"/>
                  </a:lnTo>
                  <a:close/>
                </a:path>
                <a:path w="5528944" h="9429115">
                  <a:moveTo>
                    <a:pt x="2644009" y="4120183"/>
                  </a:moveTo>
                  <a:lnTo>
                    <a:pt x="2501242" y="4120183"/>
                  </a:lnTo>
                  <a:lnTo>
                    <a:pt x="2511467" y="4082083"/>
                  </a:lnTo>
                  <a:lnTo>
                    <a:pt x="2661689" y="4082083"/>
                  </a:lnTo>
                  <a:lnTo>
                    <a:pt x="2644009" y="4120183"/>
                  </a:lnTo>
                  <a:close/>
                </a:path>
                <a:path w="5528944" h="9429115">
                  <a:moveTo>
                    <a:pt x="3224546" y="4120183"/>
                  </a:moveTo>
                  <a:lnTo>
                    <a:pt x="3183515" y="4120183"/>
                  </a:lnTo>
                  <a:lnTo>
                    <a:pt x="3182730" y="4082083"/>
                  </a:lnTo>
                  <a:lnTo>
                    <a:pt x="3233845" y="4082083"/>
                  </a:lnTo>
                  <a:lnTo>
                    <a:pt x="3224546" y="4120183"/>
                  </a:lnTo>
                  <a:close/>
                </a:path>
                <a:path w="5528944" h="9429115">
                  <a:moveTo>
                    <a:pt x="3518724" y="4158283"/>
                  </a:moveTo>
                  <a:lnTo>
                    <a:pt x="3476979" y="4158283"/>
                  </a:lnTo>
                  <a:lnTo>
                    <a:pt x="3455266" y="4120183"/>
                  </a:lnTo>
                  <a:lnTo>
                    <a:pt x="3478220" y="4082083"/>
                  </a:lnTo>
                  <a:lnTo>
                    <a:pt x="3553480" y="4082083"/>
                  </a:lnTo>
                  <a:lnTo>
                    <a:pt x="3544547" y="4120183"/>
                  </a:lnTo>
                  <a:lnTo>
                    <a:pt x="3539977" y="4120183"/>
                  </a:lnTo>
                  <a:lnTo>
                    <a:pt x="3518724" y="4158283"/>
                  </a:lnTo>
                  <a:close/>
                </a:path>
                <a:path w="5528944" h="9429115">
                  <a:moveTo>
                    <a:pt x="4062783" y="4120183"/>
                  </a:moveTo>
                  <a:lnTo>
                    <a:pt x="3991590" y="4120183"/>
                  </a:lnTo>
                  <a:lnTo>
                    <a:pt x="3985603" y="4082083"/>
                  </a:lnTo>
                  <a:lnTo>
                    <a:pt x="4052861" y="4082083"/>
                  </a:lnTo>
                  <a:lnTo>
                    <a:pt x="4062783" y="4120183"/>
                  </a:lnTo>
                  <a:close/>
                </a:path>
                <a:path w="5528944" h="9429115">
                  <a:moveTo>
                    <a:pt x="4590444" y="4120183"/>
                  </a:moveTo>
                  <a:lnTo>
                    <a:pt x="4513113" y="4120183"/>
                  </a:lnTo>
                  <a:lnTo>
                    <a:pt x="4522741" y="4082083"/>
                  </a:lnTo>
                  <a:lnTo>
                    <a:pt x="4574356" y="4082083"/>
                  </a:lnTo>
                  <a:lnTo>
                    <a:pt x="4590444" y="4120183"/>
                  </a:lnTo>
                  <a:close/>
                </a:path>
                <a:path w="5528944" h="9429115">
                  <a:moveTo>
                    <a:pt x="4853506" y="4120183"/>
                  </a:moveTo>
                  <a:lnTo>
                    <a:pt x="4711410" y="4120183"/>
                  </a:lnTo>
                  <a:lnTo>
                    <a:pt x="4733660" y="4082083"/>
                  </a:lnTo>
                  <a:lnTo>
                    <a:pt x="4851974" y="4082083"/>
                  </a:lnTo>
                  <a:lnTo>
                    <a:pt x="4853506" y="4120183"/>
                  </a:lnTo>
                  <a:close/>
                </a:path>
                <a:path w="5528944" h="9429115">
                  <a:moveTo>
                    <a:pt x="5320351" y="4120183"/>
                  </a:moveTo>
                  <a:lnTo>
                    <a:pt x="5261017" y="4120183"/>
                  </a:lnTo>
                  <a:lnTo>
                    <a:pt x="5275032" y="4082083"/>
                  </a:lnTo>
                  <a:lnTo>
                    <a:pt x="5316130" y="4082083"/>
                  </a:lnTo>
                  <a:lnTo>
                    <a:pt x="5320351" y="4120183"/>
                  </a:lnTo>
                  <a:close/>
                </a:path>
                <a:path w="5528944" h="9429115">
                  <a:moveTo>
                    <a:pt x="787570" y="4183683"/>
                  </a:moveTo>
                  <a:lnTo>
                    <a:pt x="529604" y="4183683"/>
                  </a:lnTo>
                  <a:lnTo>
                    <a:pt x="552320" y="4158283"/>
                  </a:lnTo>
                  <a:lnTo>
                    <a:pt x="572647" y="4158283"/>
                  </a:lnTo>
                  <a:lnTo>
                    <a:pt x="591133" y="4120183"/>
                  </a:lnTo>
                  <a:lnTo>
                    <a:pt x="807020" y="4120183"/>
                  </a:lnTo>
                  <a:lnTo>
                    <a:pt x="798111" y="4158283"/>
                  </a:lnTo>
                  <a:lnTo>
                    <a:pt x="787570" y="4183683"/>
                  </a:lnTo>
                  <a:close/>
                </a:path>
                <a:path w="5528944" h="9429115">
                  <a:moveTo>
                    <a:pt x="1810783" y="4158283"/>
                  </a:moveTo>
                  <a:lnTo>
                    <a:pt x="1768775" y="4158283"/>
                  </a:lnTo>
                  <a:lnTo>
                    <a:pt x="1748181" y="4120183"/>
                  </a:lnTo>
                  <a:lnTo>
                    <a:pt x="1837479" y="4120183"/>
                  </a:lnTo>
                  <a:lnTo>
                    <a:pt x="1810783" y="4158283"/>
                  </a:lnTo>
                  <a:close/>
                </a:path>
                <a:path w="5528944" h="9429115">
                  <a:moveTo>
                    <a:pt x="2151953" y="4158283"/>
                  </a:moveTo>
                  <a:lnTo>
                    <a:pt x="2120455" y="4158283"/>
                  </a:lnTo>
                  <a:lnTo>
                    <a:pt x="2135286" y="4120183"/>
                  </a:lnTo>
                  <a:lnTo>
                    <a:pt x="2151953" y="4158283"/>
                  </a:lnTo>
                  <a:close/>
                </a:path>
                <a:path w="5528944" h="9429115">
                  <a:moveTo>
                    <a:pt x="2548293" y="4158283"/>
                  </a:moveTo>
                  <a:lnTo>
                    <a:pt x="2531523" y="4120183"/>
                  </a:lnTo>
                  <a:lnTo>
                    <a:pt x="2565585" y="4120183"/>
                  </a:lnTo>
                  <a:lnTo>
                    <a:pt x="2548293" y="4158283"/>
                  </a:lnTo>
                  <a:close/>
                </a:path>
                <a:path w="5528944" h="9429115">
                  <a:moveTo>
                    <a:pt x="2835174" y="4158283"/>
                  </a:moveTo>
                  <a:lnTo>
                    <a:pt x="2819287" y="4158283"/>
                  </a:lnTo>
                  <a:lnTo>
                    <a:pt x="2805990" y="4120183"/>
                  </a:lnTo>
                  <a:lnTo>
                    <a:pt x="2841602" y="4120183"/>
                  </a:lnTo>
                  <a:lnTo>
                    <a:pt x="2835174" y="4158283"/>
                  </a:lnTo>
                  <a:close/>
                </a:path>
                <a:path w="5528944" h="9429115">
                  <a:moveTo>
                    <a:pt x="3400549" y="4158283"/>
                  </a:moveTo>
                  <a:lnTo>
                    <a:pt x="3366525" y="4158283"/>
                  </a:lnTo>
                  <a:lnTo>
                    <a:pt x="3366789" y="4120183"/>
                  </a:lnTo>
                  <a:lnTo>
                    <a:pt x="3398543" y="4120183"/>
                  </a:lnTo>
                  <a:lnTo>
                    <a:pt x="3400549" y="4158283"/>
                  </a:lnTo>
                  <a:close/>
                </a:path>
                <a:path w="5528944" h="9429115">
                  <a:moveTo>
                    <a:pt x="3896111" y="4158283"/>
                  </a:moveTo>
                  <a:lnTo>
                    <a:pt x="3889824" y="4120183"/>
                  </a:lnTo>
                  <a:lnTo>
                    <a:pt x="3902954" y="4120183"/>
                  </a:lnTo>
                  <a:lnTo>
                    <a:pt x="3896111" y="4158283"/>
                  </a:lnTo>
                  <a:close/>
                </a:path>
                <a:path w="5528944" h="9429115">
                  <a:moveTo>
                    <a:pt x="4059279" y="4158283"/>
                  </a:moveTo>
                  <a:lnTo>
                    <a:pt x="4014332" y="4158283"/>
                  </a:lnTo>
                  <a:lnTo>
                    <a:pt x="4001324" y="4120183"/>
                  </a:lnTo>
                  <a:lnTo>
                    <a:pt x="4063837" y="4120183"/>
                  </a:lnTo>
                  <a:lnTo>
                    <a:pt x="4059279" y="4158283"/>
                  </a:lnTo>
                  <a:close/>
                </a:path>
                <a:path w="5528944" h="9429115">
                  <a:moveTo>
                    <a:pt x="4330767" y="4158283"/>
                  </a:moveTo>
                  <a:lnTo>
                    <a:pt x="4302753" y="4158283"/>
                  </a:lnTo>
                  <a:lnTo>
                    <a:pt x="4290254" y="4120183"/>
                  </a:lnTo>
                  <a:lnTo>
                    <a:pt x="4346776" y="4120183"/>
                  </a:lnTo>
                  <a:lnTo>
                    <a:pt x="4330767" y="4158283"/>
                  </a:lnTo>
                  <a:close/>
                </a:path>
                <a:path w="5528944" h="9429115">
                  <a:moveTo>
                    <a:pt x="4824856" y="4158283"/>
                  </a:moveTo>
                  <a:lnTo>
                    <a:pt x="4539833" y="4158283"/>
                  </a:lnTo>
                  <a:lnTo>
                    <a:pt x="4507622" y="4120183"/>
                  </a:lnTo>
                  <a:lnTo>
                    <a:pt x="4831143" y="4120183"/>
                  </a:lnTo>
                  <a:lnTo>
                    <a:pt x="4824856" y="4158283"/>
                  </a:lnTo>
                  <a:close/>
                </a:path>
                <a:path w="5528944" h="9429115">
                  <a:moveTo>
                    <a:pt x="5100436" y="4158283"/>
                  </a:moveTo>
                  <a:lnTo>
                    <a:pt x="4984620" y="4158283"/>
                  </a:lnTo>
                  <a:lnTo>
                    <a:pt x="5004956" y="4120183"/>
                  </a:lnTo>
                  <a:lnTo>
                    <a:pt x="5078203" y="4120183"/>
                  </a:lnTo>
                  <a:lnTo>
                    <a:pt x="5100436" y="4158283"/>
                  </a:lnTo>
                  <a:close/>
                </a:path>
                <a:path w="5528944" h="9429115">
                  <a:moveTo>
                    <a:pt x="5313541" y="4158283"/>
                  </a:moveTo>
                  <a:lnTo>
                    <a:pt x="5225559" y="4158283"/>
                  </a:lnTo>
                  <a:lnTo>
                    <a:pt x="5244227" y="4120183"/>
                  </a:lnTo>
                  <a:lnTo>
                    <a:pt x="5319340" y="4120183"/>
                  </a:lnTo>
                  <a:lnTo>
                    <a:pt x="5313541" y="4158283"/>
                  </a:lnTo>
                  <a:close/>
                </a:path>
                <a:path w="5528944" h="9429115">
                  <a:moveTo>
                    <a:pt x="219183" y="4183683"/>
                  </a:moveTo>
                  <a:lnTo>
                    <a:pt x="187192" y="4183683"/>
                  </a:lnTo>
                  <a:lnTo>
                    <a:pt x="194626" y="4158283"/>
                  </a:lnTo>
                  <a:lnTo>
                    <a:pt x="213813" y="4158283"/>
                  </a:lnTo>
                  <a:lnTo>
                    <a:pt x="219183" y="4183683"/>
                  </a:lnTo>
                  <a:close/>
                </a:path>
                <a:path w="5528944" h="9429115">
                  <a:moveTo>
                    <a:pt x="450476" y="4183683"/>
                  </a:moveTo>
                  <a:lnTo>
                    <a:pt x="390258" y="4183683"/>
                  </a:lnTo>
                  <a:lnTo>
                    <a:pt x="395515" y="4158283"/>
                  </a:lnTo>
                  <a:lnTo>
                    <a:pt x="446220" y="4158283"/>
                  </a:lnTo>
                  <a:lnTo>
                    <a:pt x="450476" y="4183683"/>
                  </a:lnTo>
                  <a:close/>
                </a:path>
                <a:path w="5528944" h="9429115">
                  <a:moveTo>
                    <a:pt x="951368" y="4183683"/>
                  </a:moveTo>
                  <a:lnTo>
                    <a:pt x="869079" y="4183683"/>
                  </a:lnTo>
                  <a:lnTo>
                    <a:pt x="875719" y="4158283"/>
                  </a:lnTo>
                  <a:lnTo>
                    <a:pt x="942795" y="4158283"/>
                  </a:lnTo>
                  <a:lnTo>
                    <a:pt x="951368" y="4183683"/>
                  </a:lnTo>
                  <a:close/>
                </a:path>
                <a:path w="5528944" h="9429115">
                  <a:moveTo>
                    <a:pt x="1238057" y="4183683"/>
                  </a:moveTo>
                  <a:lnTo>
                    <a:pt x="1170279" y="4183683"/>
                  </a:lnTo>
                  <a:lnTo>
                    <a:pt x="1176326" y="4158283"/>
                  </a:lnTo>
                  <a:lnTo>
                    <a:pt x="1240556" y="4158283"/>
                  </a:lnTo>
                  <a:lnTo>
                    <a:pt x="1238057" y="4183683"/>
                  </a:lnTo>
                  <a:close/>
                </a:path>
                <a:path w="5528944" h="9429115">
                  <a:moveTo>
                    <a:pt x="1476514" y="4183683"/>
                  </a:moveTo>
                  <a:lnTo>
                    <a:pt x="1428416" y="4183683"/>
                  </a:lnTo>
                  <a:lnTo>
                    <a:pt x="1436684" y="4158283"/>
                  </a:lnTo>
                  <a:lnTo>
                    <a:pt x="1464669" y="4158283"/>
                  </a:lnTo>
                  <a:lnTo>
                    <a:pt x="1476514" y="4183683"/>
                  </a:lnTo>
                  <a:close/>
                </a:path>
                <a:path w="5528944" h="9429115">
                  <a:moveTo>
                    <a:pt x="2184927" y="4183683"/>
                  </a:moveTo>
                  <a:lnTo>
                    <a:pt x="2095252" y="4183683"/>
                  </a:lnTo>
                  <a:lnTo>
                    <a:pt x="2107043" y="4158283"/>
                  </a:lnTo>
                  <a:lnTo>
                    <a:pt x="2172589" y="4158283"/>
                  </a:lnTo>
                  <a:lnTo>
                    <a:pt x="2184927" y="4183683"/>
                  </a:lnTo>
                  <a:close/>
                </a:path>
                <a:path w="5528944" h="9429115">
                  <a:moveTo>
                    <a:pt x="3673034" y="4183683"/>
                  </a:moveTo>
                  <a:lnTo>
                    <a:pt x="3607442" y="4183683"/>
                  </a:lnTo>
                  <a:lnTo>
                    <a:pt x="3612605" y="4158283"/>
                  </a:lnTo>
                  <a:lnTo>
                    <a:pt x="3675474" y="4158283"/>
                  </a:lnTo>
                  <a:lnTo>
                    <a:pt x="3673034" y="4183683"/>
                  </a:lnTo>
                  <a:close/>
                </a:path>
                <a:path w="5528944" h="9429115">
                  <a:moveTo>
                    <a:pt x="4737623" y="4183683"/>
                  </a:moveTo>
                  <a:lnTo>
                    <a:pt x="4624096" y="4183683"/>
                  </a:lnTo>
                  <a:lnTo>
                    <a:pt x="4597871" y="4158283"/>
                  </a:lnTo>
                  <a:lnTo>
                    <a:pt x="4756231" y="4158283"/>
                  </a:lnTo>
                  <a:lnTo>
                    <a:pt x="4737623" y="4183683"/>
                  </a:lnTo>
                  <a:close/>
                </a:path>
                <a:path w="5528944" h="9429115">
                  <a:moveTo>
                    <a:pt x="5241381" y="4183683"/>
                  </a:moveTo>
                  <a:lnTo>
                    <a:pt x="4981427" y="4183683"/>
                  </a:lnTo>
                  <a:lnTo>
                    <a:pt x="4968376" y="4158283"/>
                  </a:lnTo>
                  <a:lnTo>
                    <a:pt x="5262327" y="4158283"/>
                  </a:lnTo>
                  <a:lnTo>
                    <a:pt x="5241381" y="4183683"/>
                  </a:lnTo>
                  <a:close/>
                </a:path>
                <a:path w="5528944" h="9429115">
                  <a:moveTo>
                    <a:pt x="5409326" y="4183683"/>
                  </a:moveTo>
                  <a:lnTo>
                    <a:pt x="5375504" y="4183683"/>
                  </a:lnTo>
                  <a:lnTo>
                    <a:pt x="5383594" y="4158283"/>
                  </a:lnTo>
                  <a:lnTo>
                    <a:pt x="5399692" y="4158283"/>
                  </a:lnTo>
                  <a:lnTo>
                    <a:pt x="5409326" y="4183683"/>
                  </a:lnTo>
                  <a:close/>
                </a:path>
                <a:path w="5528944" h="9429115">
                  <a:moveTo>
                    <a:pt x="206530" y="4221783"/>
                  </a:moveTo>
                  <a:lnTo>
                    <a:pt x="191678" y="4221783"/>
                  </a:lnTo>
                  <a:lnTo>
                    <a:pt x="184245" y="4183683"/>
                  </a:lnTo>
                  <a:lnTo>
                    <a:pt x="214956" y="4183683"/>
                  </a:lnTo>
                  <a:lnTo>
                    <a:pt x="206530" y="4221783"/>
                  </a:lnTo>
                  <a:close/>
                </a:path>
                <a:path w="5528944" h="9429115">
                  <a:moveTo>
                    <a:pt x="756874" y="4221783"/>
                  </a:moveTo>
                  <a:lnTo>
                    <a:pt x="693526" y="4221783"/>
                  </a:lnTo>
                  <a:lnTo>
                    <a:pt x="652595" y="4183683"/>
                  </a:lnTo>
                  <a:lnTo>
                    <a:pt x="768847" y="4183683"/>
                  </a:lnTo>
                  <a:lnTo>
                    <a:pt x="756874" y="4221783"/>
                  </a:lnTo>
                  <a:close/>
                </a:path>
                <a:path w="5528944" h="9429115">
                  <a:moveTo>
                    <a:pt x="965644" y="4221783"/>
                  </a:moveTo>
                  <a:lnTo>
                    <a:pt x="886673" y="4221783"/>
                  </a:lnTo>
                  <a:lnTo>
                    <a:pt x="864257" y="4183683"/>
                  </a:lnTo>
                  <a:lnTo>
                    <a:pt x="965636" y="4183683"/>
                  </a:lnTo>
                  <a:lnTo>
                    <a:pt x="965644" y="4221783"/>
                  </a:lnTo>
                  <a:close/>
                </a:path>
                <a:path w="5528944" h="9429115">
                  <a:moveTo>
                    <a:pt x="1340169" y="4221783"/>
                  </a:moveTo>
                  <a:lnTo>
                    <a:pt x="1301906" y="4221783"/>
                  </a:lnTo>
                  <a:lnTo>
                    <a:pt x="1311275" y="4183683"/>
                  </a:lnTo>
                  <a:lnTo>
                    <a:pt x="1332208" y="4183683"/>
                  </a:lnTo>
                  <a:lnTo>
                    <a:pt x="1340169" y="4221783"/>
                  </a:lnTo>
                  <a:close/>
                </a:path>
                <a:path w="5528944" h="9429115">
                  <a:moveTo>
                    <a:pt x="1488306" y="4221783"/>
                  </a:moveTo>
                  <a:lnTo>
                    <a:pt x="1415017" y="4221783"/>
                  </a:lnTo>
                  <a:lnTo>
                    <a:pt x="1422625" y="4183683"/>
                  </a:lnTo>
                  <a:lnTo>
                    <a:pt x="1483985" y="4183683"/>
                  </a:lnTo>
                  <a:lnTo>
                    <a:pt x="1488306" y="4221783"/>
                  </a:lnTo>
                  <a:close/>
                </a:path>
                <a:path w="5528944" h="9429115">
                  <a:moveTo>
                    <a:pt x="1635389" y="4221783"/>
                  </a:moveTo>
                  <a:lnTo>
                    <a:pt x="1588034" y="4221783"/>
                  </a:lnTo>
                  <a:lnTo>
                    <a:pt x="1594703" y="4183683"/>
                  </a:lnTo>
                  <a:lnTo>
                    <a:pt x="1627923" y="4183683"/>
                  </a:lnTo>
                  <a:lnTo>
                    <a:pt x="1635389" y="4221783"/>
                  </a:lnTo>
                  <a:close/>
                </a:path>
                <a:path w="5528944" h="9429115">
                  <a:moveTo>
                    <a:pt x="1760192" y="4221783"/>
                  </a:moveTo>
                  <a:lnTo>
                    <a:pt x="1689692" y="4221783"/>
                  </a:lnTo>
                  <a:lnTo>
                    <a:pt x="1693862" y="4183683"/>
                  </a:lnTo>
                  <a:lnTo>
                    <a:pt x="1745550" y="4183683"/>
                  </a:lnTo>
                  <a:lnTo>
                    <a:pt x="1760192" y="4221783"/>
                  </a:lnTo>
                  <a:close/>
                </a:path>
                <a:path w="5528944" h="9429115">
                  <a:moveTo>
                    <a:pt x="1933871" y="4221783"/>
                  </a:moveTo>
                  <a:lnTo>
                    <a:pt x="1840516" y="4221783"/>
                  </a:lnTo>
                  <a:lnTo>
                    <a:pt x="1844215" y="4183683"/>
                  </a:lnTo>
                  <a:lnTo>
                    <a:pt x="1935868" y="4183683"/>
                  </a:lnTo>
                  <a:lnTo>
                    <a:pt x="1933871" y="4221783"/>
                  </a:lnTo>
                  <a:close/>
                </a:path>
                <a:path w="5528944" h="9429115">
                  <a:moveTo>
                    <a:pt x="2042846" y="4221783"/>
                  </a:moveTo>
                  <a:lnTo>
                    <a:pt x="1986262" y="4221783"/>
                  </a:lnTo>
                  <a:lnTo>
                    <a:pt x="1993364" y="4183683"/>
                  </a:lnTo>
                  <a:lnTo>
                    <a:pt x="2042963" y="4183683"/>
                  </a:lnTo>
                  <a:lnTo>
                    <a:pt x="2042846" y="4221783"/>
                  </a:lnTo>
                  <a:close/>
                </a:path>
                <a:path w="5528944" h="9429115">
                  <a:moveTo>
                    <a:pt x="2308931" y="4247183"/>
                  </a:moveTo>
                  <a:lnTo>
                    <a:pt x="2143013" y="4247183"/>
                  </a:lnTo>
                  <a:lnTo>
                    <a:pt x="2085284" y="4183683"/>
                  </a:lnTo>
                  <a:lnTo>
                    <a:pt x="2271013" y="4183683"/>
                  </a:lnTo>
                  <a:lnTo>
                    <a:pt x="2308931" y="4247183"/>
                  </a:lnTo>
                  <a:close/>
                </a:path>
                <a:path w="5528944" h="9429115">
                  <a:moveTo>
                    <a:pt x="2787401" y="4221783"/>
                  </a:moveTo>
                  <a:lnTo>
                    <a:pt x="2750869" y="4221783"/>
                  </a:lnTo>
                  <a:lnTo>
                    <a:pt x="2743383" y="4183683"/>
                  </a:lnTo>
                  <a:lnTo>
                    <a:pt x="2778595" y="4183683"/>
                  </a:lnTo>
                  <a:lnTo>
                    <a:pt x="2787401" y="4221783"/>
                  </a:lnTo>
                  <a:close/>
                </a:path>
                <a:path w="5528944" h="9429115">
                  <a:moveTo>
                    <a:pt x="3037080" y="4221783"/>
                  </a:moveTo>
                  <a:lnTo>
                    <a:pt x="2930487" y="4221783"/>
                  </a:lnTo>
                  <a:lnTo>
                    <a:pt x="2932592" y="4183683"/>
                  </a:lnTo>
                  <a:lnTo>
                    <a:pt x="3039602" y="4183683"/>
                  </a:lnTo>
                  <a:lnTo>
                    <a:pt x="3037080" y="4221783"/>
                  </a:lnTo>
                  <a:close/>
                </a:path>
                <a:path w="5528944" h="9429115">
                  <a:moveTo>
                    <a:pt x="3236509" y="4221783"/>
                  </a:moveTo>
                  <a:lnTo>
                    <a:pt x="3198448" y="4221783"/>
                  </a:lnTo>
                  <a:lnTo>
                    <a:pt x="3200412" y="4183683"/>
                  </a:lnTo>
                  <a:lnTo>
                    <a:pt x="3226138" y="4183683"/>
                  </a:lnTo>
                  <a:lnTo>
                    <a:pt x="3236509" y="4221783"/>
                  </a:lnTo>
                  <a:close/>
                </a:path>
                <a:path w="5528944" h="9429115">
                  <a:moveTo>
                    <a:pt x="3509630" y="4247183"/>
                  </a:moveTo>
                  <a:lnTo>
                    <a:pt x="3427731" y="4247183"/>
                  </a:lnTo>
                  <a:lnTo>
                    <a:pt x="3422842" y="4221783"/>
                  </a:lnTo>
                  <a:lnTo>
                    <a:pt x="3419545" y="4221783"/>
                  </a:lnTo>
                  <a:lnTo>
                    <a:pt x="3421369" y="4183683"/>
                  </a:lnTo>
                  <a:lnTo>
                    <a:pt x="3563815" y="4183683"/>
                  </a:lnTo>
                  <a:lnTo>
                    <a:pt x="3539771" y="4221783"/>
                  </a:lnTo>
                  <a:lnTo>
                    <a:pt x="3509630" y="4247183"/>
                  </a:lnTo>
                  <a:close/>
                </a:path>
                <a:path w="5528944" h="9429115">
                  <a:moveTo>
                    <a:pt x="3653344" y="4221783"/>
                  </a:moveTo>
                  <a:lnTo>
                    <a:pt x="3615193" y="4221783"/>
                  </a:lnTo>
                  <a:lnTo>
                    <a:pt x="3608487" y="4183683"/>
                  </a:lnTo>
                  <a:lnTo>
                    <a:pt x="3665136" y="4183683"/>
                  </a:lnTo>
                  <a:lnTo>
                    <a:pt x="3653344" y="4221783"/>
                  </a:lnTo>
                  <a:close/>
                </a:path>
                <a:path w="5528944" h="9429115">
                  <a:moveTo>
                    <a:pt x="5214356" y="4221783"/>
                  </a:moveTo>
                  <a:lnTo>
                    <a:pt x="5132600" y="4221783"/>
                  </a:lnTo>
                  <a:lnTo>
                    <a:pt x="5099180" y="4183683"/>
                  </a:lnTo>
                  <a:lnTo>
                    <a:pt x="5216127" y="4183683"/>
                  </a:lnTo>
                  <a:lnTo>
                    <a:pt x="5214356" y="4221783"/>
                  </a:lnTo>
                  <a:close/>
                </a:path>
                <a:path w="5528944" h="9429115">
                  <a:moveTo>
                    <a:pt x="5441901" y="4221783"/>
                  </a:moveTo>
                  <a:lnTo>
                    <a:pt x="5341122" y="4221783"/>
                  </a:lnTo>
                  <a:lnTo>
                    <a:pt x="5343981" y="4183683"/>
                  </a:lnTo>
                  <a:lnTo>
                    <a:pt x="5430424" y="4183683"/>
                  </a:lnTo>
                  <a:lnTo>
                    <a:pt x="5441901" y="4221783"/>
                  </a:lnTo>
                  <a:close/>
                </a:path>
                <a:path w="5528944" h="9429115">
                  <a:moveTo>
                    <a:pt x="106933" y="4247183"/>
                  </a:moveTo>
                  <a:lnTo>
                    <a:pt x="68396" y="4247183"/>
                  </a:lnTo>
                  <a:lnTo>
                    <a:pt x="65445" y="4221783"/>
                  </a:lnTo>
                  <a:lnTo>
                    <a:pt x="103537" y="4221783"/>
                  </a:lnTo>
                  <a:lnTo>
                    <a:pt x="106933" y="4247183"/>
                  </a:lnTo>
                  <a:close/>
                </a:path>
                <a:path w="5528944" h="9429115">
                  <a:moveTo>
                    <a:pt x="1057739" y="4247183"/>
                  </a:moveTo>
                  <a:lnTo>
                    <a:pt x="1031855" y="4247183"/>
                  </a:lnTo>
                  <a:lnTo>
                    <a:pt x="1039320" y="4221783"/>
                  </a:lnTo>
                  <a:lnTo>
                    <a:pt x="1047859" y="4221783"/>
                  </a:lnTo>
                  <a:lnTo>
                    <a:pt x="1057739" y="4247183"/>
                  </a:lnTo>
                  <a:close/>
                </a:path>
                <a:path w="5528944" h="9429115">
                  <a:moveTo>
                    <a:pt x="1344832" y="4247183"/>
                  </a:moveTo>
                  <a:lnTo>
                    <a:pt x="1293949" y="4247183"/>
                  </a:lnTo>
                  <a:lnTo>
                    <a:pt x="1292234" y="4221783"/>
                  </a:lnTo>
                  <a:lnTo>
                    <a:pt x="1347049" y="4221783"/>
                  </a:lnTo>
                  <a:lnTo>
                    <a:pt x="1344832" y="4247183"/>
                  </a:lnTo>
                  <a:close/>
                </a:path>
                <a:path w="5528944" h="9429115">
                  <a:moveTo>
                    <a:pt x="1473783" y="4247183"/>
                  </a:moveTo>
                  <a:lnTo>
                    <a:pt x="1408654" y="4247183"/>
                  </a:lnTo>
                  <a:lnTo>
                    <a:pt x="1408987" y="4221783"/>
                  </a:lnTo>
                  <a:lnTo>
                    <a:pt x="1490702" y="4221783"/>
                  </a:lnTo>
                  <a:lnTo>
                    <a:pt x="1473783" y="4247183"/>
                  </a:lnTo>
                  <a:close/>
                </a:path>
                <a:path w="5528944" h="9429115">
                  <a:moveTo>
                    <a:pt x="1637456" y="4247183"/>
                  </a:moveTo>
                  <a:lnTo>
                    <a:pt x="1573595" y="4247183"/>
                  </a:lnTo>
                  <a:lnTo>
                    <a:pt x="1574513" y="4221783"/>
                  </a:lnTo>
                  <a:lnTo>
                    <a:pt x="1641656" y="4221783"/>
                  </a:lnTo>
                  <a:lnTo>
                    <a:pt x="1637456" y="4247183"/>
                  </a:lnTo>
                  <a:close/>
                </a:path>
                <a:path w="5528944" h="9429115">
                  <a:moveTo>
                    <a:pt x="3258052" y="4247183"/>
                  </a:moveTo>
                  <a:lnTo>
                    <a:pt x="3200965" y="4247183"/>
                  </a:lnTo>
                  <a:lnTo>
                    <a:pt x="3196863" y="4221783"/>
                  </a:lnTo>
                  <a:lnTo>
                    <a:pt x="3259026" y="4221783"/>
                  </a:lnTo>
                  <a:lnTo>
                    <a:pt x="3258052" y="4247183"/>
                  </a:lnTo>
                  <a:close/>
                </a:path>
                <a:path w="5528944" h="9429115">
                  <a:moveTo>
                    <a:pt x="3779178" y="4247183"/>
                  </a:moveTo>
                  <a:lnTo>
                    <a:pt x="3665963" y="4247183"/>
                  </a:lnTo>
                  <a:lnTo>
                    <a:pt x="3674206" y="4221783"/>
                  </a:lnTo>
                  <a:lnTo>
                    <a:pt x="3757929" y="4221783"/>
                  </a:lnTo>
                  <a:lnTo>
                    <a:pt x="3779178" y="4247183"/>
                  </a:lnTo>
                  <a:close/>
                </a:path>
                <a:path w="5528944" h="9429115">
                  <a:moveTo>
                    <a:pt x="3952465" y="4247183"/>
                  </a:moveTo>
                  <a:lnTo>
                    <a:pt x="3916710" y="4247183"/>
                  </a:lnTo>
                  <a:lnTo>
                    <a:pt x="3937630" y="4221783"/>
                  </a:lnTo>
                  <a:lnTo>
                    <a:pt x="3942805" y="4221783"/>
                  </a:lnTo>
                  <a:lnTo>
                    <a:pt x="3952465" y="4247183"/>
                  </a:lnTo>
                  <a:close/>
                </a:path>
                <a:path w="5528944" h="9429115">
                  <a:moveTo>
                    <a:pt x="4660880" y="4310683"/>
                  </a:moveTo>
                  <a:lnTo>
                    <a:pt x="4422017" y="4310683"/>
                  </a:lnTo>
                  <a:lnTo>
                    <a:pt x="4457611" y="4285283"/>
                  </a:lnTo>
                  <a:lnTo>
                    <a:pt x="4489412" y="4285283"/>
                  </a:lnTo>
                  <a:lnTo>
                    <a:pt x="4520323" y="4247183"/>
                  </a:lnTo>
                  <a:lnTo>
                    <a:pt x="4553661" y="4221783"/>
                  </a:lnTo>
                  <a:lnTo>
                    <a:pt x="4660880" y="4310683"/>
                  </a:lnTo>
                  <a:close/>
                </a:path>
                <a:path w="5528944" h="9429115">
                  <a:moveTo>
                    <a:pt x="5207905" y="4247183"/>
                  </a:moveTo>
                  <a:lnTo>
                    <a:pt x="5166450" y="4247183"/>
                  </a:lnTo>
                  <a:lnTo>
                    <a:pt x="5161702" y="4221783"/>
                  </a:lnTo>
                  <a:lnTo>
                    <a:pt x="5210885" y="4221783"/>
                  </a:lnTo>
                  <a:lnTo>
                    <a:pt x="5207905" y="4247183"/>
                  </a:lnTo>
                  <a:close/>
                </a:path>
                <a:path w="5528944" h="9429115">
                  <a:moveTo>
                    <a:pt x="5413903" y="4247183"/>
                  </a:moveTo>
                  <a:lnTo>
                    <a:pt x="5354348" y="4247183"/>
                  </a:lnTo>
                  <a:lnTo>
                    <a:pt x="5345074" y="4221783"/>
                  </a:lnTo>
                  <a:lnTo>
                    <a:pt x="5425331" y="4221783"/>
                  </a:lnTo>
                  <a:lnTo>
                    <a:pt x="5413903" y="4247183"/>
                  </a:lnTo>
                  <a:close/>
                </a:path>
                <a:path w="5528944" h="9429115">
                  <a:moveTo>
                    <a:pt x="842502" y="4285283"/>
                  </a:moveTo>
                  <a:lnTo>
                    <a:pt x="787692" y="4285283"/>
                  </a:lnTo>
                  <a:lnTo>
                    <a:pt x="780104" y="4247183"/>
                  </a:lnTo>
                  <a:lnTo>
                    <a:pt x="836305" y="4247183"/>
                  </a:lnTo>
                  <a:lnTo>
                    <a:pt x="842502" y="4285283"/>
                  </a:lnTo>
                  <a:close/>
                </a:path>
                <a:path w="5528944" h="9429115">
                  <a:moveTo>
                    <a:pt x="1060851" y="4285283"/>
                  </a:moveTo>
                  <a:lnTo>
                    <a:pt x="1032878" y="4285283"/>
                  </a:lnTo>
                  <a:lnTo>
                    <a:pt x="1026259" y="4247183"/>
                  </a:lnTo>
                  <a:lnTo>
                    <a:pt x="1067616" y="4247183"/>
                  </a:lnTo>
                  <a:lnTo>
                    <a:pt x="1060851" y="4285283"/>
                  </a:lnTo>
                  <a:close/>
                </a:path>
                <a:path w="5528944" h="9429115">
                  <a:moveTo>
                    <a:pt x="1613939" y="4285283"/>
                  </a:moveTo>
                  <a:lnTo>
                    <a:pt x="1594175" y="4285283"/>
                  </a:lnTo>
                  <a:lnTo>
                    <a:pt x="1580143" y="4247183"/>
                  </a:lnTo>
                  <a:lnTo>
                    <a:pt x="1628291" y="4247183"/>
                  </a:lnTo>
                  <a:lnTo>
                    <a:pt x="1613939" y="4285283"/>
                  </a:lnTo>
                  <a:close/>
                </a:path>
                <a:path w="5528944" h="9429115">
                  <a:moveTo>
                    <a:pt x="1862864" y="4285283"/>
                  </a:moveTo>
                  <a:lnTo>
                    <a:pt x="1832689" y="4285283"/>
                  </a:lnTo>
                  <a:lnTo>
                    <a:pt x="1834917" y="4247183"/>
                  </a:lnTo>
                  <a:lnTo>
                    <a:pt x="1850511" y="4247183"/>
                  </a:lnTo>
                  <a:lnTo>
                    <a:pt x="1862864" y="4285283"/>
                  </a:lnTo>
                  <a:close/>
                </a:path>
                <a:path w="5528944" h="9429115">
                  <a:moveTo>
                    <a:pt x="2300806" y="4285283"/>
                  </a:moveTo>
                  <a:lnTo>
                    <a:pt x="2175182" y="4285283"/>
                  </a:lnTo>
                  <a:lnTo>
                    <a:pt x="2169831" y="4247183"/>
                  </a:lnTo>
                  <a:lnTo>
                    <a:pt x="2305862" y="4247183"/>
                  </a:lnTo>
                  <a:lnTo>
                    <a:pt x="2300806" y="4285283"/>
                  </a:lnTo>
                  <a:close/>
                </a:path>
                <a:path w="5528944" h="9429115">
                  <a:moveTo>
                    <a:pt x="2589326" y="4285283"/>
                  </a:moveTo>
                  <a:lnTo>
                    <a:pt x="2578193" y="4285283"/>
                  </a:lnTo>
                  <a:lnTo>
                    <a:pt x="2583071" y="4247183"/>
                  </a:lnTo>
                  <a:lnTo>
                    <a:pt x="2589326" y="4285283"/>
                  </a:lnTo>
                  <a:close/>
                </a:path>
                <a:path w="5528944" h="9429115">
                  <a:moveTo>
                    <a:pt x="3799218" y="4285283"/>
                  </a:moveTo>
                  <a:lnTo>
                    <a:pt x="3657042" y="4285283"/>
                  </a:lnTo>
                  <a:lnTo>
                    <a:pt x="3653630" y="4247183"/>
                  </a:lnTo>
                  <a:lnTo>
                    <a:pt x="3801180" y="4247183"/>
                  </a:lnTo>
                  <a:lnTo>
                    <a:pt x="3799218" y="4285283"/>
                  </a:lnTo>
                  <a:close/>
                </a:path>
                <a:path w="5528944" h="9429115">
                  <a:moveTo>
                    <a:pt x="3947053" y="4285283"/>
                  </a:moveTo>
                  <a:lnTo>
                    <a:pt x="3884757" y="4285283"/>
                  </a:lnTo>
                  <a:lnTo>
                    <a:pt x="3899868" y="4247183"/>
                  </a:lnTo>
                  <a:lnTo>
                    <a:pt x="3962550" y="4247183"/>
                  </a:lnTo>
                  <a:lnTo>
                    <a:pt x="3947053" y="4285283"/>
                  </a:lnTo>
                  <a:close/>
                </a:path>
                <a:path w="5528944" h="9429115">
                  <a:moveTo>
                    <a:pt x="4196578" y="4310683"/>
                  </a:moveTo>
                  <a:lnTo>
                    <a:pt x="4001329" y="4310683"/>
                  </a:lnTo>
                  <a:lnTo>
                    <a:pt x="4001318" y="4285283"/>
                  </a:lnTo>
                  <a:lnTo>
                    <a:pt x="4130706" y="4285283"/>
                  </a:lnTo>
                  <a:lnTo>
                    <a:pt x="4152594" y="4247183"/>
                  </a:lnTo>
                  <a:lnTo>
                    <a:pt x="4203258" y="4247183"/>
                  </a:lnTo>
                  <a:lnTo>
                    <a:pt x="4202964" y="4285283"/>
                  </a:lnTo>
                  <a:lnTo>
                    <a:pt x="4196578" y="4310683"/>
                  </a:lnTo>
                  <a:close/>
                </a:path>
                <a:path w="5528944" h="9429115">
                  <a:moveTo>
                    <a:pt x="4340819" y="4285283"/>
                  </a:moveTo>
                  <a:lnTo>
                    <a:pt x="4247023" y="4285283"/>
                  </a:lnTo>
                  <a:lnTo>
                    <a:pt x="4243174" y="4247183"/>
                  </a:lnTo>
                  <a:lnTo>
                    <a:pt x="4324672" y="4247183"/>
                  </a:lnTo>
                  <a:lnTo>
                    <a:pt x="4340819" y="4285283"/>
                  </a:lnTo>
                  <a:close/>
                </a:path>
                <a:path w="5528944" h="9429115">
                  <a:moveTo>
                    <a:pt x="4782213" y="4285283"/>
                  </a:moveTo>
                  <a:lnTo>
                    <a:pt x="4705893" y="4285283"/>
                  </a:lnTo>
                  <a:lnTo>
                    <a:pt x="4705572" y="4247183"/>
                  </a:lnTo>
                  <a:lnTo>
                    <a:pt x="4766455" y="4247183"/>
                  </a:lnTo>
                  <a:lnTo>
                    <a:pt x="4782213" y="4285283"/>
                  </a:lnTo>
                  <a:close/>
                </a:path>
                <a:path w="5528944" h="9429115">
                  <a:moveTo>
                    <a:pt x="4895963" y="4285283"/>
                  </a:moveTo>
                  <a:lnTo>
                    <a:pt x="4865649" y="4285283"/>
                  </a:lnTo>
                  <a:lnTo>
                    <a:pt x="4871157" y="4247183"/>
                  </a:lnTo>
                  <a:lnTo>
                    <a:pt x="4892756" y="4247183"/>
                  </a:lnTo>
                  <a:lnTo>
                    <a:pt x="4895963" y="4285283"/>
                  </a:lnTo>
                  <a:close/>
                </a:path>
                <a:path w="5528944" h="9429115">
                  <a:moveTo>
                    <a:pt x="225713" y="4310683"/>
                  </a:moveTo>
                  <a:lnTo>
                    <a:pt x="207452" y="4310683"/>
                  </a:lnTo>
                  <a:lnTo>
                    <a:pt x="216268" y="4285283"/>
                  </a:lnTo>
                  <a:lnTo>
                    <a:pt x="225713" y="4310683"/>
                  </a:lnTo>
                  <a:close/>
                </a:path>
                <a:path w="5528944" h="9429115">
                  <a:moveTo>
                    <a:pt x="848561" y="4310683"/>
                  </a:moveTo>
                  <a:lnTo>
                    <a:pt x="811126" y="4310683"/>
                  </a:lnTo>
                  <a:lnTo>
                    <a:pt x="798097" y="4285283"/>
                  </a:lnTo>
                  <a:lnTo>
                    <a:pt x="853255" y="4285283"/>
                  </a:lnTo>
                  <a:lnTo>
                    <a:pt x="848561" y="4310683"/>
                  </a:lnTo>
                  <a:close/>
                </a:path>
                <a:path w="5528944" h="9429115">
                  <a:moveTo>
                    <a:pt x="1868379" y="4310683"/>
                  </a:moveTo>
                  <a:lnTo>
                    <a:pt x="1839447" y="4310683"/>
                  </a:lnTo>
                  <a:lnTo>
                    <a:pt x="1830670" y="4285283"/>
                  </a:lnTo>
                  <a:lnTo>
                    <a:pt x="1873719" y="4285283"/>
                  </a:lnTo>
                  <a:lnTo>
                    <a:pt x="1868379" y="4310683"/>
                  </a:lnTo>
                  <a:close/>
                </a:path>
                <a:path w="5528944" h="9429115">
                  <a:moveTo>
                    <a:pt x="2219937" y="4348783"/>
                  </a:moveTo>
                  <a:lnTo>
                    <a:pt x="2143153" y="4348783"/>
                  </a:lnTo>
                  <a:lnTo>
                    <a:pt x="2137903" y="4310683"/>
                  </a:lnTo>
                  <a:lnTo>
                    <a:pt x="2179753" y="4285283"/>
                  </a:lnTo>
                  <a:lnTo>
                    <a:pt x="2248341" y="4285283"/>
                  </a:lnTo>
                  <a:lnTo>
                    <a:pt x="2235022" y="4310683"/>
                  </a:lnTo>
                  <a:lnTo>
                    <a:pt x="2224237" y="4310683"/>
                  </a:lnTo>
                  <a:lnTo>
                    <a:pt x="2219937" y="4348783"/>
                  </a:lnTo>
                  <a:close/>
                </a:path>
                <a:path w="5528944" h="9429115">
                  <a:moveTo>
                    <a:pt x="2595769" y="4310683"/>
                  </a:moveTo>
                  <a:lnTo>
                    <a:pt x="2584164" y="4310683"/>
                  </a:lnTo>
                  <a:lnTo>
                    <a:pt x="2576767" y="4285283"/>
                  </a:lnTo>
                  <a:lnTo>
                    <a:pt x="2600688" y="4285283"/>
                  </a:lnTo>
                  <a:lnTo>
                    <a:pt x="2595769" y="4310683"/>
                  </a:lnTo>
                  <a:close/>
                </a:path>
                <a:path w="5528944" h="9429115">
                  <a:moveTo>
                    <a:pt x="2840986" y="4310683"/>
                  </a:moveTo>
                  <a:lnTo>
                    <a:pt x="2740495" y="4310683"/>
                  </a:lnTo>
                  <a:lnTo>
                    <a:pt x="2758914" y="4285283"/>
                  </a:lnTo>
                  <a:lnTo>
                    <a:pt x="2842313" y="4285283"/>
                  </a:lnTo>
                  <a:lnTo>
                    <a:pt x="2840986" y="4310683"/>
                  </a:lnTo>
                  <a:close/>
                </a:path>
                <a:path w="5528944" h="9429115">
                  <a:moveTo>
                    <a:pt x="3612277" y="4348783"/>
                  </a:moveTo>
                  <a:lnTo>
                    <a:pt x="3564309" y="4348783"/>
                  </a:lnTo>
                  <a:lnTo>
                    <a:pt x="3554584" y="4310683"/>
                  </a:lnTo>
                  <a:lnTo>
                    <a:pt x="3547588" y="4310683"/>
                  </a:lnTo>
                  <a:lnTo>
                    <a:pt x="3545641" y="4285283"/>
                  </a:lnTo>
                  <a:lnTo>
                    <a:pt x="3598123" y="4285283"/>
                  </a:lnTo>
                  <a:lnTo>
                    <a:pt x="3607243" y="4310683"/>
                  </a:lnTo>
                  <a:lnTo>
                    <a:pt x="3612277" y="4348783"/>
                  </a:lnTo>
                  <a:close/>
                </a:path>
                <a:path w="5528944" h="9429115">
                  <a:moveTo>
                    <a:pt x="3913052" y="4310683"/>
                  </a:moveTo>
                  <a:lnTo>
                    <a:pt x="3876969" y="4310683"/>
                  </a:lnTo>
                  <a:lnTo>
                    <a:pt x="3872958" y="4285283"/>
                  </a:lnTo>
                  <a:lnTo>
                    <a:pt x="3929911" y="4285283"/>
                  </a:lnTo>
                  <a:lnTo>
                    <a:pt x="3913052" y="4310683"/>
                  </a:lnTo>
                  <a:close/>
                </a:path>
                <a:path w="5528944" h="9429115">
                  <a:moveTo>
                    <a:pt x="4421355" y="4310683"/>
                  </a:moveTo>
                  <a:lnTo>
                    <a:pt x="4270664" y="4310683"/>
                  </a:lnTo>
                  <a:lnTo>
                    <a:pt x="4261970" y="4285283"/>
                  </a:lnTo>
                  <a:lnTo>
                    <a:pt x="4400249" y="4285283"/>
                  </a:lnTo>
                  <a:lnTo>
                    <a:pt x="4421355" y="4310683"/>
                  </a:lnTo>
                  <a:close/>
                </a:path>
                <a:path w="5528944" h="9429115">
                  <a:moveTo>
                    <a:pt x="4813345" y="4310683"/>
                  </a:moveTo>
                  <a:lnTo>
                    <a:pt x="4764230" y="4310683"/>
                  </a:lnTo>
                  <a:lnTo>
                    <a:pt x="4738095" y="4285283"/>
                  </a:lnTo>
                  <a:lnTo>
                    <a:pt x="4797885" y="4285283"/>
                  </a:lnTo>
                  <a:lnTo>
                    <a:pt x="4813345" y="4310683"/>
                  </a:lnTo>
                  <a:close/>
                </a:path>
                <a:path w="5528944" h="9429115">
                  <a:moveTo>
                    <a:pt x="5106979" y="4310683"/>
                  </a:moveTo>
                  <a:lnTo>
                    <a:pt x="4961357" y="4310683"/>
                  </a:lnTo>
                  <a:lnTo>
                    <a:pt x="4959371" y="4285283"/>
                  </a:lnTo>
                  <a:lnTo>
                    <a:pt x="5081282" y="4285283"/>
                  </a:lnTo>
                  <a:lnTo>
                    <a:pt x="5106979" y="4310683"/>
                  </a:lnTo>
                  <a:close/>
                </a:path>
                <a:path w="5528944" h="9429115">
                  <a:moveTo>
                    <a:pt x="5339045" y="4310683"/>
                  </a:moveTo>
                  <a:lnTo>
                    <a:pt x="5278163" y="4310683"/>
                  </a:lnTo>
                  <a:lnTo>
                    <a:pt x="5290667" y="4285283"/>
                  </a:lnTo>
                  <a:lnTo>
                    <a:pt x="5337935" y="4285283"/>
                  </a:lnTo>
                  <a:lnTo>
                    <a:pt x="5339045" y="4310683"/>
                  </a:lnTo>
                  <a:close/>
                </a:path>
                <a:path w="5528944" h="9429115">
                  <a:moveTo>
                    <a:pt x="120817" y="4348783"/>
                  </a:moveTo>
                  <a:lnTo>
                    <a:pt x="104379" y="4348783"/>
                  </a:lnTo>
                  <a:lnTo>
                    <a:pt x="109315" y="4310683"/>
                  </a:lnTo>
                  <a:lnTo>
                    <a:pt x="116710" y="4310683"/>
                  </a:lnTo>
                  <a:lnTo>
                    <a:pt x="120817" y="4348783"/>
                  </a:lnTo>
                  <a:close/>
                </a:path>
                <a:path w="5528944" h="9429115">
                  <a:moveTo>
                    <a:pt x="252746" y="4348783"/>
                  </a:moveTo>
                  <a:lnTo>
                    <a:pt x="195817" y="4348783"/>
                  </a:lnTo>
                  <a:lnTo>
                    <a:pt x="194412" y="4310683"/>
                  </a:lnTo>
                  <a:lnTo>
                    <a:pt x="251234" y="4310683"/>
                  </a:lnTo>
                  <a:lnTo>
                    <a:pt x="252746" y="4348783"/>
                  </a:lnTo>
                  <a:close/>
                </a:path>
                <a:path w="5528944" h="9429115">
                  <a:moveTo>
                    <a:pt x="907121" y="4348783"/>
                  </a:moveTo>
                  <a:lnTo>
                    <a:pt x="896807" y="4348783"/>
                  </a:lnTo>
                  <a:lnTo>
                    <a:pt x="894355" y="4310683"/>
                  </a:lnTo>
                  <a:lnTo>
                    <a:pt x="908016" y="4310683"/>
                  </a:lnTo>
                  <a:lnTo>
                    <a:pt x="907121" y="4348783"/>
                  </a:lnTo>
                  <a:close/>
                </a:path>
                <a:path w="5528944" h="9429115">
                  <a:moveTo>
                    <a:pt x="4489907" y="4348783"/>
                  </a:moveTo>
                  <a:lnTo>
                    <a:pt x="4366242" y="4348783"/>
                  </a:lnTo>
                  <a:lnTo>
                    <a:pt x="4334891" y="4310683"/>
                  </a:lnTo>
                  <a:lnTo>
                    <a:pt x="4486695" y="4310683"/>
                  </a:lnTo>
                  <a:lnTo>
                    <a:pt x="4489907" y="4348783"/>
                  </a:lnTo>
                  <a:close/>
                </a:path>
                <a:path w="5528944" h="9429115">
                  <a:moveTo>
                    <a:pt x="4682542" y="4348783"/>
                  </a:moveTo>
                  <a:lnTo>
                    <a:pt x="4608018" y="4348783"/>
                  </a:lnTo>
                  <a:lnTo>
                    <a:pt x="4602023" y="4310683"/>
                  </a:lnTo>
                  <a:lnTo>
                    <a:pt x="4675887" y="4310683"/>
                  </a:lnTo>
                  <a:lnTo>
                    <a:pt x="4682542" y="4348783"/>
                  </a:lnTo>
                  <a:close/>
                </a:path>
                <a:path w="5528944" h="9429115">
                  <a:moveTo>
                    <a:pt x="5115171" y="4348783"/>
                  </a:moveTo>
                  <a:lnTo>
                    <a:pt x="5064725" y="4348783"/>
                  </a:lnTo>
                  <a:lnTo>
                    <a:pt x="5037965" y="4310683"/>
                  </a:lnTo>
                  <a:lnTo>
                    <a:pt x="5116562" y="4310683"/>
                  </a:lnTo>
                  <a:lnTo>
                    <a:pt x="5115171" y="4348783"/>
                  </a:lnTo>
                  <a:close/>
                </a:path>
                <a:path w="5528944" h="9429115">
                  <a:moveTo>
                    <a:pt x="5285838" y="4348783"/>
                  </a:moveTo>
                  <a:lnTo>
                    <a:pt x="5275621" y="4348783"/>
                  </a:lnTo>
                  <a:lnTo>
                    <a:pt x="5265254" y="4310683"/>
                  </a:lnTo>
                  <a:lnTo>
                    <a:pt x="5298493" y="4310683"/>
                  </a:lnTo>
                  <a:lnTo>
                    <a:pt x="5285838" y="4348783"/>
                  </a:lnTo>
                  <a:close/>
                </a:path>
                <a:path w="5528944" h="9429115">
                  <a:moveTo>
                    <a:pt x="249078" y="4386883"/>
                  </a:moveTo>
                  <a:lnTo>
                    <a:pt x="200769" y="4386883"/>
                  </a:lnTo>
                  <a:lnTo>
                    <a:pt x="197535" y="4348783"/>
                  </a:lnTo>
                  <a:lnTo>
                    <a:pt x="251882" y="4348783"/>
                  </a:lnTo>
                  <a:lnTo>
                    <a:pt x="249078" y="4386883"/>
                  </a:lnTo>
                  <a:close/>
                </a:path>
                <a:path w="5528944" h="9429115">
                  <a:moveTo>
                    <a:pt x="1741114" y="4386883"/>
                  </a:moveTo>
                  <a:lnTo>
                    <a:pt x="1707976" y="4386883"/>
                  </a:lnTo>
                  <a:lnTo>
                    <a:pt x="1716637" y="4348783"/>
                  </a:lnTo>
                  <a:lnTo>
                    <a:pt x="1734815" y="4348783"/>
                  </a:lnTo>
                  <a:lnTo>
                    <a:pt x="1741114" y="4386883"/>
                  </a:lnTo>
                  <a:close/>
                </a:path>
                <a:path w="5528944" h="9429115">
                  <a:moveTo>
                    <a:pt x="2182962" y="4386883"/>
                  </a:moveTo>
                  <a:lnTo>
                    <a:pt x="2172085" y="4348783"/>
                  </a:lnTo>
                  <a:lnTo>
                    <a:pt x="2194748" y="4348783"/>
                  </a:lnTo>
                  <a:lnTo>
                    <a:pt x="2182962" y="4386883"/>
                  </a:lnTo>
                  <a:close/>
                </a:path>
                <a:path w="5528944" h="9429115">
                  <a:moveTo>
                    <a:pt x="2225956" y="4412283"/>
                  </a:moveTo>
                  <a:lnTo>
                    <a:pt x="2231535" y="4386883"/>
                  </a:lnTo>
                  <a:lnTo>
                    <a:pt x="2240871" y="4348783"/>
                  </a:lnTo>
                  <a:lnTo>
                    <a:pt x="2279357" y="4348783"/>
                  </a:lnTo>
                  <a:lnTo>
                    <a:pt x="2276027" y="4386883"/>
                  </a:lnTo>
                  <a:lnTo>
                    <a:pt x="2258164" y="4386883"/>
                  </a:lnTo>
                  <a:lnTo>
                    <a:pt x="2225956" y="4412283"/>
                  </a:lnTo>
                  <a:close/>
                </a:path>
                <a:path w="5528944" h="9429115">
                  <a:moveTo>
                    <a:pt x="3011941" y="4386883"/>
                  </a:moveTo>
                  <a:lnTo>
                    <a:pt x="2939205" y="4386883"/>
                  </a:lnTo>
                  <a:lnTo>
                    <a:pt x="2944804" y="4348783"/>
                  </a:lnTo>
                  <a:lnTo>
                    <a:pt x="3011048" y="4348783"/>
                  </a:lnTo>
                  <a:lnTo>
                    <a:pt x="3011941" y="4386883"/>
                  </a:lnTo>
                  <a:close/>
                </a:path>
                <a:path w="5528944" h="9429115">
                  <a:moveTo>
                    <a:pt x="3261387" y="4386883"/>
                  </a:moveTo>
                  <a:lnTo>
                    <a:pt x="3203265" y="4386883"/>
                  </a:lnTo>
                  <a:lnTo>
                    <a:pt x="3209744" y="4348783"/>
                  </a:lnTo>
                  <a:lnTo>
                    <a:pt x="3248910" y="4348783"/>
                  </a:lnTo>
                  <a:lnTo>
                    <a:pt x="3261387" y="4386883"/>
                  </a:lnTo>
                  <a:close/>
                </a:path>
                <a:path w="5528944" h="9429115">
                  <a:moveTo>
                    <a:pt x="3760329" y="4386883"/>
                  </a:moveTo>
                  <a:lnTo>
                    <a:pt x="3667321" y="4386883"/>
                  </a:lnTo>
                  <a:lnTo>
                    <a:pt x="3684694" y="4348783"/>
                  </a:lnTo>
                  <a:lnTo>
                    <a:pt x="3750928" y="4348783"/>
                  </a:lnTo>
                  <a:lnTo>
                    <a:pt x="3760329" y="4386883"/>
                  </a:lnTo>
                  <a:close/>
                </a:path>
                <a:path w="5528944" h="9429115">
                  <a:moveTo>
                    <a:pt x="4519607" y="4386883"/>
                  </a:moveTo>
                  <a:lnTo>
                    <a:pt x="4419834" y="4386883"/>
                  </a:lnTo>
                  <a:lnTo>
                    <a:pt x="4394307" y="4348783"/>
                  </a:lnTo>
                  <a:lnTo>
                    <a:pt x="4511717" y="4348783"/>
                  </a:lnTo>
                  <a:lnTo>
                    <a:pt x="4519607" y="4386883"/>
                  </a:lnTo>
                  <a:close/>
                </a:path>
                <a:path w="5528944" h="9429115">
                  <a:moveTo>
                    <a:pt x="4679402" y="4386883"/>
                  </a:moveTo>
                  <a:lnTo>
                    <a:pt x="4580463" y="4386883"/>
                  </a:lnTo>
                  <a:lnTo>
                    <a:pt x="4594534" y="4348783"/>
                  </a:lnTo>
                  <a:lnTo>
                    <a:pt x="4684317" y="4348783"/>
                  </a:lnTo>
                  <a:lnTo>
                    <a:pt x="4679402" y="4386883"/>
                  </a:lnTo>
                  <a:close/>
                </a:path>
                <a:path w="5528944" h="9429115">
                  <a:moveTo>
                    <a:pt x="5447268" y="4386883"/>
                  </a:moveTo>
                  <a:lnTo>
                    <a:pt x="5403392" y="4386883"/>
                  </a:lnTo>
                  <a:lnTo>
                    <a:pt x="5412588" y="4348783"/>
                  </a:lnTo>
                  <a:lnTo>
                    <a:pt x="5441225" y="4348783"/>
                  </a:lnTo>
                  <a:lnTo>
                    <a:pt x="5447268" y="4386883"/>
                  </a:lnTo>
                  <a:close/>
                </a:path>
                <a:path w="5528944" h="9429115">
                  <a:moveTo>
                    <a:pt x="79039" y="4450383"/>
                  </a:moveTo>
                  <a:lnTo>
                    <a:pt x="0" y="4450383"/>
                  </a:lnTo>
                  <a:lnTo>
                    <a:pt x="0" y="4386883"/>
                  </a:lnTo>
                  <a:lnTo>
                    <a:pt x="54337" y="4386883"/>
                  </a:lnTo>
                  <a:lnTo>
                    <a:pt x="88892" y="4412283"/>
                  </a:lnTo>
                  <a:lnTo>
                    <a:pt x="95671" y="4412283"/>
                  </a:lnTo>
                  <a:lnTo>
                    <a:pt x="79039" y="4450383"/>
                  </a:lnTo>
                  <a:close/>
                </a:path>
                <a:path w="5528944" h="9429115">
                  <a:moveTo>
                    <a:pt x="227132" y="4412283"/>
                  </a:moveTo>
                  <a:lnTo>
                    <a:pt x="217997" y="4412283"/>
                  </a:lnTo>
                  <a:lnTo>
                    <a:pt x="206707" y="4386883"/>
                  </a:lnTo>
                  <a:lnTo>
                    <a:pt x="234510" y="4386883"/>
                  </a:lnTo>
                  <a:lnTo>
                    <a:pt x="227132" y="4412283"/>
                  </a:lnTo>
                  <a:close/>
                </a:path>
                <a:path w="5528944" h="9429115">
                  <a:moveTo>
                    <a:pt x="571137" y="4412283"/>
                  </a:moveTo>
                  <a:lnTo>
                    <a:pt x="543991" y="4412283"/>
                  </a:lnTo>
                  <a:lnTo>
                    <a:pt x="550758" y="4386883"/>
                  </a:lnTo>
                  <a:lnTo>
                    <a:pt x="562760" y="4386883"/>
                  </a:lnTo>
                  <a:lnTo>
                    <a:pt x="571137" y="4412283"/>
                  </a:lnTo>
                  <a:close/>
                </a:path>
                <a:path w="5528944" h="9429115">
                  <a:moveTo>
                    <a:pt x="820912" y="4412283"/>
                  </a:moveTo>
                  <a:lnTo>
                    <a:pt x="727679" y="4412283"/>
                  </a:lnTo>
                  <a:lnTo>
                    <a:pt x="752499" y="4386883"/>
                  </a:lnTo>
                  <a:lnTo>
                    <a:pt x="792259" y="4386883"/>
                  </a:lnTo>
                  <a:lnTo>
                    <a:pt x="820912" y="4412283"/>
                  </a:lnTo>
                  <a:close/>
                </a:path>
                <a:path w="5528944" h="9429115">
                  <a:moveTo>
                    <a:pt x="1737777" y="4412283"/>
                  </a:moveTo>
                  <a:lnTo>
                    <a:pt x="1710420" y="4412283"/>
                  </a:lnTo>
                  <a:lnTo>
                    <a:pt x="1702613" y="4386883"/>
                  </a:lnTo>
                  <a:lnTo>
                    <a:pt x="1743415" y="4386883"/>
                  </a:lnTo>
                  <a:lnTo>
                    <a:pt x="1737777" y="4412283"/>
                  </a:lnTo>
                  <a:close/>
                </a:path>
                <a:path w="5528944" h="9429115">
                  <a:moveTo>
                    <a:pt x="2737431" y="4412283"/>
                  </a:moveTo>
                  <a:lnTo>
                    <a:pt x="2718603" y="4412283"/>
                  </a:lnTo>
                  <a:lnTo>
                    <a:pt x="2713986" y="4386883"/>
                  </a:lnTo>
                  <a:lnTo>
                    <a:pt x="2743292" y="4386883"/>
                  </a:lnTo>
                  <a:lnTo>
                    <a:pt x="2737431" y="4412283"/>
                  </a:lnTo>
                  <a:close/>
                </a:path>
                <a:path w="5528944" h="9429115">
                  <a:moveTo>
                    <a:pt x="3282339" y="4412283"/>
                  </a:moveTo>
                  <a:lnTo>
                    <a:pt x="3207681" y="4412283"/>
                  </a:lnTo>
                  <a:lnTo>
                    <a:pt x="3202213" y="4386883"/>
                  </a:lnTo>
                  <a:lnTo>
                    <a:pt x="3283126" y="4386883"/>
                  </a:lnTo>
                  <a:lnTo>
                    <a:pt x="3282339" y="4412283"/>
                  </a:lnTo>
                  <a:close/>
                </a:path>
                <a:path w="5528944" h="9429115">
                  <a:moveTo>
                    <a:pt x="3451107" y="4412283"/>
                  </a:moveTo>
                  <a:lnTo>
                    <a:pt x="3439382" y="4412283"/>
                  </a:lnTo>
                  <a:lnTo>
                    <a:pt x="3433364" y="4386883"/>
                  </a:lnTo>
                  <a:lnTo>
                    <a:pt x="3457493" y="4386883"/>
                  </a:lnTo>
                  <a:lnTo>
                    <a:pt x="3451107" y="4412283"/>
                  </a:lnTo>
                  <a:close/>
                </a:path>
                <a:path w="5528944" h="9429115">
                  <a:moveTo>
                    <a:pt x="3758131" y="4412283"/>
                  </a:moveTo>
                  <a:lnTo>
                    <a:pt x="3679340" y="4412283"/>
                  </a:lnTo>
                  <a:lnTo>
                    <a:pt x="3676105" y="4386883"/>
                  </a:lnTo>
                  <a:lnTo>
                    <a:pt x="3771811" y="4386883"/>
                  </a:lnTo>
                  <a:lnTo>
                    <a:pt x="3758131" y="4412283"/>
                  </a:lnTo>
                  <a:close/>
                </a:path>
                <a:path w="5528944" h="9429115">
                  <a:moveTo>
                    <a:pt x="4279946" y="4412283"/>
                  </a:moveTo>
                  <a:lnTo>
                    <a:pt x="4236027" y="4412283"/>
                  </a:lnTo>
                  <a:lnTo>
                    <a:pt x="4241983" y="4386883"/>
                  </a:lnTo>
                  <a:lnTo>
                    <a:pt x="4273349" y="4386883"/>
                  </a:lnTo>
                  <a:lnTo>
                    <a:pt x="4279946" y="4412283"/>
                  </a:lnTo>
                  <a:close/>
                </a:path>
                <a:path w="5528944" h="9429115">
                  <a:moveTo>
                    <a:pt x="4471479" y="4412283"/>
                  </a:moveTo>
                  <a:lnTo>
                    <a:pt x="4435085" y="4412283"/>
                  </a:lnTo>
                  <a:lnTo>
                    <a:pt x="4426698" y="4386883"/>
                  </a:lnTo>
                  <a:lnTo>
                    <a:pt x="4489024" y="4386883"/>
                  </a:lnTo>
                  <a:lnTo>
                    <a:pt x="4471479" y="4412283"/>
                  </a:lnTo>
                  <a:close/>
                </a:path>
                <a:path w="5528944" h="9429115">
                  <a:moveTo>
                    <a:pt x="4627591" y="4412283"/>
                  </a:moveTo>
                  <a:lnTo>
                    <a:pt x="4596286" y="4412283"/>
                  </a:lnTo>
                  <a:lnTo>
                    <a:pt x="4564729" y="4386883"/>
                  </a:lnTo>
                  <a:lnTo>
                    <a:pt x="4656134" y="4386883"/>
                  </a:lnTo>
                  <a:lnTo>
                    <a:pt x="4627591" y="4412283"/>
                  </a:lnTo>
                  <a:close/>
                </a:path>
                <a:path w="5528944" h="9429115">
                  <a:moveTo>
                    <a:pt x="5436755" y="4412283"/>
                  </a:moveTo>
                  <a:lnTo>
                    <a:pt x="5400219" y="4412283"/>
                  </a:lnTo>
                  <a:lnTo>
                    <a:pt x="5396057" y="4386883"/>
                  </a:lnTo>
                  <a:lnTo>
                    <a:pt x="5441855" y="4386883"/>
                  </a:lnTo>
                  <a:lnTo>
                    <a:pt x="5436755" y="4412283"/>
                  </a:lnTo>
                  <a:close/>
                </a:path>
                <a:path w="5528944" h="9429115">
                  <a:moveTo>
                    <a:pt x="318204" y="4450383"/>
                  </a:moveTo>
                  <a:lnTo>
                    <a:pt x="262799" y="4450383"/>
                  </a:lnTo>
                  <a:lnTo>
                    <a:pt x="259591" y="4412283"/>
                  </a:lnTo>
                  <a:lnTo>
                    <a:pt x="310670" y="4412283"/>
                  </a:lnTo>
                  <a:lnTo>
                    <a:pt x="318204" y="4450383"/>
                  </a:lnTo>
                  <a:close/>
                </a:path>
                <a:path w="5528944" h="9429115">
                  <a:moveTo>
                    <a:pt x="560249" y="4450383"/>
                  </a:moveTo>
                  <a:lnTo>
                    <a:pt x="552445" y="4412283"/>
                  </a:lnTo>
                  <a:lnTo>
                    <a:pt x="568391" y="4412283"/>
                  </a:lnTo>
                  <a:lnTo>
                    <a:pt x="560249" y="4450383"/>
                  </a:lnTo>
                  <a:close/>
                </a:path>
                <a:path w="5528944" h="9429115">
                  <a:moveTo>
                    <a:pt x="909834" y="4450383"/>
                  </a:moveTo>
                  <a:lnTo>
                    <a:pt x="704614" y="4450383"/>
                  </a:lnTo>
                  <a:lnTo>
                    <a:pt x="693955" y="4412283"/>
                  </a:lnTo>
                  <a:lnTo>
                    <a:pt x="913687" y="4412283"/>
                  </a:lnTo>
                  <a:lnTo>
                    <a:pt x="909834" y="4450383"/>
                  </a:lnTo>
                  <a:close/>
                </a:path>
                <a:path w="5528944" h="9429115">
                  <a:moveTo>
                    <a:pt x="1040196" y="4450383"/>
                  </a:moveTo>
                  <a:lnTo>
                    <a:pt x="984988" y="4450383"/>
                  </a:lnTo>
                  <a:lnTo>
                    <a:pt x="984548" y="4412283"/>
                  </a:lnTo>
                  <a:lnTo>
                    <a:pt x="1042980" y="4412283"/>
                  </a:lnTo>
                  <a:lnTo>
                    <a:pt x="1040196" y="4450383"/>
                  </a:lnTo>
                  <a:close/>
                </a:path>
                <a:path w="5528944" h="9429115">
                  <a:moveTo>
                    <a:pt x="1970978" y="4450383"/>
                  </a:moveTo>
                  <a:lnTo>
                    <a:pt x="1954855" y="4450383"/>
                  </a:lnTo>
                  <a:lnTo>
                    <a:pt x="1963407" y="4412283"/>
                  </a:lnTo>
                  <a:lnTo>
                    <a:pt x="1970978" y="4450383"/>
                  </a:lnTo>
                  <a:close/>
                </a:path>
                <a:path w="5528944" h="9429115">
                  <a:moveTo>
                    <a:pt x="2607206" y="4450383"/>
                  </a:moveTo>
                  <a:lnTo>
                    <a:pt x="2526616" y="4450383"/>
                  </a:lnTo>
                  <a:lnTo>
                    <a:pt x="2534277" y="4412283"/>
                  </a:lnTo>
                  <a:lnTo>
                    <a:pt x="2588945" y="4412283"/>
                  </a:lnTo>
                  <a:lnTo>
                    <a:pt x="2607206" y="4450383"/>
                  </a:lnTo>
                  <a:close/>
                </a:path>
                <a:path w="5528944" h="9429115">
                  <a:moveTo>
                    <a:pt x="3878920" y="4450383"/>
                  </a:moveTo>
                  <a:lnTo>
                    <a:pt x="3832421" y="4450383"/>
                  </a:lnTo>
                  <a:lnTo>
                    <a:pt x="3840162" y="4412283"/>
                  </a:lnTo>
                  <a:lnTo>
                    <a:pt x="3869918" y="4412283"/>
                  </a:lnTo>
                  <a:lnTo>
                    <a:pt x="3878920" y="4450383"/>
                  </a:lnTo>
                  <a:close/>
                </a:path>
                <a:path w="5528944" h="9429115">
                  <a:moveTo>
                    <a:pt x="4349825" y="4450383"/>
                  </a:moveTo>
                  <a:lnTo>
                    <a:pt x="4231909" y="4450383"/>
                  </a:lnTo>
                  <a:lnTo>
                    <a:pt x="4231778" y="4412283"/>
                  </a:lnTo>
                  <a:lnTo>
                    <a:pt x="4309516" y="4412283"/>
                  </a:lnTo>
                  <a:lnTo>
                    <a:pt x="4349825" y="4450383"/>
                  </a:lnTo>
                  <a:close/>
                </a:path>
                <a:path w="5528944" h="9429115">
                  <a:moveTo>
                    <a:pt x="5017997" y="4450383"/>
                  </a:moveTo>
                  <a:lnTo>
                    <a:pt x="4982848" y="4450383"/>
                  </a:lnTo>
                  <a:lnTo>
                    <a:pt x="4980590" y="4412283"/>
                  </a:lnTo>
                  <a:lnTo>
                    <a:pt x="5022044" y="4412283"/>
                  </a:lnTo>
                  <a:lnTo>
                    <a:pt x="5017997" y="4450383"/>
                  </a:lnTo>
                  <a:close/>
                </a:path>
                <a:path w="5528944" h="9429115">
                  <a:moveTo>
                    <a:pt x="5507095" y="4450383"/>
                  </a:moveTo>
                  <a:lnTo>
                    <a:pt x="5463373" y="4450383"/>
                  </a:lnTo>
                  <a:lnTo>
                    <a:pt x="5463434" y="4412283"/>
                  </a:lnTo>
                  <a:lnTo>
                    <a:pt x="5514499" y="4412283"/>
                  </a:lnTo>
                  <a:lnTo>
                    <a:pt x="5507095" y="4450383"/>
                  </a:lnTo>
                  <a:close/>
                </a:path>
                <a:path w="5528944" h="9429115">
                  <a:moveTo>
                    <a:pt x="1424577" y="4539283"/>
                  </a:moveTo>
                  <a:lnTo>
                    <a:pt x="1094685" y="4539283"/>
                  </a:lnTo>
                  <a:lnTo>
                    <a:pt x="1085647" y="4513883"/>
                  </a:lnTo>
                  <a:lnTo>
                    <a:pt x="1111548" y="4475783"/>
                  </a:lnTo>
                  <a:lnTo>
                    <a:pt x="1170620" y="4450383"/>
                  </a:lnTo>
                  <a:lnTo>
                    <a:pt x="1200602" y="4450383"/>
                  </a:lnTo>
                  <a:lnTo>
                    <a:pt x="1209357" y="4475783"/>
                  </a:lnTo>
                  <a:lnTo>
                    <a:pt x="1243626" y="4475783"/>
                  </a:lnTo>
                  <a:lnTo>
                    <a:pt x="1279886" y="4513883"/>
                  </a:lnTo>
                  <a:lnTo>
                    <a:pt x="1433857" y="4513883"/>
                  </a:lnTo>
                  <a:lnTo>
                    <a:pt x="1424577" y="4539283"/>
                  </a:lnTo>
                  <a:close/>
                </a:path>
                <a:path w="5528944" h="9429115">
                  <a:moveTo>
                    <a:pt x="2022970" y="4539283"/>
                  </a:moveTo>
                  <a:lnTo>
                    <a:pt x="1954791" y="4539283"/>
                  </a:lnTo>
                  <a:lnTo>
                    <a:pt x="1942000" y="4513883"/>
                  </a:lnTo>
                  <a:lnTo>
                    <a:pt x="1935975" y="4475783"/>
                  </a:lnTo>
                  <a:lnTo>
                    <a:pt x="1937735" y="4450383"/>
                  </a:lnTo>
                  <a:lnTo>
                    <a:pt x="2004505" y="4450383"/>
                  </a:lnTo>
                  <a:lnTo>
                    <a:pt x="2014841" y="4475783"/>
                  </a:lnTo>
                  <a:lnTo>
                    <a:pt x="2021211" y="4513883"/>
                  </a:lnTo>
                  <a:lnTo>
                    <a:pt x="2022970" y="4539283"/>
                  </a:lnTo>
                  <a:close/>
                </a:path>
                <a:path w="5528944" h="9429115">
                  <a:moveTo>
                    <a:pt x="2636218" y="4475783"/>
                  </a:moveTo>
                  <a:lnTo>
                    <a:pt x="2529383" y="4475783"/>
                  </a:lnTo>
                  <a:lnTo>
                    <a:pt x="2523313" y="4450383"/>
                  </a:lnTo>
                  <a:lnTo>
                    <a:pt x="2623379" y="4450383"/>
                  </a:lnTo>
                  <a:lnTo>
                    <a:pt x="2636218" y="4475783"/>
                  </a:lnTo>
                  <a:close/>
                </a:path>
                <a:path w="5528944" h="9429115">
                  <a:moveTo>
                    <a:pt x="3175709" y="4475783"/>
                  </a:moveTo>
                  <a:lnTo>
                    <a:pt x="3026189" y="4475783"/>
                  </a:lnTo>
                  <a:lnTo>
                    <a:pt x="3042409" y="4450383"/>
                  </a:lnTo>
                  <a:lnTo>
                    <a:pt x="3191014" y="4450383"/>
                  </a:lnTo>
                  <a:lnTo>
                    <a:pt x="3175709" y="4475783"/>
                  </a:lnTo>
                  <a:close/>
                </a:path>
                <a:path w="5528944" h="9429115">
                  <a:moveTo>
                    <a:pt x="3376147" y="4475783"/>
                  </a:moveTo>
                  <a:lnTo>
                    <a:pt x="3313775" y="4475783"/>
                  </a:lnTo>
                  <a:lnTo>
                    <a:pt x="3320106" y="4450383"/>
                  </a:lnTo>
                  <a:lnTo>
                    <a:pt x="3379068" y="4450383"/>
                  </a:lnTo>
                  <a:lnTo>
                    <a:pt x="3376147" y="4475783"/>
                  </a:lnTo>
                  <a:close/>
                </a:path>
                <a:path w="5528944" h="9429115">
                  <a:moveTo>
                    <a:pt x="3736610" y="4475783"/>
                  </a:moveTo>
                  <a:lnTo>
                    <a:pt x="3684636" y="4475783"/>
                  </a:lnTo>
                  <a:lnTo>
                    <a:pt x="3700410" y="4450383"/>
                  </a:lnTo>
                  <a:lnTo>
                    <a:pt x="3737900" y="4450383"/>
                  </a:lnTo>
                  <a:lnTo>
                    <a:pt x="3736610" y="4475783"/>
                  </a:lnTo>
                  <a:close/>
                </a:path>
                <a:path w="5528944" h="9429115">
                  <a:moveTo>
                    <a:pt x="4238050" y="4513883"/>
                  </a:moveTo>
                  <a:lnTo>
                    <a:pt x="4051615" y="4513883"/>
                  </a:lnTo>
                  <a:lnTo>
                    <a:pt x="4100045" y="4450383"/>
                  </a:lnTo>
                  <a:lnTo>
                    <a:pt x="4158591" y="4450383"/>
                  </a:lnTo>
                  <a:lnTo>
                    <a:pt x="4165915" y="4475783"/>
                  </a:lnTo>
                  <a:lnTo>
                    <a:pt x="4245257" y="4475783"/>
                  </a:lnTo>
                  <a:lnTo>
                    <a:pt x="4238050" y="4513883"/>
                  </a:lnTo>
                  <a:close/>
                </a:path>
                <a:path w="5528944" h="9429115">
                  <a:moveTo>
                    <a:pt x="4412171" y="4475783"/>
                  </a:moveTo>
                  <a:lnTo>
                    <a:pt x="4211472" y="4475783"/>
                  </a:lnTo>
                  <a:lnTo>
                    <a:pt x="4223279" y="4450383"/>
                  </a:lnTo>
                  <a:lnTo>
                    <a:pt x="4402306" y="4450383"/>
                  </a:lnTo>
                  <a:lnTo>
                    <a:pt x="4412171" y="4475783"/>
                  </a:lnTo>
                  <a:close/>
                </a:path>
                <a:path w="5528944" h="9429115">
                  <a:moveTo>
                    <a:pt x="5487579" y="4475783"/>
                  </a:moveTo>
                  <a:lnTo>
                    <a:pt x="5481424" y="4450383"/>
                  </a:lnTo>
                  <a:lnTo>
                    <a:pt x="5498120" y="4450383"/>
                  </a:lnTo>
                  <a:lnTo>
                    <a:pt x="5487579" y="4475783"/>
                  </a:lnTo>
                  <a:close/>
                </a:path>
                <a:path w="5528944" h="9429115">
                  <a:moveTo>
                    <a:pt x="977850" y="4539283"/>
                  </a:moveTo>
                  <a:lnTo>
                    <a:pt x="805053" y="4539283"/>
                  </a:lnTo>
                  <a:lnTo>
                    <a:pt x="822474" y="4475783"/>
                  </a:lnTo>
                  <a:lnTo>
                    <a:pt x="880551" y="4475783"/>
                  </a:lnTo>
                  <a:lnTo>
                    <a:pt x="916428" y="4513883"/>
                  </a:lnTo>
                  <a:lnTo>
                    <a:pt x="948634" y="4513883"/>
                  </a:lnTo>
                  <a:lnTo>
                    <a:pt x="977850" y="4539283"/>
                  </a:lnTo>
                  <a:close/>
                </a:path>
                <a:path w="5528944" h="9429115">
                  <a:moveTo>
                    <a:pt x="1007026" y="4513883"/>
                  </a:moveTo>
                  <a:lnTo>
                    <a:pt x="989769" y="4513883"/>
                  </a:lnTo>
                  <a:lnTo>
                    <a:pt x="993797" y="4475783"/>
                  </a:lnTo>
                  <a:lnTo>
                    <a:pt x="1002441" y="4475783"/>
                  </a:lnTo>
                  <a:lnTo>
                    <a:pt x="1007026" y="4513883"/>
                  </a:lnTo>
                  <a:close/>
                </a:path>
                <a:path w="5528944" h="9429115">
                  <a:moveTo>
                    <a:pt x="1447501" y="4513883"/>
                  </a:moveTo>
                  <a:lnTo>
                    <a:pt x="1355793" y="4513883"/>
                  </a:lnTo>
                  <a:lnTo>
                    <a:pt x="1371960" y="4475783"/>
                  </a:lnTo>
                  <a:lnTo>
                    <a:pt x="1446300" y="4475783"/>
                  </a:lnTo>
                  <a:lnTo>
                    <a:pt x="1447501" y="4513883"/>
                  </a:lnTo>
                  <a:close/>
                </a:path>
                <a:path w="5528944" h="9429115">
                  <a:moveTo>
                    <a:pt x="1537512" y="4513883"/>
                  </a:moveTo>
                  <a:lnTo>
                    <a:pt x="1499018" y="4513883"/>
                  </a:lnTo>
                  <a:lnTo>
                    <a:pt x="1498527" y="4475783"/>
                  </a:lnTo>
                  <a:lnTo>
                    <a:pt x="1537559" y="4475783"/>
                  </a:lnTo>
                  <a:lnTo>
                    <a:pt x="1537512" y="4513883"/>
                  </a:lnTo>
                  <a:close/>
                </a:path>
                <a:path w="5528944" h="9429115">
                  <a:moveTo>
                    <a:pt x="1904268" y="4513883"/>
                  </a:moveTo>
                  <a:lnTo>
                    <a:pt x="1844923" y="4513883"/>
                  </a:lnTo>
                  <a:lnTo>
                    <a:pt x="1846805" y="4475783"/>
                  </a:lnTo>
                  <a:lnTo>
                    <a:pt x="1896922" y="4475783"/>
                  </a:lnTo>
                  <a:lnTo>
                    <a:pt x="1904268" y="4513883"/>
                  </a:lnTo>
                  <a:close/>
                </a:path>
                <a:path w="5528944" h="9429115">
                  <a:moveTo>
                    <a:pt x="3088928" y="4513883"/>
                  </a:moveTo>
                  <a:lnTo>
                    <a:pt x="3010640" y="4513883"/>
                  </a:lnTo>
                  <a:lnTo>
                    <a:pt x="3014715" y="4475783"/>
                  </a:lnTo>
                  <a:lnTo>
                    <a:pt x="3109114" y="4475783"/>
                  </a:lnTo>
                  <a:lnTo>
                    <a:pt x="3088928" y="4513883"/>
                  </a:lnTo>
                  <a:close/>
                </a:path>
                <a:path w="5528944" h="9429115">
                  <a:moveTo>
                    <a:pt x="3605434" y="4513883"/>
                  </a:moveTo>
                  <a:lnTo>
                    <a:pt x="3554037" y="4513883"/>
                  </a:lnTo>
                  <a:lnTo>
                    <a:pt x="3549916" y="4475783"/>
                  </a:lnTo>
                  <a:lnTo>
                    <a:pt x="3607562" y="4475783"/>
                  </a:lnTo>
                  <a:lnTo>
                    <a:pt x="3605434" y="4513883"/>
                  </a:lnTo>
                  <a:close/>
                </a:path>
                <a:path w="5528944" h="9429115">
                  <a:moveTo>
                    <a:pt x="3716775" y="4513883"/>
                  </a:moveTo>
                  <a:lnTo>
                    <a:pt x="3665128" y="4513883"/>
                  </a:lnTo>
                  <a:lnTo>
                    <a:pt x="3671969" y="4475783"/>
                  </a:lnTo>
                  <a:lnTo>
                    <a:pt x="3728249" y="4475783"/>
                  </a:lnTo>
                  <a:lnTo>
                    <a:pt x="3716775" y="4513883"/>
                  </a:lnTo>
                  <a:close/>
                </a:path>
                <a:path w="5528944" h="9429115">
                  <a:moveTo>
                    <a:pt x="4448569" y="4577383"/>
                  </a:moveTo>
                  <a:lnTo>
                    <a:pt x="4415544" y="4577383"/>
                  </a:lnTo>
                  <a:lnTo>
                    <a:pt x="4398025" y="4513883"/>
                  </a:lnTo>
                  <a:lnTo>
                    <a:pt x="4347137" y="4513883"/>
                  </a:lnTo>
                  <a:lnTo>
                    <a:pt x="4318450" y="4475783"/>
                  </a:lnTo>
                  <a:lnTo>
                    <a:pt x="4426922" y="4475783"/>
                  </a:lnTo>
                  <a:lnTo>
                    <a:pt x="4438621" y="4513883"/>
                  </a:lnTo>
                  <a:lnTo>
                    <a:pt x="4446550" y="4539283"/>
                  </a:lnTo>
                  <a:lnTo>
                    <a:pt x="4449992" y="4539283"/>
                  </a:lnTo>
                  <a:lnTo>
                    <a:pt x="4448569" y="4577383"/>
                  </a:lnTo>
                  <a:close/>
                </a:path>
                <a:path w="5528944" h="9429115">
                  <a:moveTo>
                    <a:pt x="4602189" y="4513883"/>
                  </a:moveTo>
                  <a:lnTo>
                    <a:pt x="4568429" y="4513883"/>
                  </a:lnTo>
                  <a:lnTo>
                    <a:pt x="4573996" y="4475783"/>
                  </a:lnTo>
                  <a:lnTo>
                    <a:pt x="4598092" y="4475783"/>
                  </a:lnTo>
                  <a:lnTo>
                    <a:pt x="4602189" y="4513883"/>
                  </a:lnTo>
                  <a:close/>
                </a:path>
                <a:path w="5528944" h="9429115">
                  <a:moveTo>
                    <a:pt x="4909972" y="4513883"/>
                  </a:moveTo>
                  <a:lnTo>
                    <a:pt x="4873642" y="4513883"/>
                  </a:lnTo>
                  <a:lnTo>
                    <a:pt x="4856846" y="4475783"/>
                  </a:lnTo>
                  <a:lnTo>
                    <a:pt x="4928885" y="4475783"/>
                  </a:lnTo>
                  <a:lnTo>
                    <a:pt x="4909972" y="4513883"/>
                  </a:lnTo>
                  <a:close/>
                </a:path>
                <a:path w="5528944" h="9429115">
                  <a:moveTo>
                    <a:pt x="5446256" y="4513883"/>
                  </a:moveTo>
                  <a:lnTo>
                    <a:pt x="5400227" y="4513883"/>
                  </a:lnTo>
                  <a:lnTo>
                    <a:pt x="5396123" y="4475783"/>
                  </a:lnTo>
                  <a:lnTo>
                    <a:pt x="5442792" y="4475783"/>
                  </a:lnTo>
                  <a:lnTo>
                    <a:pt x="5446256" y="4513883"/>
                  </a:lnTo>
                  <a:close/>
                </a:path>
                <a:path w="5528944" h="9429115">
                  <a:moveTo>
                    <a:pt x="1740414" y="4539283"/>
                  </a:moveTo>
                  <a:lnTo>
                    <a:pt x="1648139" y="4539283"/>
                  </a:lnTo>
                  <a:lnTo>
                    <a:pt x="1642671" y="4513883"/>
                  </a:lnTo>
                  <a:lnTo>
                    <a:pt x="1744278" y="4513883"/>
                  </a:lnTo>
                  <a:lnTo>
                    <a:pt x="1740414" y="4539283"/>
                  </a:lnTo>
                  <a:close/>
                </a:path>
                <a:path w="5528944" h="9429115">
                  <a:moveTo>
                    <a:pt x="1898819" y="4539283"/>
                  </a:moveTo>
                  <a:lnTo>
                    <a:pt x="1869414" y="4539283"/>
                  </a:lnTo>
                  <a:lnTo>
                    <a:pt x="1862655" y="4513883"/>
                  </a:lnTo>
                  <a:lnTo>
                    <a:pt x="1907478" y="4513883"/>
                  </a:lnTo>
                  <a:lnTo>
                    <a:pt x="1898819" y="4539283"/>
                  </a:lnTo>
                  <a:close/>
                </a:path>
                <a:path w="5528944" h="9429115">
                  <a:moveTo>
                    <a:pt x="3040412" y="4539283"/>
                  </a:moveTo>
                  <a:lnTo>
                    <a:pt x="3001191" y="4539283"/>
                  </a:lnTo>
                  <a:lnTo>
                    <a:pt x="3004235" y="4513883"/>
                  </a:lnTo>
                  <a:lnTo>
                    <a:pt x="3053420" y="4513883"/>
                  </a:lnTo>
                  <a:lnTo>
                    <a:pt x="3040412" y="4539283"/>
                  </a:lnTo>
                  <a:close/>
                </a:path>
                <a:path w="5528944" h="9429115">
                  <a:moveTo>
                    <a:pt x="4071263" y="4539283"/>
                  </a:moveTo>
                  <a:lnTo>
                    <a:pt x="4059216" y="4539283"/>
                  </a:lnTo>
                  <a:lnTo>
                    <a:pt x="4054644" y="4513883"/>
                  </a:lnTo>
                  <a:lnTo>
                    <a:pt x="4083246" y="4513883"/>
                  </a:lnTo>
                  <a:lnTo>
                    <a:pt x="4071263" y="4539283"/>
                  </a:lnTo>
                  <a:close/>
                </a:path>
                <a:path w="5528944" h="9429115">
                  <a:moveTo>
                    <a:pt x="4237862" y="4577383"/>
                  </a:moveTo>
                  <a:lnTo>
                    <a:pt x="4187311" y="4577383"/>
                  </a:lnTo>
                  <a:lnTo>
                    <a:pt x="4157251" y="4513883"/>
                  </a:lnTo>
                  <a:lnTo>
                    <a:pt x="4231614" y="4513883"/>
                  </a:lnTo>
                  <a:lnTo>
                    <a:pt x="4251785" y="4539283"/>
                  </a:lnTo>
                  <a:lnTo>
                    <a:pt x="4237862" y="4577383"/>
                  </a:lnTo>
                  <a:close/>
                </a:path>
                <a:path w="5528944" h="9429115">
                  <a:moveTo>
                    <a:pt x="5122441" y="4539283"/>
                  </a:moveTo>
                  <a:lnTo>
                    <a:pt x="5076901" y="4539283"/>
                  </a:lnTo>
                  <a:lnTo>
                    <a:pt x="5074633" y="4513883"/>
                  </a:lnTo>
                  <a:lnTo>
                    <a:pt x="5118945" y="4513883"/>
                  </a:lnTo>
                  <a:lnTo>
                    <a:pt x="5122441" y="4539283"/>
                  </a:lnTo>
                  <a:close/>
                </a:path>
                <a:path w="5528944" h="9429115">
                  <a:moveTo>
                    <a:pt x="88007" y="4577383"/>
                  </a:moveTo>
                  <a:lnTo>
                    <a:pt x="31453" y="4577383"/>
                  </a:lnTo>
                  <a:lnTo>
                    <a:pt x="33454" y="4539283"/>
                  </a:lnTo>
                  <a:lnTo>
                    <a:pt x="75081" y="4539283"/>
                  </a:lnTo>
                  <a:lnTo>
                    <a:pt x="88007" y="4577383"/>
                  </a:lnTo>
                  <a:close/>
                </a:path>
                <a:path w="5528944" h="9429115">
                  <a:moveTo>
                    <a:pt x="233924" y="4577383"/>
                  </a:moveTo>
                  <a:lnTo>
                    <a:pt x="149239" y="4577383"/>
                  </a:lnTo>
                  <a:lnTo>
                    <a:pt x="148317" y="4539283"/>
                  </a:lnTo>
                  <a:lnTo>
                    <a:pt x="214623" y="4539283"/>
                  </a:lnTo>
                  <a:lnTo>
                    <a:pt x="233924" y="4577383"/>
                  </a:lnTo>
                  <a:close/>
                </a:path>
                <a:path w="5528944" h="9429115">
                  <a:moveTo>
                    <a:pt x="833526" y="4577383"/>
                  </a:moveTo>
                  <a:lnTo>
                    <a:pt x="725581" y="4577383"/>
                  </a:lnTo>
                  <a:lnTo>
                    <a:pt x="730598" y="4539283"/>
                  </a:lnTo>
                  <a:lnTo>
                    <a:pt x="838064" y="4539283"/>
                  </a:lnTo>
                  <a:lnTo>
                    <a:pt x="833526" y="4577383"/>
                  </a:lnTo>
                  <a:close/>
                </a:path>
                <a:path w="5528944" h="9429115">
                  <a:moveTo>
                    <a:pt x="983473" y="4577383"/>
                  </a:moveTo>
                  <a:lnTo>
                    <a:pt x="938195" y="4577383"/>
                  </a:lnTo>
                  <a:lnTo>
                    <a:pt x="927516" y="4539283"/>
                  </a:lnTo>
                  <a:lnTo>
                    <a:pt x="983759" y="4539283"/>
                  </a:lnTo>
                  <a:lnTo>
                    <a:pt x="983473" y="4577383"/>
                  </a:lnTo>
                  <a:close/>
                </a:path>
                <a:path w="5528944" h="9429115">
                  <a:moveTo>
                    <a:pt x="1155292" y="4577383"/>
                  </a:moveTo>
                  <a:lnTo>
                    <a:pt x="1123631" y="4577383"/>
                  </a:lnTo>
                  <a:lnTo>
                    <a:pt x="1110356" y="4539283"/>
                  </a:lnTo>
                  <a:lnTo>
                    <a:pt x="1184377" y="4539283"/>
                  </a:lnTo>
                  <a:lnTo>
                    <a:pt x="1155292" y="4577383"/>
                  </a:lnTo>
                  <a:close/>
                </a:path>
                <a:path w="5528944" h="9429115">
                  <a:moveTo>
                    <a:pt x="2998081" y="4577383"/>
                  </a:moveTo>
                  <a:lnTo>
                    <a:pt x="2959769" y="4577383"/>
                  </a:lnTo>
                  <a:lnTo>
                    <a:pt x="2970096" y="4539283"/>
                  </a:lnTo>
                  <a:lnTo>
                    <a:pt x="3012580" y="4539283"/>
                  </a:lnTo>
                  <a:lnTo>
                    <a:pt x="2998081" y="4577383"/>
                  </a:lnTo>
                  <a:close/>
                </a:path>
                <a:path w="5528944" h="9429115">
                  <a:moveTo>
                    <a:pt x="3995498" y="4577383"/>
                  </a:moveTo>
                  <a:lnTo>
                    <a:pt x="3925057" y="4577383"/>
                  </a:lnTo>
                  <a:lnTo>
                    <a:pt x="3949943" y="4539283"/>
                  </a:lnTo>
                  <a:lnTo>
                    <a:pt x="4016316" y="4539283"/>
                  </a:lnTo>
                  <a:lnTo>
                    <a:pt x="3995498" y="4577383"/>
                  </a:lnTo>
                  <a:close/>
                </a:path>
                <a:path w="5528944" h="9429115">
                  <a:moveTo>
                    <a:pt x="4736982" y="4577383"/>
                  </a:moveTo>
                  <a:lnTo>
                    <a:pt x="4657823" y="4577383"/>
                  </a:lnTo>
                  <a:lnTo>
                    <a:pt x="4660344" y="4539283"/>
                  </a:lnTo>
                  <a:lnTo>
                    <a:pt x="4723432" y="4539283"/>
                  </a:lnTo>
                  <a:lnTo>
                    <a:pt x="4736982" y="4577383"/>
                  </a:lnTo>
                  <a:close/>
                </a:path>
                <a:path w="5528944" h="9429115">
                  <a:moveTo>
                    <a:pt x="4956097" y="4577383"/>
                  </a:moveTo>
                  <a:lnTo>
                    <a:pt x="4920961" y="4577383"/>
                  </a:lnTo>
                  <a:lnTo>
                    <a:pt x="4924910" y="4539283"/>
                  </a:lnTo>
                  <a:lnTo>
                    <a:pt x="4963038" y="4539283"/>
                  </a:lnTo>
                  <a:lnTo>
                    <a:pt x="4956097" y="4577383"/>
                  </a:lnTo>
                  <a:close/>
                </a:path>
                <a:path w="5528944" h="9429115">
                  <a:moveTo>
                    <a:pt x="5275013" y="4577383"/>
                  </a:moveTo>
                  <a:lnTo>
                    <a:pt x="5224486" y="4577383"/>
                  </a:lnTo>
                  <a:lnTo>
                    <a:pt x="5232326" y="4539283"/>
                  </a:lnTo>
                  <a:lnTo>
                    <a:pt x="5267402" y="4539283"/>
                  </a:lnTo>
                  <a:lnTo>
                    <a:pt x="5275013" y="4577383"/>
                  </a:lnTo>
                  <a:close/>
                </a:path>
                <a:path w="5528944" h="9429115">
                  <a:moveTo>
                    <a:pt x="246426" y="4615483"/>
                  </a:moveTo>
                  <a:lnTo>
                    <a:pt x="187748" y="4615483"/>
                  </a:lnTo>
                  <a:lnTo>
                    <a:pt x="167259" y="4577383"/>
                  </a:lnTo>
                  <a:lnTo>
                    <a:pt x="245379" y="4577383"/>
                  </a:lnTo>
                  <a:lnTo>
                    <a:pt x="246426" y="4615483"/>
                  </a:lnTo>
                  <a:close/>
                </a:path>
                <a:path w="5528944" h="9429115">
                  <a:moveTo>
                    <a:pt x="645121" y="4615483"/>
                  </a:moveTo>
                  <a:lnTo>
                    <a:pt x="566475" y="4615483"/>
                  </a:lnTo>
                  <a:lnTo>
                    <a:pt x="566826" y="4577383"/>
                  </a:lnTo>
                  <a:lnTo>
                    <a:pt x="624662" y="4577383"/>
                  </a:lnTo>
                  <a:lnTo>
                    <a:pt x="645121" y="4615483"/>
                  </a:lnTo>
                  <a:close/>
                </a:path>
                <a:path w="5528944" h="9429115">
                  <a:moveTo>
                    <a:pt x="845487" y="4615483"/>
                  </a:moveTo>
                  <a:lnTo>
                    <a:pt x="682258" y="4615483"/>
                  </a:lnTo>
                  <a:lnTo>
                    <a:pt x="701612" y="4577383"/>
                  </a:lnTo>
                  <a:lnTo>
                    <a:pt x="838937" y="4577383"/>
                  </a:lnTo>
                  <a:lnTo>
                    <a:pt x="845487" y="4615483"/>
                  </a:lnTo>
                  <a:close/>
                </a:path>
                <a:path w="5528944" h="9429115">
                  <a:moveTo>
                    <a:pt x="1547153" y="4615483"/>
                  </a:moveTo>
                  <a:lnTo>
                    <a:pt x="1523282" y="4615483"/>
                  </a:lnTo>
                  <a:lnTo>
                    <a:pt x="1533368" y="4577383"/>
                  </a:lnTo>
                  <a:lnTo>
                    <a:pt x="1540113" y="4577383"/>
                  </a:lnTo>
                  <a:lnTo>
                    <a:pt x="1547153" y="4615483"/>
                  </a:lnTo>
                  <a:close/>
                </a:path>
                <a:path w="5528944" h="9429115">
                  <a:moveTo>
                    <a:pt x="1869920" y="4615483"/>
                  </a:moveTo>
                  <a:lnTo>
                    <a:pt x="1849355" y="4615483"/>
                  </a:lnTo>
                  <a:lnTo>
                    <a:pt x="1854595" y="4577383"/>
                  </a:lnTo>
                  <a:lnTo>
                    <a:pt x="1866973" y="4577383"/>
                  </a:lnTo>
                  <a:lnTo>
                    <a:pt x="1869920" y="4615483"/>
                  </a:lnTo>
                  <a:close/>
                </a:path>
                <a:path w="5528944" h="9429115">
                  <a:moveTo>
                    <a:pt x="2403138" y="4615483"/>
                  </a:moveTo>
                  <a:lnTo>
                    <a:pt x="2381526" y="4615483"/>
                  </a:lnTo>
                  <a:lnTo>
                    <a:pt x="2382574" y="4577383"/>
                  </a:lnTo>
                  <a:lnTo>
                    <a:pt x="2396524" y="4577383"/>
                  </a:lnTo>
                  <a:lnTo>
                    <a:pt x="2403138" y="4615483"/>
                  </a:lnTo>
                  <a:close/>
                </a:path>
                <a:path w="5528944" h="9429115">
                  <a:moveTo>
                    <a:pt x="3060002" y="4615483"/>
                  </a:moveTo>
                  <a:lnTo>
                    <a:pt x="3026212" y="4615483"/>
                  </a:lnTo>
                  <a:lnTo>
                    <a:pt x="3038587" y="4577383"/>
                  </a:lnTo>
                  <a:lnTo>
                    <a:pt x="3049905" y="4577383"/>
                  </a:lnTo>
                  <a:lnTo>
                    <a:pt x="3060002" y="4615483"/>
                  </a:lnTo>
                  <a:close/>
                </a:path>
                <a:path w="5528944" h="9429115">
                  <a:moveTo>
                    <a:pt x="3780638" y="4615483"/>
                  </a:moveTo>
                  <a:lnTo>
                    <a:pt x="3736840" y="4615483"/>
                  </a:lnTo>
                  <a:lnTo>
                    <a:pt x="3704946" y="4577383"/>
                  </a:lnTo>
                  <a:lnTo>
                    <a:pt x="3798498" y="4577383"/>
                  </a:lnTo>
                  <a:lnTo>
                    <a:pt x="3780638" y="4615483"/>
                  </a:lnTo>
                  <a:close/>
                </a:path>
                <a:path w="5528944" h="9429115">
                  <a:moveTo>
                    <a:pt x="3950068" y="4615483"/>
                  </a:moveTo>
                  <a:lnTo>
                    <a:pt x="3911484" y="4615483"/>
                  </a:lnTo>
                  <a:lnTo>
                    <a:pt x="3906401" y="4577383"/>
                  </a:lnTo>
                  <a:lnTo>
                    <a:pt x="3973302" y="4577383"/>
                  </a:lnTo>
                  <a:lnTo>
                    <a:pt x="3950068" y="4615483"/>
                  </a:lnTo>
                  <a:close/>
                </a:path>
                <a:path w="5528944" h="9429115">
                  <a:moveTo>
                    <a:pt x="4728308" y="4615483"/>
                  </a:moveTo>
                  <a:lnTo>
                    <a:pt x="4675243" y="4615483"/>
                  </a:lnTo>
                  <a:lnTo>
                    <a:pt x="4665846" y="4577383"/>
                  </a:lnTo>
                  <a:lnTo>
                    <a:pt x="4748460" y="4577383"/>
                  </a:lnTo>
                  <a:lnTo>
                    <a:pt x="4728308" y="4615483"/>
                  </a:lnTo>
                  <a:close/>
                </a:path>
                <a:path w="5528944" h="9429115">
                  <a:moveTo>
                    <a:pt x="5260760" y="4615483"/>
                  </a:moveTo>
                  <a:lnTo>
                    <a:pt x="5227634" y="4615483"/>
                  </a:lnTo>
                  <a:lnTo>
                    <a:pt x="5221547" y="4577383"/>
                  </a:lnTo>
                  <a:lnTo>
                    <a:pt x="5267747" y="4577383"/>
                  </a:lnTo>
                  <a:lnTo>
                    <a:pt x="5260760" y="4615483"/>
                  </a:lnTo>
                  <a:close/>
                </a:path>
                <a:path w="5528944" h="9429115">
                  <a:moveTo>
                    <a:pt x="163169" y="4640883"/>
                  </a:moveTo>
                  <a:lnTo>
                    <a:pt x="92416" y="4640883"/>
                  </a:lnTo>
                  <a:lnTo>
                    <a:pt x="107558" y="4615483"/>
                  </a:lnTo>
                  <a:lnTo>
                    <a:pt x="146418" y="4615483"/>
                  </a:lnTo>
                  <a:lnTo>
                    <a:pt x="163169" y="4640883"/>
                  </a:lnTo>
                  <a:close/>
                </a:path>
                <a:path w="5528944" h="9429115">
                  <a:moveTo>
                    <a:pt x="465098" y="4678983"/>
                  </a:moveTo>
                  <a:lnTo>
                    <a:pt x="373563" y="4678983"/>
                  </a:lnTo>
                  <a:lnTo>
                    <a:pt x="387505" y="4640883"/>
                  </a:lnTo>
                  <a:lnTo>
                    <a:pt x="416963" y="4615483"/>
                  </a:lnTo>
                  <a:lnTo>
                    <a:pt x="465098" y="4678983"/>
                  </a:lnTo>
                  <a:close/>
                </a:path>
                <a:path w="5528944" h="9429115">
                  <a:moveTo>
                    <a:pt x="947790" y="4640883"/>
                  </a:moveTo>
                  <a:lnTo>
                    <a:pt x="541719" y="4640883"/>
                  </a:lnTo>
                  <a:lnTo>
                    <a:pt x="551542" y="4615483"/>
                  </a:lnTo>
                  <a:lnTo>
                    <a:pt x="931433" y="4615483"/>
                  </a:lnTo>
                  <a:lnTo>
                    <a:pt x="947790" y="4640883"/>
                  </a:lnTo>
                  <a:close/>
                </a:path>
                <a:path w="5528944" h="9429115">
                  <a:moveTo>
                    <a:pt x="1074874" y="4640883"/>
                  </a:moveTo>
                  <a:lnTo>
                    <a:pt x="1036729" y="4640883"/>
                  </a:lnTo>
                  <a:lnTo>
                    <a:pt x="1043372" y="4615483"/>
                  </a:lnTo>
                  <a:lnTo>
                    <a:pt x="1063163" y="4615483"/>
                  </a:lnTo>
                  <a:lnTo>
                    <a:pt x="1074874" y="4640883"/>
                  </a:lnTo>
                  <a:close/>
                </a:path>
                <a:path w="5528944" h="9429115">
                  <a:moveTo>
                    <a:pt x="3125707" y="4640883"/>
                  </a:moveTo>
                  <a:lnTo>
                    <a:pt x="3023594" y="4640883"/>
                  </a:lnTo>
                  <a:lnTo>
                    <a:pt x="3019988" y="4615483"/>
                  </a:lnTo>
                  <a:lnTo>
                    <a:pt x="3103041" y="4615483"/>
                  </a:lnTo>
                  <a:lnTo>
                    <a:pt x="3125707" y="4640883"/>
                  </a:lnTo>
                  <a:close/>
                </a:path>
                <a:path w="5528944" h="9429115">
                  <a:moveTo>
                    <a:pt x="3375473" y="4640883"/>
                  </a:moveTo>
                  <a:lnTo>
                    <a:pt x="3305991" y="4640883"/>
                  </a:lnTo>
                  <a:lnTo>
                    <a:pt x="3304377" y="4615483"/>
                  </a:lnTo>
                  <a:lnTo>
                    <a:pt x="3387385" y="4615483"/>
                  </a:lnTo>
                  <a:lnTo>
                    <a:pt x="3375473" y="4640883"/>
                  </a:lnTo>
                  <a:close/>
                </a:path>
                <a:path w="5528944" h="9429115">
                  <a:moveTo>
                    <a:pt x="3615629" y="4640883"/>
                  </a:moveTo>
                  <a:lnTo>
                    <a:pt x="3554473" y="4640883"/>
                  </a:lnTo>
                  <a:lnTo>
                    <a:pt x="3553893" y="4615483"/>
                  </a:lnTo>
                  <a:lnTo>
                    <a:pt x="3597448" y="4615483"/>
                  </a:lnTo>
                  <a:lnTo>
                    <a:pt x="3615629" y="4640883"/>
                  </a:lnTo>
                  <a:close/>
                </a:path>
                <a:path w="5528944" h="9429115">
                  <a:moveTo>
                    <a:pt x="204951" y="4678983"/>
                  </a:moveTo>
                  <a:lnTo>
                    <a:pt x="89088" y="4678983"/>
                  </a:lnTo>
                  <a:lnTo>
                    <a:pt x="85875" y="4640883"/>
                  </a:lnTo>
                  <a:lnTo>
                    <a:pt x="202219" y="4640883"/>
                  </a:lnTo>
                  <a:lnTo>
                    <a:pt x="204951" y="4678983"/>
                  </a:lnTo>
                  <a:close/>
                </a:path>
                <a:path w="5528944" h="9429115">
                  <a:moveTo>
                    <a:pt x="732320" y="4678983"/>
                  </a:moveTo>
                  <a:lnTo>
                    <a:pt x="545192" y="4678983"/>
                  </a:lnTo>
                  <a:lnTo>
                    <a:pt x="539005" y="4640883"/>
                  </a:lnTo>
                  <a:lnTo>
                    <a:pt x="731474" y="4640883"/>
                  </a:lnTo>
                  <a:lnTo>
                    <a:pt x="732320" y="4678983"/>
                  </a:lnTo>
                  <a:close/>
                </a:path>
                <a:path w="5528944" h="9429115">
                  <a:moveTo>
                    <a:pt x="1060139" y="4704383"/>
                  </a:moveTo>
                  <a:lnTo>
                    <a:pt x="815898" y="4704383"/>
                  </a:lnTo>
                  <a:lnTo>
                    <a:pt x="797226" y="4678983"/>
                  </a:lnTo>
                  <a:lnTo>
                    <a:pt x="776372" y="4678983"/>
                  </a:lnTo>
                  <a:lnTo>
                    <a:pt x="765347" y="4640883"/>
                  </a:lnTo>
                  <a:lnTo>
                    <a:pt x="1090394" y="4640883"/>
                  </a:lnTo>
                  <a:lnTo>
                    <a:pt x="1059090" y="4678983"/>
                  </a:lnTo>
                  <a:lnTo>
                    <a:pt x="1060139" y="4704383"/>
                  </a:lnTo>
                  <a:close/>
                </a:path>
                <a:path w="5528944" h="9429115">
                  <a:moveTo>
                    <a:pt x="2647710" y="4678983"/>
                  </a:moveTo>
                  <a:lnTo>
                    <a:pt x="2584794" y="4678983"/>
                  </a:lnTo>
                  <a:lnTo>
                    <a:pt x="2566044" y="4640883"/>
                  </a:lnTo>
                  <a:lnTo>
                    <a:pt x="2646690" y="4640883"/>
                  </a:lnTo>
                  <a:lnTo>
                    <a:pt x="2647710" y="4678983"/>
                  </a:lnTo>
                  <a:close/>
                </a:path>
                <a:path w="5528944" h="9429115">
                  <a:moveTo>
                    <a:pt x="3213908" y="4678983"/>
                  </a:moveTo>
                  <a:lnTo>
                    <a:pt x="3063976" y="4678983"/>
                  </a:lnTo>
                  <a:lnTo>
                    <a:pt x="3050653" y="4640883"/>
                  </a:lnTo>
                  <a:lnTo>
                    <a:pt x="3192742" y="4640883"/>
                  </a:lnTo>
                  <a:lnTo>
                    <a:pt x="3213908" y="4678983"/>
                  </a:lnTo>
                  <a:close/>
                </a:path>
                <a:path w="5528944" h="9429115">
                  <a:moveTo>
                    <a:pt x="3614100" y="4678983"/>
                  </a:moveTo>
                  <a:lnTo>
                    <a:pt x="3582774" y="4678983"/>
                  </a:lnTo>
                  <a:lnTo>
                    <a:pt x="3570921" y="4640883"/>
                  </a:lnTo>
                  <a:lnTo>
                    <a:pt x="3624064" y="4640883"/>
                  </a:lnTo>
                  <a:lnTo>
                    <a:pt x="3614100" y="4678983"/>
                  </a:lnTo>
                  <a:close/>
                </a:path>
                <a:path w="5528944" h="9429115">
                  <a:moveTo>
                    <a:pt x="3928580" y="4678983"/>
                  </a:moveTo>
                  <a:lnTo>
                    <a:pt x="3816147" y="4678983"/>
                  </a:lnTo>
                  <a:lnTo>
                    <a:pt x="3815201" y="4640883"/>
                  </a:lnTo>
                  <a:lnTo>
                    <a:pt x="3920244" y="4640883"/>
                  </a:lnTo>
                  <a:lnTo>
                    <a:pt x="3928580" y="4678983"/>
                  </a:lnTo>
                  <a:close/>
                </a:path>
                <a:path w="5528944" h="9429115">
                  <a:moveTo>
                    <a:pt x="174022" y="4704383"/>
                  </a:moveTo>
                  <a:lnTo>
                    <a:pt x="121061" y="4704383"/>
                  </a:lnTo>
                  <a:lnTo>
                    <a:pt x="98485" y="4678983"/>
                  </a:lnTo>
                  <a:lnTo>
                    <a:pt x="198292" y="4678983"/>
                  </a:lnTo>
                  <a:lnTo>
                    <a:pt x="174022" y="4704383"/>
                  </a:lnTo>
                  <a:close/>
                </a:path>
                <a:path w="5528944" h="9429115">
                  <a:moveTo>
                    <a:pt x="745816" y="4742483"/>
                  </a:moveTo>
                  <a:lnTo>
                    <a:pt x="737106" y="4704383"/>
                  </a:lnTo>
                  <a:lnTo>
                    <a:pt x="696076" y="4704383"/>
                  </a:lnTo>
                  <a:lnTo>
                    <a:pt x="667364" y="4678983"/>
                  </a:lnTo>
                  <a:lnTo>
                    <a:pt x="741825" y="4678983"/>
                  </a:lnTo>
                  <a:lnTo>
                    <a:pt x="749741" y="4704383"/>
                  </a:lnTo>
                  <a:lnTo>
                    <a:pt x="745816" y="4742483"/>
                  </a:lnTo>
                  <a:close/>
                </a:path>
                <a:path w="5528944" h="9429115">
                  <a:moveTo>
                    <a:pt x="1165388" y="4704383"/>
                  </a:moveTo>
                  <a:lnTo>
                    <a:pt x="1130802" y="4704383"/>
                  </a:lnTo>
                  <a:lnTo>
                    <a:pt x="1134383" y="4678983"/>
                  </a:lnTo>
                  <a:lnTo>
                    <a:pt x="1161893" y="4678983"/>
                  </a:lnTo>
                  <a:lnTo>
                    <a:pt x="1165388" y="4704383"/>
                  </a:lnTo>
                  <a:close/>
                </a:path>
                <a:path w="5528944" h="9429115">
                  <a:moveTo>
                    <a:pt x="1590647" y="4742483"/>
                  </a:moveTo>
                  <a:lnTo>
                    <a:pt x="1366238" y="4742483"/>
                  </a:lnTo>
                  <a:lnTo>
                    <a:pt x="1372961" y="4704383"/>
                  </a:lnTo>
                  <a:lnTo>
                    <a:pt x="1397182" y="4704383"/>
                  </a:lnTo>
                  <a:lnTo>
                    <a:pt x="1408094" y="4678983"/>
                  </a:lnTo>
                  <a:lnTo>
                    <a:pt x="1544469" y="4678983"/>
                  </a:lnTo>
                  <a:lnTo>
                    <a:pt x="1566257" y="4704383"/>
                  </a:lnTo>
                  <a:lnTo>
                    <a:pt x="1590647" y="4742483"/>
                  </a:lnTo>
                  <a:close/>
                </a:path>
                <a:path w="5528944" h="9429115">
                  <a:moveTo>
                    <a:pt x="1683504" y="4704383"/>
                  </a:moveTo>
                  <a:lnTo>
                    <a:pt x="1642671" y="4704383"/>
                  </a:lnTo>
                  <a:lnTo>
                    <a:pt x="1645638" y="4678983"/>
                  </a:lnTo>
                  <a:lnTo>
                    <a:pt x="1680748" y="4678983"/>
                  </a:lnTo>
                  <a:lnTo>
                    <a:pt x="1683504" y="4704383"/>
                  </a:lnTo>
                  <a:close/>
                </a:path>
                <a:path w="5528944" h="9429115">
                  <a:moveTo>
                    <a:pt x="3005351" y="4704383"/>
                  </a:moveTo>
                  <a:lnTo>
                    <a:pt x="2971656" y="4704383"/>
                  </a:lnTo>
                  <a:lnTo>
                    <a:pt x="2981751" y="4678983"/>
                  </a:lnTo>
                  <a:lnTo>
                    <a:pt x="2998000" y="4678983"/>
                  </a:lnTo>
                  <a:lnTo>
                    <a:pt x="3005351" y="4704383"/>
                  </a:lnTo>
                  <a:close/>
                </a:path>
                <a:path w="5528944" h="9429115">
                  <a:moveTo>
                    <a:pt x="3243145" y="4704383"/>
                  </a:moveTo>
                  <a:lnTo>
                    <a:pt x="3153521" y="4704383"/>
                  </a:lnTo>
                  <a:lnTo>
                    <a:pt x="3136108" y="4678983"/>
                  </a:lnTo>
                  <a:lnTo>
                    <a:pt x="3243079" y="4678983"/>
                  </a:lnTo>
                  <a:lnTo>
                    <a:pt x="3243145" y="4704383"/>
                  </a:lnTo>
                  <a:close/>
                </a:path>
                <a:path w="5528944" h="9429115">
                  <a:moveTo>
                    <a:pt x="3773508" y="4704383"/>
                  </a:moveTo>
                  <a:lnTo>
                    <a:pt x="3732167" y="4704383"/>
                  </a:lnTo>
                  <a:lnTo>
                    <a:pt x="3743061" y="4678983"/>
                  </a:lnTo>
                  <a:lnTo>
                    <a:pt x="3764345" y="4678983"/>
                  </a:lnTo>
                  <a:lnTo>
                    <a:pt x="3773508" y="4704383"/>
                  </a:lnTo>
                  <a:close/>
                </a:path>
                <a:path w="5528944" h="9429115">
                  <a:moveTo>
                    <a:pt x="3952169" y="4704383"/>
                  </a:moveTo>
                  <a:lnTo>
                    <a:pt x="3916056" y="4678983"/>
                  </a:lnTo>
                  <a:lnTo>
                    <a:pt x="3936538" y="4678983"/>
                  </a:lnTo>
                  <a:lnTo>
                    <a:pt x="3952169" y="4704383"/>
                  </a:lnTo>
                  <a:close/>
                </a:path>
                <a:path w="5528944" h="9429115">
                  <a:moveTo>
                    <a:pt x="4003743" y="4704383"/>
                  </a:moveTo>
                  <a:lnTo>
                    <a:pt x="3953643" y="4704383"/>
                  </a:lnTo>
                  <a:lnTo>
                    <a:pt x="3986618" y="4678983"/>
                  </a:lnTo>
                  <a:lnTo>
                    <a:pt x="4001712" y="4678983"/>
                  </a:lnTo>
                  <a:lnTo>
                    <a:pt x="4003743" y="4704383"/>
                  </a:lnTo>
                  <a:close/>
                </a:path>
                <a:path w="5528944" h="9429115">
                  <a:moveTo>
                    <a:pt x="4204176" y="4742483"/>
                  </a:moveTo>
                  <a:lnTo>
                    <a:pt x="4144973" y="4704383"/>
                  </a:lnTo>
                  <a:lnTo>
                    <a:pt x="4155647" y="4704383"/>
                  </a:lnTo>
                  <a:lnTo>
                    <a:pt x="4172131" y="4678983"/>
                  </a:lnTo>
                  <a:lnTo>
                    <a:pt x="4184025" y="4678983"/>
                  </a:lnTo>
                  <a:lnTo>
                    <a:pt x="4193862" y="4704383"/>
                  </a:lnTo>
                  <a:lnTo>
                    <a:pt x="4204176" y="4742483"/>
                  </a:lnTo>
                  <a:close/>
                </a:path>
                <a:path w="5528944" h="9429115">
                  <a:moveTo>
                    <a:pt x="530326" y="4742483"/>
                  </a:moveTo>
                  <a:lnTo>
                    <a:pt x="516670" y="4742483"/>
                  </a:lnTo>
                  <a:lnTo>
                    <a:pt x="514116" y="4704383"/>
                  </a:lnTo>
                  <a:lnTo>
                    <a:pt x="535368" y="4704383"/>
                  </a:lnTo>
                  <a:lnTo>
                    <a:pt x="530326" y="4742483"/>
                  </a:lnTo>
                  <a:close/>
                </a:path>
                <a:path w="5528944" h="9429115">
                  <a:moveTo>
                    <a:pt x="912815" y="4742483"/>
                  </a:moveTo>
                  <a:lnTo>
                    <a:pt x="870902" y="4742483"/>
                  </a:lnTo>
                  <a:lnTo>
                    <a:pt x="852543" y="4704383"/>
                  </a:lnTo>
                  <a:lnTo>
                    <a:pt x="938716" y="4704383"/>
                  </a:lnTo>
                  <a:lnTo>
                    <a:pt x="912815" y="4742483"/>
                  </a:lnTo>
                  <a:close/>
                </a:path>
                <a:path w="5528944" h="9429115">
                  <a:moveTo>
                    <a:pt x="1071757" y="4742483"/>
                  </a:moveTo>
                  <a:lnTo>
                    <a:pt x="971764" y="4742483"/>
                  </a:lnTo>
                  <a:lnTo>
                    <a:pt x="956324" y="4704383"/>
                  </a:lnTo>
                  <a:lnTo>
                    <a:pt x="1068443" y="4704383"/>
                  </a:lnTo>
                  <a:lnTo>
                    <a:pt x="1071757" y="4742483"/>
                  </a:lnTo>
                  <a:close/>
                </a:path>
                <a:path w="5528944" h="9429115">
                  <a:moveTo>
                    <a:pt x="2344492" y="4780583"/>
                  </a:moveTo>
                  <a:lnTo>
                    <a:pt x="2293312" y="4780583"/>
                  </a:lnTo>
                  <a:lnTo>
                    <a:pt x="2293291" y="4742483"/>
                  </a:lnTo>
                  <a:lnTo>
                    <a:pt x="2298032" y="4704383"/>
                  </a:lnTo>
                  <a:lnTo>
                    <a:pt x="2341596" y="4704383"/>
                  </a:lnTo>
                  <a:lnTo>
                    <a:pt x="2346461" y="4742483"/>
                  </a:lnTo>
                  <a:lnTo>
                    <a:pt x="2347010" y="4742483"/>
                  </a:lnTo>
                  <a:lnTo>
                    <a:pt x="2344492" y="4780583"/>
                  </a:lnTo>
                  <a:close/>
                </a:path>
                <a:path w="5528944" h="9429115">
                  <a:moveTo>
                    <a:pt x="3761201" y="4780583"/>
                  </a:moveTo>
                  <a:lnTo>
                    <a:pt x="3712555" y="4780583"/>
                  </a:lnTo>
                  <a:lnTo>
                    <a:pt x="3710107" y="4742483"/>
                  </a:lnTo>
                  <a:lnTo>
                    <a:pt x="3715719" y="4742483"/>
                  </a:lnTo>
                  <a:lnTo>
                    <a:pt x="3719503" y="4704383"/>
                  </a:lnTo>
                  <a:lnTo>
                    <a:pt x="3778752" y="4704383"/>
                  </a:lnTo>
                  <a:lnTo>
                    <a:pt x="3771371" y="4742483"/>
                  </a:lnTo>
                  <a:lnTo>
                    <a:pt x="3761201" y="4780583"/>
                  </a:lnTo>
                  <a:close/>
                </a:path>
                <a:path w="5528944" h="9429115">
                  <a:moveTo>
                    <a:pt x="4009718" y="4742483"/>
                  </a:moveTo>
                  <a:lnTo>
                    <a:pt x="3969990" y="4742483"/>
                  </a:lnTo>
                  <a:lnTo>
                    <a:pt x="3962370" y="4704383"/>
                  </a:lnTo>
                  <a:lnTo>
                    <a:pt x="4014745" y="4704383"/>
                  </a:lnTo>
                  <a:lnTo>
                    <a:pt x="4009718" y="4742483"/>
                  </a:lnTo>
                  <a:close/>
                </a:path>
                <a:path w="5528944" h="9429115">
                  <a:moveTo>
                    <a:pt x="4455329" y="4742483"/>
                  </a:moveTo>
                  <a:lnTo>
                    <a:pt x="4446881" y="4704383"/>
                  </a:lnTo>
                  <a:lnTo>
                    <a:pt x="4460109" y="4704383"/>
                  </a:lnTo>
                  <a:lnTo>
                    <a:pt x="4455329" y="4742483"/>
                  </a:lnTo>
                  <a:close/>
                </a:path>
                <a:path w="5528944" h="9429115">
                  <a:moveTo>
                    <a:pt x="4541771" y="4742483"/>
                  </a:moveTo>
                  <a:lnTo>
                    <a:pt x="4501368" y="4742483"/>
                  </a:lnTo>
                  <a:lnTo>
                    <a:pt x="4502470" y="4704383"/>
                  </a:lnTo>
                  <a:lnTo>
                    <a:pt x="4542300" y="4704383"/>
                  </a:lnTo>
                  <a:lnTo>
                    <a:pt x="4541771" y="4742483"/>
                  </a:lnTo>
                  <a:close/>
                </a:path>
                <a:path w="5528944" h="9429115">
                  <a:moveTo>
                    <a:pt x="5283353" y="4742483"/>
                  </a:moveTo>
                  <a:lnTo>
                    <a:pt x="5254892" y="4742483"/>
                  </a:lnTo>
                  <a:lnTo>
                    <a:pt x="5267337" y="4704383"/>
                  </a:lnTo>
                  <a:lnTo>
                    <a:pt x="5275568" y="4704383"/>
                  </a:lnTo>
                  <a:lnTo>
                    <a:pt x="5283353" y="4742483"/>
                  </a:lnTo>
                  <a:close/>
                </a:path>
                <a:path w="5528944" h="9429115">
                  <a:moveTo>
                    <a:pt x="708163" y="4844083"/>
                  </a:moveTo>
                  <a:lnTo>
                    <a:pt x="614601" y="4844083"/>
                  </a:lnTo>
                  <a:lnTo>
                    <a:pt x="628266" y="4805983"/>
                  </a:lnTo>
                  <a:lnTo>
                    <a:pt x="658751" y="4805983"/>
                  </a:lnTo>
                  <a:lnTo>
                    <a:pt x="663037" y="4780583"/>
                  </a:lnTo>
                  <a:lnTo>
                    <a:pt x="665764" y="4780583"/>
                  </a:lnTo>
                  <a:lnTo>
                    <a:pt x="669164" y="4742483"/>
                  </a:lnTo>
                  <a:lnTo>
                    <a:pt x="732165" y="4742483"/>
                  </a:lnTo>
                  <a:lnTo>
                    <a:pt x="741546" y="4780583"/>
                  </a:lnTo>
                  <a:lnTo>
                    <a:pt x="750208" y="4805983"/>
                  </a:lnTo>
                  <a:lnTo>
                    <a:pt x="708163" y="4844083"/>
                  </a:lnTo>
                  <a:close/>
                </a:path>
                <a:path w="5528944" h="9429115">
                  <a:moveTo>
                    <a:pt x="864586" y="4869483"/>
                  </a:moveTo>
                  <a:lnTo>
                    <a:pt x="803026" y="4869483"/>
                  </a:lnTo>
                  <a:lnTo>
                    <a:pt x="797917" y="4844083"/>
                  </a:lnTo>
                  <a:lnTo>
                    <a:pt x="808691" y="4742483"/>
                  </a:lnTo>
                  <a:lnTo>
                    <a:pt x="843400" y="4742483"/>
                  </a:lnTo>
                  <a:lnTo>
                    <a:pt x="854300" y="4780583"/>
                  </a:lnTo>
                  <a:lnTo>
                    <a:pt x="864414" y="4780583"/>
                  </a:lnTo>
                  <a:lnTo>
                    <a:pt x="873754" y="4805983"/>
                  </a:lnTo>
                  <a:lnTo>
                    <a:pt x="882334" y="4805983"/>
                  </a:lnTo>
                  <a:lnTo>
                    <a:pt x="885284" y="4844083"/>
                  </a:lnTo>
                  <a:lnTo>
                    <a:pt x="875321" y="4844083"/>
                  </a:lnTo>
                  <a:lnTo>
                    <a:pt x="864586" y="4869483"/>
                  </a:lnTo>
                  <a:close/>
                </a:path>
                <a:path w="5528944" h="9429115">
                  <a:moveTo>
                    <a:pt x="1073347" y="4780583"/>
                  </a:moveTo>
                  <a:lnTo>
                    <a:pt x="1011164" y="4780583"/>
                  </a:lnTo>
                  <a:lnTo>
                    <a:pt x="1004607" y="4742483"/>
                  </a:lnTo>
                  <a:lnTo>
                    <a:pt x="1075612" y="4742483"/>
                  </a:lnTo>
                  <a:lnTo>
                    <a:pt x="1073347" y="4780583"/>
                  </a:lnTo>
                  <a:close/>
                </a:path>
                <a:path w="5528944" h="9429115">
                  <a:moveTo>
                    <a:pt x="1392499" y="4780583"/>
                  </a:moveTo>
                  <a:lnTo>
                    <a:pt x="1316461" y="4780583"/>
                  </a:lnTo>
                  <a:lnTo>
                    <a:pt x="1296262" y="4742483"/>
                  </a:lnTo>
                  <a:lnTo>
                    <a:pt x="1436778" y="4742483"/>
                  </a:lnTo>
                  <a:lnTo>
                    <a:pt x="1392499" y="4780583"/>
                  </a:lnTo>
                  <a:close/>
                </a:path>
                <a:path w="5528944" h="9429115">
                  <a:moveTo>
                    <a:pt x="1648019" y="4780583"/>
                  </a:moveTo>
                  <a:lnTo>
                    <a:pt x="1491803" y="4780583"/>
                  </a:lnTo>
                  <a:lnTo>
                    <a:pt x="1503013" y="4742483"/>
                  </a:lnTo>
                  <a:lnTo>
                    <a:pt x="1640117" y="4742483"/>
                  </a:lnTo>
                  <a:lnTo>
                    <a:pt x="1648019" y="4780583"/>
                  </a:lnTo>
                  <a:close/>
                </a:path>
                <a:path w="5528944" h="9429115">
                  <a:moveTo>
                    <a:pt x="2171108" y="4805983"/>
                  </a:moveTo>
                  <a:lnTo>
                    <a:pt x="2084555" y="4805983"/>
                  </a:lnTo>
                  <a:lnTo>
                    <a:pt x="2104557" y="4780583"/>
                  </a:lnTo>
                  <a:lnTo>
                    <a:pt x="2130079" y="4742483"/>
                  </a:lnTo>
                  <a:lnTo>
                    <a:pt x="2145339" y="4780583"/>
                  </a:lnTo>
                  <a:lnTo>
                    <a:pt x="2165940" y="4780583"/>
                  </a:lnTo>
                  <a:lnTo>
                    <a:pt x="2171108" y="4805983"/>
                  </a:lnTo>
                  <a:close/>
                </a:path>
                <a:path w="5528944" h="9429115">
                  <a:moveTo>
                    <a:pt x="4759169" y="4780583"/>
                  </a:moveTo>
                  <a:lnTo>
                    <a:pt x="4706187" y="4780583"/>
                  </a:lnTo>
                  <a:lnTo>
                    <a:pt x="4703830" y="4742483"/>
                  </a:lnTo>
                  <a:lnTo>
                    <a:pt x="4747694" y="4742483"/>
                  </a:lnTo>
                  <a:lnTo>
                    <a:pt x="4759169" y="4780583"/>
                  </a:lnTo>
                  <a:close/>
                </a:path>
                <a:path w="5528944" h="9429115">
                  <a:moveTo>
                    <a:pt x="5118053" y="4805983"/>
                  </a:moveTo>
                  <a:lnTo>
                    <a:pt x="5057217" y="4805983"/>
                  </a:lnTo>
                  <a:lnTo>
                    <a:pt x="5032466" y="4780583"/>
                  </a:lnTo>
                  <a:lnTo>
                    <a:pt x="5013367" y="4742483"/>
                  </a:lnTo>
                  <a:lnTo>
                    <a:pt x="5064711" y="4742483"/>
                  </a:lnTo>
                  <a:lnTo>
                    <a:pt x="5089169" y="4780583"/>
                  </a:lnTo>
                  <a:lnTo>
                    <a:pt x="5118053" y="4805983"/>
                  </a:lnTo>
                  <a:close/>
                </a:path>
                <a:path w="5528944" h="9429115">
                  <a:moveTo>
                    <a:pt x="5283185" y="4780583"/>
                  </a:moveTo>
                  <a:lnTo>
                    <a:pt x="5230662" y="4780583"/>
                  </a:lnTo>
                  <a:lnTo>
                    <a:pt x="5236144" y="4742483"/>
                  </a:lnTo>
                  <a:lnTo>
                    <a:pt x="5288490" y="4742483"/>
                  </a:lnTo>
                  <a:lnTo>
                    <a:pt x="5283185" y="4780583"/>
                  </a:lnTo>
                  <a:close/>
                </a:path>
                <a:path w="5528944" h="9429115">
                  <a:moveTo>
                    <a:pt x="1155950" y="4805983"/>
                  </a:moveTo>
                  <a:lnTo>
                    <a:pt x="1132876" y="4805983"/>
                  </a:lnTo>
                  <a:lnTo>
                    <a:pt x="1140589" y="4780583"/>
                  </a:lnTo>
                  <a:lnTo>
                    <a:pt x="1148320" y="4780583"/>
                  </a:lnTo>
                  <a:lnTo>
                    <a:pt x="1155950" y="4805983"/>
                  </a:lnTo>
                  <a:close/>
                </a:path>
                <a:path w="5528944" h="9429115">
                  <a:moveTo>
                    <a:pt x="1676537" y="4805983"/>
                  </a:moveTo>
                  <a:lnTo>
                    <a:pt x="1479568" y="4805983"/>
                  </a:lnTo>
                  <a:lnTo>
                    <a:pt x="1476062" y="4780583"/>
                  </a:lnTo>
                  <a:lnTo>
                    <a:pt x="1676450" y="4780583"/>
                  </a:lnTo>
                  <a:lnTo>
                    <a:pt x="1676537" y="4805983"/>
                  </a:lnTo>
                  <a:close/>
                </a:path>
                <a:path w="5528944" h="9429115">
                  <a:moveTo>
                    <a:pt x="1822637" y="4805983"/>
                  </a:moveTo>
                  <a:lnTo>
                    <a:pt x="1777154" y="4805983"/>
                  </a:lnTo>
                  <a:lnTo>
                    <a:pt x="1777949" y="4780583"/>
                  </a:lnTo>
                  <a:lnTo>
                    <a:pt x="1820346" y="4780583"/>
                  </a:lnTo>
                  <a:lnTo>
                    <a:pt x="1822637" y="4805983"/>
                  </a:lnTo>
                  <a:close/>
                </a:path>
                <a:path w="5528944" h="9429115">
                  <a:moveTo>
                    <a:pt x="1938881" y="4805983"/>
                  </a:moveTo>
                  <a:lnTo>
                    <a:pt x="1883425" y="4805983"/>
                  </a:lnTo>
                  <a:lnTo>
                    <a:pt x="1879580" y="4780583"/>
                  </a:lnTo>
                  <a:lnTo>
                    <a:pt x="1925660" y="4780583"/>
                  </a:lnTo>
                  <a:lnTo>
                    <a:pt x="1938881" y="4805983"/>
                  </a:lnTo>
                  <a:close/>
                </a:path>
                <a:path w="5528944" h="9429115">
                  <a:moveTo>
                    <a:pt x="2084555" y="4805983"/>
                  </a:moveTo>
                  <a:lnTo>
                    <a:pt x="2029830" y="4805983"/>
                  </a:lnTo>
                  <a:lnTo>
                    <a:pt x="2019728" y="4780583"/>
                  </a:lnTo>
                  <a:lnTo>
                    <a:pt x="2059727" y="4780583"/>
                  </a:lnTo>
                  <a:lnTo>
                    <a:pt x="2084555" y="4805983"/>
                  </a:lnTo>
                  <a:close/>
                </a:path>
                <a:path w="5528944" h="9429115">
                  <a:moveTo>
                    <a:pt x="3386403" y="4805983"/>
                  </a:moveTo>
                  <a:lnTo>
                    <a:pt x="3301987" y="4805983"/>
                  </a:lnTo>
                  <a:lnTo>
                    <a:pt x="3304738" y="4780583"/>
                  </a:lnTo>
                  <a:lnTo>
                    <a:pt x="3369830" y="4780583"/>
                  </a:lnTo>
                  <a:lnTo>
                    <a:pt x="3386403" y="4805983"/>
                  </a:lnTo>
                  <a:close/>
                </a:path>
                <a:path w="5528944" h="9429115">
                  <a:moveTo>
                    <a:pt x="3879300" y="4805983"/>
                  </a:moveTo>
                  <a:lnTo>
                    <a:pt x="3840866" y="4805983"/>
                  </a:lnTo>
                  <a:lnTo>
                    <a:pt x="3855791" y="4780583"/>
                  </a:lnTo>
                  <a:lnTo>
                    <a:pt x="3871978" y="4780583"/>
                  </a:lnTo>
                  <a:lnTo>
                    <a:pt x="3879300" y="4805983"/>
                  </a:lnTo>
                  <a:close/>
                </a:path>
                <a:path w="5528944" h="9429115">
                  <a:moveTo>
                    <a:pt x="1241611" y="4869483"/>
                  </a:moveTo>
                  <a:lnTo>
                    <a:pt x="1168983" y="4869483"/>
                  </a:lnTo>
                  <a:lnTo>
                    <a:pt x="1152533" y="4844083"/>
                  </a:lnTo>
                  <a:lnTo>
                    <a:pt x="1137956" y="4844083"/>
                  </a:lnTo>
                  <a:lnTo>
                    <a:pt x="1127972" y="4805983"/>
                  </a:lnTo>
                  <a:lnTo>
                    <a:pt x="1202906" y="4805983"/>
                  </a:lnTo>
                  <a:lnTo>
                    <a:pt x="1223833" y="4844083"/>
                  </a:lnTo>
                  <a:lnTo>
                    <a:pt x="1241611" y="4869483"/>
                  </a:lnTo>
                  <a:close/>
                </a:path>
                <a:path w="5528944" h="9429115">
                  <a:moveTo>
                    <a:pt x="1323948" y="4844083"/>
                  </a:moveTo>
                  <a:lnTo>
                    <a:pt x="1276320" y="4844083"/>
                  </a:lnTo>
                  <a:lnTo>
                    <a:pt x="1273733" y="4805983"/>
                  </a:lnTo>
                  <a:lnTo>
                    <a:pt x="1315427" y="4805983"/>
                  </a:lnTo>
                  <a:lnTo>
                    <a:pt x="1323948" y="4844083"/>
                  </a:lnTo>
                  <a:close/>
                </a:path>
                <a:path w="5528944" h="9429115">
                  <a:moveTo>
                    <a:pt x="1422690" y="4844083"/>
                  </a:moveTo>
                  <a:lnTo>
                    <a:pt x="1418335" y="4805983"/>
                  </a:lnTo>
                  <a:lnTo>
                    <a:pt x="1428453" y="4805983"/>
                  </a:lnTo>
                  <a:lnTo>
                    <a:pt x="1422690" y="4844083"/>
                  </a:lnTo>
                  <a:close/>
                </a:path>
                <a:path w="5528944" h="9429115">
                  <a:moveTo>
                    <a:pt x="1544862" y="4907583"/>
                  </a:moveTo>
                  <a:lnTo>
                    <a:pt x="1503635" y="4907583"/>
                  </a:lnTo>
                  <a:lnTo>
                    <a:pt x="1489621" y="4869483"/>
                  </a:lnTo>
                  <a:lnTo>
                    <a:pt x="1467393" y="4869483"/>
                  </a:lnTo>
                  <a:lnTo>
                    <a:pt x="1467452" y="4844083"/>
                  </a:lnTo>
                  <a:lnTo>
                    <a:pt x="1517421" y="4805983"/>
                  </a:lnTo>
                  <a:lnTo>
                    <a:pt x="1658749" y="4805983"/>
                  </a:lnTo>
                  <a:lnTo>
                    <a:pt x="1627876" y="4844083"/>
                  </a:lnTo>
                  <a:lnTo>
                    <a:pt x="1598711" y="4844083"/>
                  </a:lnTo>
                  <a:lnTo>
                    <a:pt x="1571093" y="4869483"/>
                  </a:lnTo>
                  <a:lnTo>
                    <a:pt x="1544862" y="4907583"/>
                  </a:lnTo>
                  <a:close/>
                </a:path>
                <a:path w="5528944" h="9429115">
                  <a:moveTo>
                    <a:pt x="2127680" y="4844083"/>
                  </a:moveTo>
                  <a:lnTo>
                    <a:pt x="2060545" y="4844083"/>
                  </a:lnTo>
                  <a:lnTo>
                    <a:pt x="2044008" y="4805983"/>
                  </a:lnTo>
                  <a:lnTo>
                    <a:pt x="2149599" y="4805983"/>
                  </a:lnTo>
                  <a:lnTo>
                    <a:pt x="2127680" y="4844083"/>
                  </a:lnTo>
                  <a:close/>
                </a:path>
                <a:path w="5528944" h="9429115">
                  <a:moveTo>
                    <a:pt x="3905377" y="4844083"/>
                  </a:moveTo>
                  <a:lnTo>
                    <a:pt x="3811359" y="4844083"/>
                  </a:lnTo>
                  <a:lnTo>
                    <a:pt x="3812223" y="4805983"/>
                  </a:lnTo>
                  <a:lnTo>
                    <a:pt x="3904267" y="4805983"/>
                  </a:lnTo>
                  <a:lnTo>
                    <a:pt x="3905377" y="4844083"/>
                  </a:lnTo>
                  <a:close/>
                </a:path>
                <a:path w="5528944" h="9429115">
                  <a:moveTo>
                    <a:pt x="4675637" y="4844083"/>
                  </a:moveTo>
                  <a:lnTo>
                    <a:pt x="4583646" y="4844083"/>
                  </a:lnTo>
                  <a:lnTo>
                    <a:pt x="4584110" y="4805983"/>
                  </a:lnTo>
                  <a:lnTo>
                    <a:pt x="4672071" y="4805983"/>
                  </a:lnTo>
                  <a:lnTo>
                    <a:pt x="4675637" y="4844083"/>
                  </a:lnTo>
                  <a:close/>
                </a:path>
                <a:path w="5528944" h="9429115">
                  <a:moveTo>
                    <a:pt x="5192280" y="4844083"/>
                  </a:moveTo>
                  <a:lnTo>
                    <a:pt x="5119363" y="4844083"/>
                  </a:lnTo>
                  <a:lnTo>
                    <a:pt x="5086542" y="4805983"/>
                  </a:lnTo>
                  <a:lnTo>
                    <a:pt x="5182691" y="4805983"/>
                  </a:lnTo>
                  <a:lnTo>
                    <a:pt x="5192280" y="4844083"/>
                  </a:lnTo>
                  <a:close/>
                </a:path>
                <a:path w="5528944" h="9429115">
                  <a:moveTo>
                    <a:pt x="5361241" y="4844083"/>
                  </a:moveTo>
                  <a:lnTo>
                    <a:pt x="5340784" y="4844083"/>
                  </a:lnTo>
                  <a:lnTo>
                    <a:pt x="5342061" y="4805983"/>
                  </a:lnTo>
                  <a:lnTo>
                    <a:pt x="5355178" y="4805983"/>
                  </a:lnTo>
                  <a:lnTo>
                    <a:pt x="5361241" y="4844083"/>
                  </a:lnTo>
                  <a:close/>
                </a:path>
                <a:path w="5528944" h="9429115">
                  <a:moveTo>
                    <a:pt x="634913" y="4907583"/>
                  </a:moveTo>
                  <a:lnTo>
                    <a:pt x="600641" y="4907583"/>
                  </a:lnTo>
                  <a:lnTo>
                    <a:pt x="592371" y="4869483"/>
                  </a:lnTo>
                  <a:lnTo>
                    <a:pt x="602299" y="4844083"/>
                  </a:lnTo>
                  <a:lnTo>
                    <a:pt x="716800" y="4844083"/>
                  </a:lnTo>
                  <a:lnTo>
                    <a:pt x="720993" y="4869483"/>
                  </a:lnTo>
                  <a:lnTo>
                    <a:pt x="642445" y="4869483"/>
                  </a:lnTo>
                  <a:lnTo>
                    <a:pt x="634913" y="4907583"/>
                  </a:lnTo>
                  <a:close/>
                </a:path>
                <a:path w="5528944" h="9429115">
                  <a:moveTo>
                    <a:pt x="1991332" y="4869483"/>
                  </a:moveTo>
                  <a:lnTo>
                    <a:pt x="1929582" y="4869483"/>
                  </a:lnTo>
                  <a:lnTo>
                    <a:pt x="1931480" y="4844083"/>
                  </a:lnTo>
                  <a:lnTo>
                    <a:pt x="1988260" y="4844083"/>
                  </a:lnTo>
                  <a:lnTo>
                    <a:pt x="1991332" y="4869483"/>
                  </a:lnTo>
                  <a:close/>
                </a:path>
                <a:path w="5528944" h="9429115">
                  <a:moveTo>
                    <a:pt x="3258567" y="4869483"/>
                  </a:moveTo>
                  <a:lnTo>
                    <a:pt x="3196032" y="4869483"/>
                  </a:lnTo>
                  <a:lnTo>
                    <a:pt x="3200865" y="4844083"/>
                  </a:lnTo>
                  <a:lnTo>
                    <a:pt x="3248079" y="4844083"/>
                  </a:lnTo>
                  <a:lnTo>
                    <a:pt x="3258567" y="4869483"/>
                  </a:lnTo>
                  <a:close/>
                </a:path>
                <a:path w="5528944" h="9429115">
                  <a:moveTo>
                    <a:pt x="3481446" y="4869483"/>
                  </a:moveTo>
                  <a:lnTo>
                    <a:pt x="3447567" y="4869483"/>
                  </a:lnTo>
                  <a:lnTo>
                    <a:pt x="3459782" y="4844083"/>
                  </a:lnTo>
                  <a:lnTo>
                    <a:pt x="3473996" y="4844083"/>
                  </a:lnTo>
                  <a:lnTo>
                    <a:pt x="3481446" y="4869483"/>
                  </a:lnTo>
                  <a:close/>
                </a:path>
                <a:path w="5528944" h="9429115">
                  <a:moveTo>
                    <a:pt x="4668518" y="4869483"/>
                  </a:moveTo>
                  <a:lnTo>
                    <a:pt x="4621481" y="4869483"/>
                  </a:lnTo>
                  <a:lnTo>
                    <a:pt x="4604213" y="4844083"/>
                  </a:lnTo>
                  <a:lnTo>
                    <a:pt x="4674245" y="4844083"/>
                  </a:lnTo>
                  <a:lnTo>
                    <a:pt x="4668518" y="4869483"/>
                  </a:lnTo>
                  <a:close/>
                </a:path>
                <a:path w="5528944" h="9429115">
                  <a:moveTo>
                    <a:pt x="5222978" y="4869483"/>
                  </a:moveTo>
                  <a:lnTo>
                    <a:pt x="5141111" y="4869483"/>
                  </a:lnTo>
                  <a:lnTo>
                    <a:pt x="5134209" y="4844083"/>
                  </a:lnTo>
                  <a:lnTo>
                    <a:pt x="5217270" y="4844083"/>
                  </a:lnTo>
                  <a:lnTo>
                    <a:pt x="5222978" y="4869483"/>
                  </a:lnTo>
                  <a:close/>
                </a:path>
                <a:path w="5528944" h="9429115">
                  <a:moveTo>
                    <a:pt x="728826" y="4907583"/>
                  </a:moveTo>
                  <a:lnTo>
                    <a:pt x="708155" y="4869483"/>
                  </a:lnTo>
                  <a:lnTo>
                    <a:pt x="732206" y="4869483"/>
                  </a:lnTo>
                  <a:lnTo>
                    <a:pt x="728826" y="4907583"/>
                  </a:lnTo>
                  <a:close/>
                </a:path>
                <a:path w="5528944" h="9429115">
                  <a:moveTo>
                    <a:pt x="873202" y="4907583"/>
                  </a:moveTo>
                  <a:lnTo>
                    <a:pt x="838944" y="4907583"/>
                  </a:lnTo>
                  <a:lnTo>
                    <a:pt x="847068" y="4869483"/>
                  </a:lnTo>
                  <a:lnTo>
                    <a:pt x="865111" y="4869483"/>
                  </a:lnTo>
                  <a:lnTo>
                    <a:pt x="873202" y="4907583"/>
                  </a:lnTo>
                  <a:close/>
                </a:path>
                <a:path w="5528944" h="9429115">
                  <a:moveTo>
                    <a:pt x="1807058" y="4907583"/>
                  </a:moveTo>
                  <a:lnTo>
                    <a:pt x="1761038" y="4907583"/>
                  </a:lnTo>
                  <a:lnTo>
                    <a:pt x="1766741" y="4869483"/>
                  </a:lnTo>
                  <a:lnTo>
                    <a:pt x="1802613" y="4869483"/>
                  </a:lnTo>
                  <a:lnTo>
                    <a:pt x="1807058" y="4907583"/>
                  </a:lnTo>
                  <a:close/>
                </a:path>
                <a:path w="5528944" h="9429115">
                  <a:moveTo>
                    <a:pt x="1973164" y="4907583"/>
                  </a:moveTo>
                  <a:lnTo>
                    <a:pt x="1947336" y="4907583"/>
                  </a:lnTo>
                  <a:lnTo>
                    <a:pt x="1939339" y="4869483"/>
                  </a:lnTo>
                  <a:lnTo>
                    <a:pt x="1981862" y="4869483"/>
                  </a:lnTo>
                  <a:lnTo>
                    <a:pt x="1973164" y="4907583"/>
                  </a:lnTo>
                  <a:close/>
                </a:path>
                <a:path w="5528944" h="9429115">
                  <a:moveTo>
                    <a:pt x="3254572" y="4907583"/>
                  </a:moveTo>
                  <a:lnTo>
                    <a:pt x="3220645" y="4907583"/>
                  </a:lnTo>
                  <a:lnTo>
                    <a:pt x="3208579" y="4869483"/>
                  </a:lnTo>
                  <a:lnTo>
                    <a:pt x="3259157" y="4869483"/>
                  </a:lnTo>
                  <a:lnTo>
                    <a:pt x="3254572" y="4907583"/>
                  </a:lnTo>
                  <a:close/>
                </a:path>
                <a:path w="5528944" h="9429115">
                  <a:moveTo>
                    <a:pt x="3483628" y="4907583"/>
                  </a:moveTo>
                  <a:lnTo>
                    <a:pt x="3430001" y="4907583"/>
                  </a:lnTo>
                  <a:lnTo>
                    <a:pt x="3430740" y="4869483"/>
                  </a:lnTo>
                  <a:lnTo>
                    <a:pt x="3492072" y="4869483"/>
                  </a:lnTo>
                  <a:lnTo>
                    <a:pt x="3483628" y="4907583"/>
                  </a:lnTo>
                  <a:close/>
                </a:path>
                <a:path w="5528944" h="9429115">
                  <a:moveTo>
                    <a:pt x="3788478" y="4907583"/>
                  </a:moveTo>
                  <a:lnTo>
                    <a:pt x="3718785" y="4907583"/>
                  </a:lnTo>
                  <a:lnTo>
                    <a:pt x="3698495" y="4869483"/>
                  </a:lnTo>
                  <a:lnTo>
                    <a:pt x="3783714" y="4869483"/>
                  </a:lnTo>
                  <a:lnTo>
                    <a:pt x="3788478" y="4907583"/>
                  </a:lnTo>
                  <a:close/>
                </a:path>
                <a:path w="5528944" h="9429115">
                  <a:moveTo>
                    <a:pt x="4740468" y="4907583"/>
                  </a:moveTo>
                  <a:lnTo>
                    <a:pt x="4702422" y="4907583"/>
                  </a:lnTo>
                  <a:lnTo>
                    <a:pt x="4711509" y="4869483"/>
                  </a:lnTo>
                  <a:lnTo>
                    <a:pt x="4736000" y="4869483"/>
                  </a:lnTo>
                  <a:lnTo>
                    <a:pt x="4740468" y="4907583"/>
                  </a:lnTo>
                  <a:close/>
                </a:path>
                <a:path w="5528944" h="9429115">
                  <a:moveTo>
                    <a:pt x="5030951" y="4907583"/>
                  </a:moveTo>
                  <a:lnTo>
                    <a:pt x="4943162" y="4907583"/>
                  </a:lnTo>
                  <a:lnTo>
                    <a:pt x="4956084" y="4869483"/>
                  </a:lnTo>
                  <a:lnTo>
                    <a:pt x="5027873" y="4869483"/>
                  </a:lnTo>
                  <a:lnTo>
                    <a:pt x="5030951" y="4907583"/>
                  </a:lnTo>
                  <a:close/>
                </a:path>
                <a:path w="5528944" h="9429115">
                  <a:moveTo>
                    <a:pt x="5290029" y="4932983"/>
                  </a:moveTo>
                  <a:lnTo>
                    <a:pt x="5253878" y="4932983"/>
                  </a:lnTo>
                  <a:lnTo>
                    <a:pt x="5263088" y="4907583"/>
                  </a:lnTo>
                  <a:lnTo>
                    <a:pt x="5268282" y="4869483"/>
                  </a:lnTo>
                  <a:lnTo>
                    <a:pt x="5316197" y="4869483"/>
                  </a:lnTo>
                  <a:lnTo>
                    <a:pt x="5307887" y="4907583"/>
                  </a:lnTo>
                  <a:lnTo>
                    <a:pt x="5297802" y="4907583"/>
                  </a:lnTo>
                  <a:lnTo>
                    <a:pt x="5290029" y="4932983"/>
                  </a:lnTo>
                  <a:close/>
                </a:path>
                <a:path w="5528944" h="9429115">
                  <a:moveTo>
                    <a:pt x="422791" y="4932983"/>
                  </a:moveTo>
                  <a:lnTo>
                    <a:pt x="406353" y="4932983"/>
                  </a:lnTo>
                  <a:lnTo>
                    <a:pt x="399083" y="4907583"/>
                  </a:lnTo>
                  <a:lnTo>
                    <a:pt x="431337" y="4907583"/>
                  </a:lnTo>
                  <a:lnTo>
                    <a:pt x="422791" y="4932983"/>
                  </a:lnTo>
                  <a:close/>
                </a:path>
                <a:path w="5528944" h="9429115">
                  <a:moveTo>
                    <a:pt x="556685" y="4932983"/>
                  </a:moveTo>
                  <a:lnTo>
                    <a:pt x="530752" y="4932983"/>
                  </a:lnTo>
                  <a:lnTo>
                    <a:pt x="528656" y="4907583"/>
                  </a:lnTo>
                  <a:lnTo>
                    <a:pt x="555244" y="4907583"/>
                  </a:lnTo>
                  <a:lnTo>
                    <a:pt x="556685" y="4932983"/>
                  </a:lnTo>
                  <a:close/>
                </a:path>
                <a:path w="5528944" h="9429115">
                  <a:moveTo>
                    <a:pt x="866513" y="4932983"/>
                  </a:moveTo>
                  <a:lnTo>
                    <a:pt x="851264" y="4932983"/>
                  </a:lnTo>
                  <a:lnTo>
                    <a:pt x="844088" y="4907583"/>
                  </a:lnTo>
                  <a:lnTo>
                    <a:pt x="872806" y="4907583"/>
                  </a:lnTo>
                  <a:lnTo>
                    <a:pt x="866513" y="4932983"/>
                  </a:lnTo>
                  <a:close/>
                </a:path>
                <a:path w="5528944" h="9429115">
                  <a:moveTo>
                    <a:pt x="1391124" y="4932983"/>
                  </a:moveTo>
                  <a:lnTo>
                    <a:pt x="1339141" y="4932983"/>
                  </a:lnTo>
                  <a:lnTo>
                    <a:pt x="1334574" y="4907583"/>
                  </a:lnTo>
                  <a:lnTo>
                    <a:pt x="1383365" y="4907583"/>
                  </a:lnTo>
                  <a:lnTo>
                    <a:pt x="1391124" y="4932983"/>
                  </a:lnTo>
                  <a:close/>
                </a:path>
                <a:path w="5528944" h="9429115">
                  <a:moveTo>
                    <a:pt x="1783652" y="4932983"/>
                  </a:moveTo>
                  <a:lnTo>
                    <a:pt x="1773658" y="4932983"/>
                  </a:lnTo>
                  <a:lnTo>
                    <a:pt x="1765175" y="4907583"/>
                  </a:lnTo>
                  <a:lnTo>
                    <a:pt x="1794738" y="4907583"/>
                  </a:lnTo>
                  <a:lnTo>
                    <a:pt x="1783652" y="4932983"/>
                  </a:lnTo>
                  <a:close/>
                </a:path>
                <a:path w="5528944" h="9429115">
                  <a:moveTo>
                    <a:pt x="1991568" y="4932983"/>
                  </a:moveTo>
                  <a:lnTo>
                    <a:pt x="1968838" y="4932983"/>
                  </a:lnTo>
                  <a:lnTo>
                    <a:pt x="1970071" y="4907583"/>
                  </a:lnTo>
                  <a:lnTo>
                    <a:pt x="1987649" y="4907583"/>
                  </a:lnTo>
                  <a:lnTo>
                    <a:pt x="1991568" y="4932983"/>
                  </a:lnTo>
                  <a:close/>
                </a:path>
                <a:path w="5528944" h="9429115">
                  <a:moveTo>
                    <a:pt x="4501674" y="4932983"/>
                  </a:moveTo>
                  <a:lnTo>
                    <a:pt x="4467837" y="4932983"/>
                  </a:lnTo>
                  <a:lnTo>
                    <a:pt x="4465709" y="4907583"/>
                  </a:lnTo>
                  <a:lnTo>
                    <a:pt x="4504216" y="4907583"/>
                  </a:lnTo>
                  <a:lnTo>
                    <a:pt x="4501674" y="4932983"/>
                  </a:lnTo>
                  <a:close/>
                </a:path>
                <a:path w="5528944" h="9429115">
                  <a:moveTo>
                    <a:pt x="4651733" y="5009183"/>
                  </a:moveTo>
                  <a:lnTo>
                    <a:pt x="4582281" y="5009183"/>
                  </a:lnTo>
                  <a:lnTo>
                    <a:pt x="4575523" y="4971083"/>
                  </a:lnTo>
                  <a:lnTo>
                    <a:pt x="4571831" y="4971083"/>
                  </a:lnTo>
                  <a:lnTo>
                    <a:pt x="4575601" y="4932983"/>
                  </a:lnTo>
                  <a:lnTo>
                    <a:pt x="4634321" y="4932983"/>
                  </a:lnTo>
                  <a:lnTo>
                    <a:pt x="4663939" y="4907583"/>
                  </a:lnTo>
                  <a:lnTo>
                    <a:pt x="4707146" y="4907583"/>
                  </a:lnTo>
                  <a:lnTo>
                    <a:pt x="4685763" y="4932983"/>
                  </a:lnTo>
                  <a:lnTo>
                    <a:pt x="4670138" y="4971083"/>
                  </a:lnTo>
                  <a:lnTo>
                    <a:pt x="4651733" y="5009183"/>
                  </a:lnTo>
                  <a:close/>
                </a:path>
                <a:path w="5528944" h="9429115">
                  <a:moveTo>
                    <a:pt x="5011705" y="4932983"/>
                  </a:moveTo>
                  <a:lnTo>
                    <a:pt x="4953542" y="4932983"/>
                  </a:lnTo>
                  <a:lnTo>
                    <a:pt x="4947417" y="4907583"/>
                  </a:lnTo>
                  <a:lnTo>
                    <a:pt x="5027906" y="4907583"/>
                  </a:lnTo>
                  <a:lnTo>
                    <a:pt x="5011705" y="4932983"/>
                  </a:lnTo>
                  <a:close/>
                </a:path>
                <a:path w="5528944" h="9429115">
                  <a:moveTo>
                    <a:pt x="2144029" y="4971083"/>
                  </a:moveTo>
                  <a:lnTo>
                    <a:pt x="2098021" y="4971083"/>
                  </a:lnTo>
                  <a:lnTo>
                    <a:pt x="2095958" y="4932983"/>
                  </a:lnTo>
                  <a:lnTo>
                    <a:pt x="2136365" y="4932983"/>
                  </a:lnTo>
                  <a:lnTo>
                    <a:pt x="2144029" y="4971083"/>
                  </a:lnTo>
                  <a:close/>
                </a:path>
                <a:path w="5528944" h="9429115">
                  <a:moveTo>
                    <a:pt x="2300713" y="4971083"/>
                  </a:moveTo>
                  <a:lnTo>
                    <a:pt x="2278368" y="4971083"/>
                  </a:lnTo>
                  <a:lnTo>
                    <a:pt x="2282772" y="4932983"/>
                  </a:lnTo>
                  <a:lnTo>
                    <a:pt x="2295146" y="4932983"/>
                  </a:lnTo>
                  <a:lnTo>
                    <a:pt x="2300713" y="4971083"/>
                  </a:lnTo>
                  <a:close/>
                </a:path>
                <a:path w="5528944" h="9429115">
                  <a:moveTo>
                    <a:pt x="2425429" y="4971083"/>
                  </a:moveTo>
                  <a:lnTo>
                    <a:pt x="2385717" y="4971083"/>
                  </a:lnTo>
                  <a:lnTo>
                    <a:pt x="2393356" y="4932983"/>
                  </a:lnTo>
                  <a:lnTo>
                    <a:pt x="2428974" y="4932983"/>
                  </a:lnTo>
                  <a:lnTo>
                    <a:pt x="2425429" y="4971083"/>
                  </a:lnTo>
                  <a:close/>
                </a:path>
                <a:path w="5528944" h="9429115">
                  <a:moveTo>
                    <a:pt x="2577345" y="5009183"/>
                  </a:moveTo>
                  <a:lnTo>
                    <a:pt x="2543680" y="5009183"/>
                  </a:lnTo>
                  <a:lnTo>
                    <a:pt x="2553616" y="4971083"/>
                  </a:lnTo>
                  <a:lnTo>
                    <a:pt x="2562021" y="4932983"/>
                  </a:lnTo>
                  <a:lnTo>
                    <a:pt x="2588939" y="4932983"/>
                  </a:lnTo>
                  <a:lnTo>
                    <a:pt x="2583842" y="4971083"/>
                  </a:lnTo>
                  <a:lnTo>
                    <a:pt x="2577345" y="5009183"/>
                  </a:lnTo>
                  <a:close/>
                </a:path>
                <a:path w="5528944" h="9429115">
                  <a:moveTo>
                    <a:pt x="2817591" y="5034583"/>
                  </a:moveTo>
                  <a:lnTo>
                    <a:pt x="2763738" y="5034583"/>
                  </a:lnTo>
                  <a:lnTo>
                    <a:pt x="2758343" y="5009183"/>
                  </a:lnTo>
                  <a:lnTo>
                    <a:pt x="2755899" y="5009183"/>
                  </a:lnTo>
                  <a:lnTo>
                    <a:pt x="2775948" y="4971083"/>
                  </a:lnTo>
                  <a:lnTo>
                    <a:pt x="2801824" y="4932983"/>
                  </a:lnTo>
                  <a:lnTo>
                    <a:pt x="2886551" y="4932983"/>
                  </a:lnTo>
                  <a:lnTo>
                    <a:pt x="2891693" y="4971083"/>
                  </a:lnTo>
                  <a:lnTo>
                    <a:pt x="2895392" y="4971083"/>
                  </a:lnTo>
                  <a:lnTo>
                    <a:pt x="2840119" y="5009183"/>
                  </a:lnTo>
                  <a:lnTo>
                    <a:pt x="2817591" y="5034583"/>
                  </a:lnTo>
                  <a:close/>
                </a:path>
                <a:path w="5528944" h="9429115">
                  <a:moveTo>
                    <a:pt x="3126092" y="4971083"/>
                  </a:moveTo>
                  <a:lnTo>
                    <a:pt x="3067226" y="4971083"/>
                  </a:lnTo>
                  <a:lnTo>
                    <a:pt x="3071887" y="4932983"/>
                  </a:lnTo>
                  <a:lnTo>
                    <a:pt x="3112023" y="4932983"/>
                  </a:lnTo>
                  <a:lnTo>
                    <a:pt x="3126092" y="4971083"/>
                  </a:lnTo>
                  <a:close/>
                </a:path>
                <a:path w="5528944" h="9429115">
                  <a:moveTo>
                    <a:pt x="3868634" y="4971083"/>
                  </a:moveTo>
                  <a:lnTo>
                    <a:pt x="3825943" y="4971083"/>
                  </a:lnTo>
                  <a:lnTo>
                    <a:pt x="3805374" y="4932983"/>
                  </a:lnTo>
                  <a:lnTo>
                    <a:pt x="3850202" y="4932983"/>
                  </a:lnTo>
                  <a:lnTo>
                    <a:pt x="3868634" y="4971083"/>
                  </a:lnTo>
                  <a:close/>
                </a:path>
                <a:path w="5528944" h="9429115">
                  <a:moveTo>
                    <a:pt x="938216" y="5009183"/>
                  </a:moveTo>
                  <a:lnTo>
                    <a:pt x="862583" y="5009183"/>
                  </a:lnTo>
                  <a:lnTo>
                    <a:pt x="855384" y="4971083"/>
                  </a:lnTo>
                  <a:lnTo>
                    <a:pt x="942289" y="4971083"/>
                  </a:lnTo>
                  <a:lnTo>
                    <a:pt x="938216" y="5009183"/>
                  </a:lnTo>
                  <a:close/>
                </a:path>
                <a:path w="5528944" h="9429115">
                  <a:moveTo>
                    <a:pt x="1444864" y="5009183"/>
                  </a:moveTo>
                  <a:lnTo>
                    <a:pt x="1419219" y="5009183"/>
                  </a:lnTo>
                  <a:lnTo>
                    <a:pt x="1426390" y="4971083"/>
                  </a:lnTo>
                  <a:lnTo>
                    <a:pt x="1429632" y="4971083"/>
                  </a:lnTo>
                  <a:lnTo>
                    <a:pt x="1444864" y="5009183"/>
                  </a:lnTo>
                  <a:close/>
                </a:path>
                <a:path w="5528944" h="9429115">
                  <a:moveTo>
                    <a:pt x="1726747" y="5009183"/>
                  </a:moveTo>
                  <a:lnTo>
                    <a:pt x="1678476" y="5009183"/>
                  </a:lnTo>
                  <a:lnTo>
                    <a:pt x="1687932" y="4971083"/>
                  </a:lnTo>
                  <a:lnTo>
                    <a:pt x="1719183" y="4971083"/>
                  </a:lnTo>
                  <a:lnTo>
                    <a:pt x="1726747" y="5009183"/>
                  </a:lnTo>
                  <a:close/>
                </a:path>
                <a:path w="5528944" h="9429115">
                  <a:moveTo>
                    <a:pt x="1955831" y="5034583"/>
                  </a:moveTo>
                  <a:lnTo>
                    <a:pt x="1881370" y="5034583"/>
                  </a:lnTo>
                  <a:lnTo>
                    <a:pt x="1892908" y="5009183"/>
                  </a:lnTo>
                  <a:lnTo>
                    <a:pt x="1916615" y="4971083"/>
                  </a:lnTo>
                  <a:lnTo>
                    <a:pt x="1948651" y="4971083"/>
                  </a:lnTo>
                  <a:lnTo>
                    <a:pt x="1955953" y="5009183"/>
                  </a:lnTo>
                  <a:lnTo>
                    <a:pt x="1963276" y="5009183"/>
                  </a:lnTo>
                  <a:lnTo>
                    <a:pt x="1955831" y="5034583"/>
                  </a:lnTo>
                  <a:close/>
                </a:path>
                <a:path w="5528944" h="9429115">
                  <a:moveTo>
                    <a:pt x="3143238" y="5009183"/>
                  </a:moveTo>
                  <a:lnTo>
                    <a:pt x="3104371" y="5009183"/>
                  </a:lnTo>
                  <a:lnTo>
                    <a:pt x="3096942" y="4971083"/>
                  </a:lnTo>
                  <a:lnTo>
                    <a:pt x="3136693" y="4971083"/>
                  </a:lnTo>
                  <a:lnTo>
                    <a:pt x="3143238" y="5009183"/>
                  </a:lnTo>
                  <a:close/>
                </a:path>
                <a:path w="5528944" h="9429115">
                  <a:moveTo>
                    <a:pt x="4175744" y="5009183"/>
                  </a:moveTo>
                  <a:lnTo>
                    <a:pt x="4006350" y="5009183"/>
                  </a:lnTo>
                  <a:lnTo>
                    <a:pt x="4028496" y="4971083"/>
                  </a:lnTo>
                  <a:lnTo>
                    <a:pt x="4162718" y="4971083"/>
                  </a:lnTo>
                  <a:lnTo>
                    <a:pt x="4175744" y="5009183"/>
                  </a:lnTo>
                  <a:close/>
                </a:path>
                <a:path w="5528944" h="9429115">
                  <a:moveTo>
                    <a:pt x="1489162" y="5034583"/>
                  </a:moveTo>
                  <a:lnTo>
                    <a:pt x="1435084" y="5034583"/>
                  </a:lnTo>
                  <a:lnTo>
                    <a:pt x="1421488" y="5009183"/>
                  </a:lnTo>
                  <a:lnTo>
                    <a:pt x="1474703" y="5009183"/>
                  </a:lnTo>
                  <a:lnTo>
                    <a:pt x="1489162" y="5034583"/>
                  </a:lnTo>
                  <a:close/>
                </a:path>
                <a:path w="5528944" h="9429115">
                  <a:moveTo>
                    <a:pt x="1733898" y="5034583"/>
                  </a:moveTo>
                  <a:lnTo>
                    <a:pt x="1688611" y="5034583"/>
                  </a:lnTo>
                  <a:lnTo>
                    <a:pt x="1679678" y="5009183"/>
                  </a:lnTo>
                  <a:lnTo>
                    <a:pt x="1735830" y="5009183"/>
                  </a:lnTo>
                  <a:lnTo>
                    <a:pt x="1733898" y="5034583"/>
                  </a:lnTo>
                  <a:close/>
                </a:path>
                <a:path w="5528944" h="9429115">
                  <a:moveTo>
                    <a:pt x="4055455" y="5072683"/>
                  </a:moveTo>
                  <a:lnTo>
                    <a:pt x="3883344" y="5072683"/>
                  </a:lnTo>
                  <a:lnTo>
                    <a:pt x="3910211" y="5034583"/>
                  </a:lnTo>
                  <a:lnTo>
                    <a:pt x="3961142" y="5034583"/>
                  </a:lnTo>
                  <a:lnTo>
                    <a:pt x="3984064" y="5009183"/>
                  </a:lnTo>
                  <a:lnTo>
                    <a:pt x="4066712" y="5009183"/>
                  </a:lnTo>
                  <a:lnTo>
                    <a:pt x="4063837" y="5034583"/>
                  </a:lnTo>
                  <a:lnTo>
                    <a:pt x="4055455" y="5072683"/>
                  </a:lnTo>
                  <a:close/>
                </a:path>
                <a:path w="5528944" h="9429115">
                  <a:moveTo>
                    <a:pt x="4172379" y="5034583"/>
                  </a:moveTo>
                  <a:lnTo>
                    <a:pt x="4124826" y="5009183"/>
                  </a:lnTo>
                  <a:lnTo>
                    <a:pt x="4179032" y="5009183"/>
                  </a:lnTo>
                  <a:lnTo>
                    <a:pt x="4172379" y="5034583"/>
                  </a:lnTo>
                  <a:close/>
                </a:path>
                <a:path w="5528944" h="9429115">
                  <a:moveTo>
                    <a:pt x="297699" y="5072683"/>
                  </a:moveTo>
                  <a:lnTo>
                    <a:pt x="271870" y="5072683"/>
                  </a:lnTo>
                  <a:lnTo>
                    <a:pt x="268039" y="5034583"/>
                  </a:lnTo>
                  <a:lnTo>
                    <a:pt x="294349" y="5034583"/>
                  </a:lnTo>
                  <a:lnTo>
                    <a:pt x="297699" y="5072683"/>
                  </a:lnTo>
                  <a:close/>
                </a:path>
                <a:path w="5528944" h="9429115">
                  <a:moveTo>
                    <a:pt x="1498626" y="5072683"/>
                  </a:moveTo>
                  <a:lnTo>
                    <a:pt x="1464211" y="5072683"/>
                  </a:lnTo>
                  <a:lnTo>
                    <a:pt x="1449417" y="5034583"/>
                  </a:lnTo>
                  <a:lnTo>
                    <a:pt x="1501485" y="5034583"/>
                  </a:lnTo>
                  <a:lnTo>
                    <a:pt x="1498626" y="5072683"/>
                  </a:lnTo>
                  <a:close/>
                </a:path>
                <a:path w="5528944" h="9429115">
                  <a:moveTo>
                    <a:pt x="1907050" y="5072683"/>
                  </a:moveTo>
                  <a:lnTo>
                    <a:pt x="1865697" y="5072683"/>
                  </a:lnTo>
                  <a:lnTo>
                    <a:pt x="1864289" y="5034583"/>
                  </a:lnTo>
                  <a:lnTo>
                    <a:pt x="1914597" y="5034583"/>
                  </a:lnTo>
                  <a:lnTo>
                    <a:pt x="1907050" y="5072683"/>
                  </a:lnTo>
                  <a:close/>
                </a:path>
                <a:path w="5528944" h="9429115">
                  <a:moveTo>
                    <a:pt x="2164101" y="5072683"/>
                  </a:moveTo>
                  <a:lnTo>
                    <a:pt x="2116391" y="5072683"/>
                  </a:lnTo>
                  <a:lnTo>
                    <a:pt x="2117275" y="5034583"/>
                  </a:lnTo>
                  <a:lnTo>
                    <a:pt x="2164101" y="5072683"/>
                  </a:lnTo>
                  <a:close/>
                </a:path>
                <a:path w="5528944" h="9429115">
                  <a:moveTo>
                    <a:pt x="2317710" y="5072683"/>
                  </a:moveTo>
                  <a:lnTo>
                    <a:pt x="2255754" y="5072683"/>
                  </a:lnTo>
                  <a:lnTo>
                    <a:pt x="2258125" y="5034583"/>
                  </a:lnTo>
                  <a:lnTo>
                    <a:pt x="2306332" y="5034583"/>
                  </a:lnTo>
                  <a:lnTo>
                    <a:pt x="2317710" y="5072683"/>
                  </a:lnTo>
                  <a:close/>
                </a:path>
                <a:path w="5528944" h="9429115">
                  <a:moveTo>
                    <a:pt x="2746506" y="5072683"/>
                  </a:moveTo>
                  <a:lnTo>
                    <a:pt x="2706586" y="5072683"/>
                  </a:lnTo>
                  <a:lnTo>
                    <a:pt x="2715324" y="5034583"/>
                  </a:lnTo>
                  <a:lnTo>
                    <a:pt x="2740725" y="5034583"/>
                  </a:lnTo>
                  <a:lnTo>
                    <a:pt x="2746506" y="5072683"/>
                  </a:lnTo>
                  <a:close/>
                </a:path>
                <a:path w="5528944" h="9429115">
                  <a:moveTo>
                    <a:pt x="2797285" y="5072683"/>
                  </a:moveTo>
                  <a:lnTo>
                    <a:pt x="2788401" y="5034583"/>
                  </a:lnTo>
                  <a:lnTo>
                    <a:pt x="2806997" y="5034583"/>
                  </a:lnTo>
                  <a:lnTo>
                    <a:pt x="2797285" y="5072683"/>
                  </a:lnTo>
                  <a:close/>
                </a:path>
                <a:path w="5528944" h="9429115">
                  <a:moveTo>
                    <a:pt x="3458896" y="5136183"/>
                  </a:moveTo>
                  <a:lnTo>
                    <a:pt x="3386796" y="5136183"/>
                  </a:lnTo>
                  <a:lnTo>
                    <a:pt x="3409519" y="5098083"/>
                  </a:lnTo>
                  <a:lnTo>
                    <a:pt x="3427760" y="5072683"/>
                  </a:lnTo>
                  <a:lnTo>
                    <a:pt x="3445681" y="5072683"/>
                  </a:lnTo>
                  <a:lnTo>
                    <a:pt x="3467446" y="5034583"/>
                  </a:lnTo>
                  <a:lnTo>
                    <a:pt x="3482730" y="5034583"/>
                  </a:lnTo>
                  <a:lnTo>
                    <a:pt x="3484981" y="5072683"/>
                  </a:lnTo>
                  <a:lnTo>
                    <a:pt x="3476703" y="5098083"/>
                  </a:lnTo>
                  <a:lnTo>
                    <a:pt x="3458896" y="5136183"/>
                  </a:lnTo>
                  <a:close/>
                </a:path>
                <a:path w="5528944" h="9429115">
                  <a:moveTo>
                    <a:pt x="3800853" y="5072683"/>
                  </a:moveTo>
                  <a:lnTo>
                    <a:pt x="3683171" y="5072683"/>
                  </a:lnTo>
                  <a:lnTo>
                    <a:pt x="3689326" y="5034583"/>
                  </a:lnTo>
                  <a:lnTo>
                    <a:pt x="3778208" y="5034583"/>
                  </a:lnTo>
                  <a:lnTo>
                    <a:pt x="3800853" y="5072683"/>
                  </a:lnTo>
                  <a:close/>
                </a:path>
                <a:path w="5528944" h="9429115">
                  <a:moveTo>
                    <a:pt x="4526403" y="5072683"/>
                  </a:moveTo>
                  <a:lnTo>
                    <a:pt x="4458635" y="5072683"/>
                  </a:lnTo>
                  <a:lnTo>
                    <a:pt x="4465152" y="5034583"/>
                  </a:lnTo>
                  <a:lnTo>
                    <a:pt x="4526403" y="5072683"/>
                  </a:lnTo>
                  <a:close/>
                </a:path>
                <a:path w="5528944" h="9429115">
                  <a:moveTo>
                    <a:pt x="4970242" y="5072683"/>
                  </a:moveTo>
                  <a:lnTo>
                    <a:pt x="4945683" y="5072683"/>
                  </a:lnTo>
                  <a:lnTo>
                    <a:pt x="4953870" y="5034583"/>
                  </a:lnTo>
                  <a:lnTo>
                    <a:pt x="4964086" y="5034583"/>
                  </a:lnTo>
                  <a:lnTo>
                    <a:pt x="4970242" y="5072683"/>
                  </a:lnTo>
                  <a:close/>
                </a:path>
                <a:path w="5528944" h="9429115">
                  <a:moveTo>
                    <a:pt x="5281376" y="5072683"/>
                  </a:moveTo>
                  <a:lnTo>
                    <a:pt x="5232713" y="5072683"/>
                  </a:lnTo>
                  <a:lnTo>
                    <a:pt x="5240938" y="5034583"/>
                  </a:lnTo>
                  <a:lnTo>
                    <a:pt x="5275687" y="5034583"/>
                  </a:lnTo>
                  <a:lnTo>
                    <a:pt x="5281376" y="5072683"/>
                  </a:lnTo>
                  <a:close/>
                </a:path>
                <a:path w="5528944" h="9429115">
                  <a:moveTo>
                    <a:pt x="854108" y="5098083"/>
                  </a:moveTo>
                  <a:lnTo>
                    <a:pt x="794306" y="5098083"/>
                  </a:lnTo>
                  <a:lnTo>
                    <a:pt x="794086" y="5072683"/>
                  </a:lnTo>
                  <a:lnTo>
                    <a:pt x="839116" y="5072683"/>
                  </a:lnTo>
                  <a:lnTo>
                    <a:pt x="854108" y="5098083"/>
                  </a:lnTo>
                  <a:close/>
                </a:path>
                <a:path w="5528944" h="9429115">
                  <a:moveTo>
                    <a:pt x="1591203" y="5098083"/>
                  </a:moveTo>
                  <a:lnTo>
                    <a:pt x="1544906" y="5098083"/>
                  </a:lnTo>
                  <a:lnTo>
                    <a:pt x="1544792" y="5072683"/>
                  </a:lnTo>
                  <a:lnTo>
                    <a:pt x="1579321" y="5072683"/>
                  </a:lnTo>
                  <a:lnTo>
                    <a:pt x="1591203" y="5098083"/>
                  </a:lnTo>
                  <a:close/>
                </a:path>
                <a:path w="5528944" h="9429115">
                  <a:moveTo>
                    <a:pt x="2330907" y="5098083"/>
                  </a:moveTo>
                  <a:lnTo>
                    <a:pt x="2275458" y="5098083"/>
                  </a:lnTo>
                  <a:lnTo>
                    <a:pt x="2265059" y="5072683"/>
                  </a:lnTo>
                  <a:lnTo>
                    <a:pt x="2327072" y="5072683"/>
                  </a:lnTo>
                  <a:lnTo>
                    <a:pt x="2330907" y="5098083"/>
                  </a:lnTo>
                  <a:close/>
                </a:path>
                <a:path w="5528944" h="9429115">
                  <a:moveTo>
                    <a:pt x="2662249" y="5136183"/>
                  </a:moveTo>
                  <a:lnTo>
                    <a:pt x="2616084" y="5136183"/>
                  </a:lnTo>
                  <a:lnTo>
                    <a:pt x="2600221" y="5098083"/>
                  </a:lnTo>
                  <a:lnTo>
                    <a:pt x="2616521" y="5072683"/>
                  </a:lnTo>
                  <a:lnTo>
                    <a:pt x="2632182" y="5072683"/>
                  </a:lnTo>
                  <a:lnTo>
                    <a:pt x="2647678" y="5098083"/>
                  </a:lnTo>
                  <a:lnTo>
                    <a:pt x="2664673" y="5098083"/>
                  </a:lnTo>
                  <a:lnTo>
                    <a:pt x="2662249" y="5136183"/>
                  </a:lnTo>
                  <a:close/>
                </a:path>
                <a:path w="5528944" h="9429115">
                  <a:moveTo>
                    <a:pt x="2738642" y="5098083"/>
                  </a:moveTo>
                  <a:lnTo>
                    <a:pt x="2720672" y="5098083"/>
                  </a:lnTo>
                  <a:lnTo>
                    <a:pt x="2705276" y="5072683"/>
                  </a:lnTo>
                  <a:lnTo>
                    <a:pt x="2743686" y="5072683"/>
                  </a:lnTo>
                  <a:lnTo>
                    <a:pt x="2738642" y="5098083"/>
                  </a:lnTo>
                  <a:close/>
                </a:path>
                <a:path w="5528944" h="9429115">
                  <a:moveTo>
                    <a:pt x="3814772" y="5098083"/>
                  </a:moveTo>
                  <a:lnTo>
                    <a:pt x="3776347" y="5098083"/>
                  </a:lnTo>
                  <a:lnTo>
                    <a:pt x="3760675" y="5072683"/>
                  </a:lnTo>
                  <a:lnTo>
                    <a:pt x="3818832" y="5072683"/>
                  </a:lnTo>
                  <a:lnTo>
                    <a:pt x="3814772" y="5098083"/>
                  </a:lnTo>
                  <a:close/>
                </a:path>
                <a:path w="5528944" h="9429115">
                  <a:moveTo>
                    <a:pt x="3924160" y="5098083"/>
                  </a:moveTo>
                  <a:lnTo>
                    <a:pt x="3862231" y="5098083"/>
                  </a:lnTo>
                  <a:lnTo>
                    <a:pt x="3859262" y="5072683"/>
                  </a:lnTo>
                  <a:lnTo>
                    <a:pt x="3936536" y="5072683"/>
                  </a:lnTo>
                  <a:lnTo>
                    <a:pt x="3924160" y="5098083"/>
                  </a:lnTo>
                  <a:close/>
                </a:path>
                <a:path w="5528944" h="9429115">
                  <a:moveTo>
                    <a:pt x="4006526" y="5098083"/>
                  </a:moveTo>
                  <a:lnTo>
                    <a:pt x="3949320" y="5072683"/>
                  </a:lnTo>
                  <a:lnTo>
                    <a:pt x="4037655" y="5072683"/>
                  </a:lnTo>
                  <a:lnTo>
                    <a:pt x="4006526" y="5098083"/>
                  </a:lnTo>
                  <a:close/>
                </a:path>
                <a:path w="5528944" h="9429115">
                  <a:moveTo>
                    <a:pt x="4577918" y="5098083"/>
                  </a:moveTo>
                  <a:lnTo>
                    <a:pt x="4451788" y="5098083"/>
                  </a:lnTo>
                  <a:lnTo>
                    <a:pt x="4448681" y="5072683"/>
                  </a:lnTo>
                  <a:lnTo>
                    <a:pt x="4560600" y="5072683"/>
                  </a:lnTo>
                  <a:lnTo>
                    <a:pt x="4577918" y="5098083"/>
                  </a:lnTo>
                  <a:close/>
                </a:path>
                <a:path w="5528944" h="9429115">
                  <a:moveTo>
                    <a:pt x="5289433" y="5098083"/>
                  </a:moveTo>
                  <a:lnTo>
                    <a:pt x="5226792" y="5098083"/>
                  </a:lnTo>
                  <a:lnTo>
                    <a:pt x="5225849" y="5072683"/>
                  </a:lnTo>
                  <a:lnTo>
                    <a:pt x="5299983" y="5072683"/>
                  </a:lnTo>
                  <a:lnTo>
                    <a:pt x="5289433" y="5098083"/>
                  </a:lnTo>
                  <a:close/>
                </a:path>
                <a:path w="5528944" h="9429115">
                  <a:moveTo>
                    <a:pt x="257036" y="5136183"/>
                  </a:moveTo>
                  <a:lnTo>
                    <a:pt x="222622" y="5136183"/>
                  </a:lnTo>
                  <a:lnTo>
                    <a:pt x="229563" y="5098083"/>
                  </a:lnTo>
                  <a:lnTo>
                    <a:pt x="252897" y="5098083"/>
                  </a:lnTo>
                  <a:lnTo>
                    <a:pt x="257036" y="5136183"/>
                  </a:lnTo>
                  <a:close/>
                </a:path>
                <a:path w="5528944" h="9429115">
                  <a:moveTo>
                    <a:pt x="1698468" y="5136183"/>
                  </a:moveTo>
                  <a:lnTo>
                    <a:pt x="1667000" y="5136183"/>
                  </a:lnTo>
                  <a:lnTo>
                    <a:pt x="1665657" y="5098083"/>
                  </a:lnTo>
                  <a:lnTo>
                    <a:pt x="1700563" y="5098083"/>
                  </a:lnTo>
                  <a:lnTo>
                    <a:pt x="1698468" y="5136183"/>
                  </a:lnTo>
                  <a:close/>
                </a:path>
                <a:path w="5528944" h="9429115">
                  <a:moveTo>
                    <a:pt x="3331589" y="5136183"/>
                  </a:moveTo>
                  <a:lnTo>
                    <a:pt x="3317607" y="5136183"/>
                  </a:lnTo>
                  <a:lnTo>
                    <a:pt x="3321110" y="5098083"/>
                  </a:lnTo>
                  <a:lnTo>
                    <a:pt x="3330474" y="5098083"/>
                  </a:lnTo>
                  <a:lnTo>
                    <a:pt x="3331589" y="5136183"/>
                  </a:lnTo>
                  <a:close/>
                </a:path>
                <a:path w="5528944" h="9429115">
                  <a:moveTo>
                    <a:pt x="4345240" y="5136183"/>
                  </a:moveTo>
                  <a:lnTo>
                    <a:pt x="4308664" y="5136183"/>
                  </a:lnTo>
                  <a:lnTo>
                    <a:pt x="4308598" y="5098083"/>
                  </a:lnTo>
                  <a:lnTo>
                    <a:pt x="4343121" y="5098083"/>
                  </a:lnTo>
                  <a:lnTo>
                    <a:pt x="4345240" y="5136183"/>
                  </a:lnTo>
                  <a:close/>
                </a:path>
                <a:path w="5528944" h="9429115">
                  <a:moveTo>
                    <a:pt x="4573440" y="5136183"/>
                  </a:moveTo>
                  <a:lnTo>
                    <a:pt x="4501715" y="5136183"/>
                  </a:lnTo>
                  <a:lnTo>
                    <a:pt x="4478119" y="5098083"/>
                  </a:lnTo>
                  <a:lnTo>
                    <a:pt x="4578908" y="5098083"/>
                  </a:lnTo>
                  <a:lnTo>
                    <a:pt x="4573440" y="5136183"/>
                  </a:lnTo>
                  <a:close/>
                </a:path>
                <a:path w="5528944" h="9429115">
                  <a:moveTo>
                    <a:pt x="4680221" y="5136183"/>
                  </a:moveTo>
                  <a:lnTo>
                    <a:pt x="4650039" y="5136183"/>
                  </a:lnTo>
                  <a:lnTo>
                    <a:pt x="4646161" y="5098083"/>
                  </a:lnTo>
                  <a:lnTo>
                    <a:pt x="4681825" y="5098083"/>
                  </a:lnTo>
                  <a:lnTo>
                    <a:pt x="4680221" y="5136183"/>
                  </a:lnTo>
                  <a:close/>
                </a:path>
                <a:path w="5528944" h="9429115">
                  <a:moveTo>
                    <a:pt x="4863600" y="5136183"/>
                  </a:moveTo>
                  <a:lnTo>
                    <a:pt x="4826132" y="5136183"/>
                  </a:lnTo>
                  <a:lnTo>
                    <a:pt x="4839112" y="5098083"/>
                  </a:lnTo>
                  <a:lnTo>
                    <a:pt x="4851562" y="5098083"/>
                  </a:lnTo>
                  <a:lnTo>
                    <a:pt x="4863600" y="5136183"/>
                  </a:lnTo>
                  <a:close/>
                </a:path>
                <a:path w="5528944" h="9429115">
                  <a:moveTo>
                    <a:pt x="138405" y="5161583"/>
                  </a:moveTo>
                  <a:lnTo>
                    <a:pt x="65321" y="5161583"/>
                  </a:lnTo>
                  <a:lnTo>
                    <a:pt x="84093" y="5136183"/>
                  </a:lnTo>
                  <a:lnTo>
                    <a:pt x="122355" y="5136183"/>
                  </a:lnTo>
                  <a:lnTo>
                    <a:pt x="138405" y="5161583"/>
                  </a:lnTo>
                  <a:close/>
                </a:path>
                <a:path w="5528944" h="9429115">
                  <a:moveTo>
                    <a:pt x="527116" y="5161583"/>
                  </a:moveTo>
                  <a:lnTo>
                    <a:pt x="501182" y="5161583"/>
                  </a:lnTo>
                  <a:lnTo>
                    <a:pt x="502590" y="5136183"/>
                  </a:lnTo>
                  <a:lnTo>
                    <a:pt x="531995" y="5136183"/>
                  </a:lnTo>
                  <a:lnTo>
                    <a:pt x="527116" y="5161583"/>
                  </a:lnTo>
                  <a:close/>
                </a:path>
                <a:path w="5528944" h="9429115">
                  <a:moveTo>
                    <a:pt x="733612" y="5199683"/>
                  </a:moveTo>
                  <a:lnTo>
                    <a:pt x="712001" y="5199683"/>
                  </a:lnTo>
                  <a:lnTo>
                    <a:pt x="706073" y="5161583"/>
                  </a:lnTo>
                  <a:lnTo>
                    <a:pt x="704745" y="5161583"/>
                  </a:lnTo>
                  <a:lnTo>
                    <a:pt x="709416" y="5136183"/>
                  </a:lnTo>
                  <a:lnTo>
                    <a:pt x="796312" y="5136183"/>
                  </a:lnTo>
                  <a:lnTo>
                    <a:pt x="733612" y="5199683"/>
                  </a:lnTo>
                  <a:close/>
                </a:path>
                <a:path w="5528944" h="9429115">
                  <a:moveTo>
                    <a:pt x="1292978" y="5199683"/>
                  </a:moveTo>
                  <a:lnTo>
                    <a:pt x="1165100" y="5199683"/>
                  </a:lnTo>
                  <a:lnTo>
                    <a:pt x="1162236" y="5161583"/>
                  </a:lnTo>
                  <a:lnTo>
                    <a:pt x="1180596" y="5136183"/>
                  </a:lnTo>
                  <a:lnTo>
                    <a:pt x="1266204" y="5136183"/>
                  </a:lnTo>
                  <a:lnTo>
                    <a:pt x="1271703" y="5161583"/>
                  </a:lnTo>
                  <a:lnTo>
                    <a:pt x="1287092" y="5161583"/>
                  </a:lnTo>
                  <a:lnTo>
                    <a:pt x="1292978" y="5199683"/>
                  </a:lnTo>
                  <a:close/>
                </a:path>
                <a:path w="5528944" h="9429115">
                  <a:moveTo>
                    <a:pt x="4922827" y="5161583"/>
                  </a:moveTo>
                  <a:lnTo>
                    <a:pt x="4800524" y="5161583"/>
                  </a:lnTo>
                  <a:lnTo>
                    <a:pt x="4801459" y="5136183"/>
                  </a:lnTo>
                  <a:lnTo>
                    <a:pt x="4915620" y="5136183"/>
                  </a:lnTo>
                  <a:lnTo>
                    <a:pt x="4922827" y="5161583"/>
                  </a:lnTo>
                  <a:close/>
                </a:path>
                <a:path w="5528944" h="9429115">
                  <a:moveTo>
                    <a:pt x="5088722" y="5161583"/>
                  </a:moveTo>
                  <a:lnTo>
                    <a:pt x="5048797" y="5161583"/>
                  </a:lnTo>
                  <a:lnTo>
                    <a:pt x="5053187" y="5136183"/>
                  </a:lnTo>
                  <a:lnTo>
                    <a:pt x="5087862" y="5136183"/>
                  </a:lnTo>
                  <a:lnTo>
                    <a:pt x="5088722" y="5161583"/>
                  </a:lnTo>
                  <a:close/>
                </a:path>
                <a:path w="5528944" h="9429115">
                  <a:moveTo>
                    <a:pt x="5204729" y="5161583"/>
                  </a:moveTo>
                  <a:lnTo>
                    <a:pt x="5162396" y="5161583"/>
                  </a:lnTo>
                  <a:lnTo>
                    <a:pt x="5159234" y="5136183"/>
                  </a:lnTo>
                  <a:lnTo>
                    <a:pt x="5204041" y="5136183"/>
                  </a:lnTo>
                  <a:lnTo>
                    <a:pt x="5204729" y="5161583"/>
                  </a:lnTo>
                  <a:close/>
                </a:path>
                <a:path w="5528944" h="9429115">
                  <a:moveTo>
                    <a:pt x="146564" y="5199683"/>
                  </a:moveTo>
                  <a:lnTo>
                    <a:pt x="50654" y="5199683"/>
                  </a:lnTo>
                  <a:lnTo>
                    <a:pt x="47108" y="5161583"/>
                  </a:lnTo>
                  <a:lnTo>
                    <a:pt x="144708" y="5161583"/>
                  </a:lnTo>
                  <a:lnTo>
                    <a:pt x="146564" y="5199683"/>
                  </a:lnTo>
                  <a:close/>
                </a:path>
                <a:path w="5528944" h="9429115">
                  <a:moveTo>
                    <a:pt x="1516423" y="5199683"/>
                  </a:moveTo>
                  <a:lnTo>
                    <a:pt x="1445649" y="5199683"/>
                  </a:lnTo>
                  <a:lnTo>
                    <a:pt x="1446663" y="5161583"/>
                  </a:lnTo>
                  <a:lnTo>
                    <a:pt x="1512464" y="5161583"/>
                  </a:lnTo>
                  <a:lnTo>
                    <a:pt x="1516423" y="5199683"/>
                  </a:lnTo>
                  <a:close/>
                </a:path>
                <a:path w="5528944" h="9429115">
                  <a:moveTo>
                    <a:pt x="1770707" y="5199683"/>
                  </a:moveTo>
                  <a:lnTo>
                    <a:pt x="1729473" y="5199683"/>
                  </a:lnTo>
                  <a:lnTo>
                    <a:pt x="1734161" y="5161583"/>
                  </a:lnTo>
                  <a:lnTo>
                    <a:pt x="1772406" y="5161583"/>
                  </a:lnTo>
                  <a:lnTo>
                    <a:pt x="1770707" y="5199683"/>
                  </a:lnTo>
                  <a:close/>
                </a:path>
                <a:path w="5528944" h="9429115">
                  <a:moveTo>
                    <a:pt x="2266191" y="5199683"/>
                  </a:moveTo>
                  <a:lnTo>
                    <a:pt x="2211494" y="5199683"/>
                  </a:lnTo>
                  <a:lnTo>
                    <a:pt x="2203085" y="5161583"/>
                  </a:lnTo>
                  <a:lnTo>
                    <a:pt x="2264477" y="5161583"/>
                  </a:lnTo>
                  <a:lnTo>
                    <a:pt x="2266191" y="5199683"/>
                  </a:lnTo>
                  <a:close/>
                </a:path>
                <a:path w="5528944" h="9429115">
                  <a:moveTo>
                    <a:pt x="4624684" y="5199683"/>
                  </a:moveTo>
                  <a:lnTo>
                    <a:pt x="4452303" y="5199683"/>
                  </a:lnTo>
                  <a:lnTo>
                    <a:pt x="4463971" y="5161583"/>
                  </a:lnTo>
                  <a:lnTo>
                    <a:pt x="4615903" y="5161583"/>
                  </a:lnTo>
                  <a:lnTo>
                    <a:pt x="4624684" y="5199683"/>
                  </a:lnTo>
                  <a:close/>
                </a:path>
                <a:path w="5528944" h="9429115">
                  <a:moveTo>
                    <a:pt x="4884078" y="5199683"/>
                  </a:moveTo>
                  <a:lnTo>
                    <a:pt x="4864888" y="5199683"/>
                  </a:lnTo>
                  <a:lnTo>
                    <a:pt x="4845954" y="5161583"/>
                  </a:lnTo>
                  <a:lnTo>
                    <a:pt x="4902984" y="5161583"/>
                  </a:lnTo>
                  <a:lnTo>
                    <a:pt x="4884078" y="5199683"/>
                  </a:lnTo>
                  <a:close/>
                </a:path>
                <a:path w="5528944" h="9429115">
                  <a:moveTo>
                    <a:pt x="176606" y="5237783"/>
                  </a:moveTo>
                  <a:lnTo>
                    <a:pt x="88007" y="5237783"/>
                  </a:lnTo>
                  <a:lnTo>
                    <a:pt x="60446" y="5199683"/>
                  </a:lnTo>
                  <a:lnTo>
                    <a:pt x="167352" y="5199683"/>
                  </a:lnTo>
                  <a:lnTo>
                    <a:pt x="176606" y="5237783"/>
                  </a:lnTo>
                  <a:close/>
                </a:path>
                <a:path w="5528944" h="9429115">
                  <a:moveTo>
                    <a:pt x="254482" y="5237783"/>
                  </a:moveTo>
                  <a:lnTo>
                    <a:pt x="230415" y="5237783"/>
                  </a:lnTo>
                  <a:lnTo>
                    <a:pt x="235776" y="5199683"/>
                  </a:lnTo>
                  <a:lnTo>
                    <a:pt x="250010" y="5199683"/>
                  </a:lnTo>
                  <a:lnTo>
                    <a:pt x="254482" y="5237783"/>
                  </a:lnTo>
                  <a:close/>
                </a:path>
                <a:path w="5528944" h="9429115">
                  <a:moveTo>
                    <a:pt x="1312163" y="5263183"/>
                  </a:moveTo>
                  <a:lnTo>
                    <a:pt x="1251507" y="5263183"/>
                  </a:lnTo>
                  <a:lnTo>
                    <a:pt x="1237757" y="5237783"/>
                  </a:lnTo>
                  <a:lnTo>
                    <a:pt x="1202839" y="5237783"/>
                  </a:lnTo>
                  <a:lnTo>
                    <a:pt x="1185575" y="5199683"/>
                  </a:lnTo>
                  <a:lnTo>
                    <a:pt x="1296267" y="5199683"/>
                  </a:lnTo>
                  <a:lnTo>
                    <a:pt x="1302413" y="5237783"/>
                  </a:lnTo>
                  <a:lnTo>
                    <a:pt x="1312163" y="5263183"/>
                  </a:lnTo>
                  <a:close/>
                </a:path>
                <a:path w="5528944" h="9429115">
                  <a:moveTo>
                    <a:pt x="1508638" y="5237783"/>
                  </a:moveTo>
                  <a:lnTo>
                    <a:pt x="1460077" y="5237783"/>
                  </a:lnTo>
                  <a:lnTo>
                    <a:pt x="1450560" y="5199683"/>
                  </a:lnTo>
                  <a:lnTo>
                    <a:pt x="1514792" y="5199683"/>
                  </a:lnTo>
                  <a:lnTo>
                    <a:pt x="1508638" y="5237783"/>
                  </a:lnTo>
                  <a:close/>
                </a:path>
                <a:path w="5528944" h="9429115">
                  <a:moveTo>
                    <a:pt x="1736583" y="5237783"/>
                  </a:moveTo>
                  <a:lnTo>
                    <a:pt x="1729836" y="5199683"/>
                  </a:lnTo>
                  <a:lnTo>
                    <a:pt x="1752342" y="5199683"/>
                  </a:lnTo>
                  <a:lnTo>
                    <a:pt x="1736583" y="5237783"/>
                  </a:lnTo>
                  <a:close/>
                </a:path>
                <a:path w="5528944" h="9429115">
                  <a:moveTo>
                    <a:pt x="3293191" y="5237783"/>
                  </a:moveTo>
                  <a:lnTo>
                    <a:pt x="3284418" y="5199683"/>
                  </a:lnTo>
                  <a:lnTo>
                    <a:pt x="3303980" y="5199683"/>
                  </a:lnTo>
                  <a:lnTo>
                    <a:pt x="3293191" y="5237783"/>
                  </a:lnTo>
                  <a:close/>
                </a:path>
                <a:path w="5528944" h="9429115">
                  <a:moveTo>
                    <a:pt x="4269003" y="5237783"/>
                  </a:moveTo>
                  <a:lnTo>
                    <a:pt x="4233645" y="5237783"/>
                  </a:lnTo>
                  <a:lnTo>
                    <a:pt x="4234369" y="5199683"/>
                  </a:lnTo>
                  <a:lnTo>
                    <a:pt x="4275095" y="5199683"/>
                  </a:lnTo>
                  <a:lnTo>
                    <a:pt x="4269003" y="5237783"/>
                  </a:lnTo>
                  <a:close/>
                </a:path>
                <a:path w="5528944" h="9429115">
                  <a:moveTo>
                    <a:pt x="4626323" y="5237783"/>
                  </a:moveTo>
                  <a:lnTo>
                    <a:pt x="4432867" y="5237783"/>
                  </a:lnTo>
                  <a:lnTo>
                    <a:pt x="4437657" y="5199683"/>
                  </a:lnTo>
                  <a:lnTo>
                    <a:pt x="4628228" y="5199683"/>
                  </a:lnTo>
                  <a:lnTo>
                    <a:pt x="4626323" y="5237783"/>
                  </a:lnTo>
                  <a:close/>
                </a:path>
                <a:path w="5528944" h="9429115">
                  <a:moveTo>
                    <a:pt x="4786313" y="5237783"/>
                  </a:moveTo>
                  <a:lnTo>
                    <a:pt x="4713555" y="5237783"/>
                  </a:lnTo>
                  <a:lnTo>
                    <a:pt x="4716783" y="5199683"/>
                  </a:lnTo>
                  <a:lnTo>
                    <a:pt x="4780570" y="5199683"/>
                  </a:lnTo>
                  <a:lnTo>
                    <a:pt x="4786313" y="5237783"/>
                  </a:lnTo>
                  <a:close/>
                </a:path>
                <a:path w="5528944" h="9429115">
                  <a:moveTo>
                    <a:pt x="5304735" y="5237783"/>
                  </a:moveTo>
                  <a:lnTo>
                    <a:pt x="5238030" y="5237783"/>
                  </a:lnTo>
                  <a:lnTo>
                    <a:pt x="5254322" y="5199683"/>
                  </a:lnTo>
                  <a:lnTo>
                    <a:pt x="5299274" y="5199683"/>
                  </a:lnTo>
                  <a:lnTo>
                    <a:pt x="5304735" y="5237783"/>
                  </a:lnTo>
                  <a:close/>
                </a:path>
                <a:path w="5528944" h="9429115">
                  <a:moveTo>
                    <a:pt x="192595" y="5263183"/>
                  </a:moveTo>
                  <a:lnTo>
                    <a:pt x="147186" y="5263183"/>
                  </a:lnTo>
                  <a:lnTo>
                    <a:pt x="116949" y="5237783"/>
                  </a:lnTo>
                  <a:lnTo>
                    <a:pt x="194853" y="5237783"/>
                  </a:lnTo>
                  <a:lnTo>
                    <a:pt x="192595" y="5263183"/>
                  </a:lnTo>
                  <a:close/>
                </a:path>
                <a:path w="5528944" h="9429115">
                  <a:moveTo>
                    <a:pt x="838390" y="5263183"/>
                  </a:moveTo>
                  <a:lnTo>
                    <a:pt x="794874" y="5263183"/>
                  </a:lnTo>
                  <a:lnTo>
                    <a:pt x="798117" y="5237783"/>
                  </a:lnTo>
                  <a:lnTo>
                    <a:pt x="837210" y="5237783"/>
                  </a:lnTo>
                  <a:lnTo>
                    <a:pt x="838390" y="5263183"/>
                  </a:lnTo>
                  <a:close/>
                </a:path>
                <a:path w="5528944" h="9429115">
                  <a:moveTo>
                    <a:pt x="903936" y="5263183"/>
                  </a:moveTo>
                  <a:lnTo>
                    <a:pt x="862338" y="5263183"/>
                  </a:lnTo>
                  <a:lnTo>
                    <a:pt x="864479" y="5237783"/>
                  </a:lnTo>
                  <a:lnTo>
                    <a:pt x="905255" y="5237783"/>
                  </a:lnTo>
                  <a:lnTo>
                    <a:pt x="903936" y="5263183"/>
                  </a:lnTo>
                  <a:close/>
                </a:path>
                <a:path w="5528944" h="9429115">
                  <a:moveTo>
                    <a:pt x="1590213" y="5263183"/>
                  </a:moveTo>
                  <a:lnTo>
                    <a:pt x="1572661" y="5263183"/>
                  </a:lnTo>
                  <a:lnTo>
                    <a:pt x="1580291" y="5237783"/>
                  </a:lnTo>
                  <a:lnTo>
                    <a:pt x="1586906" y="5237783"/>
                  </a:lnTo>
                  <a:lnTo>
                    <a:pt x="1590213" y="5263183"/>
                  </a:lnTo>
                  <a:close/>
                </a:path>
                <a:path w="5528944" h="9429115">
                  <a:moveTo>
                    <a:pt x="3397111" y="5263183"/>
                  </a:moveTo>
                  <a:lnTo>
                    <a:pt x="3369290" y="5263183"/>
                  </a:lnTo>
                  <a:lnTo>
                    <a:pt x="3376498" y="5237783"/>
                  </a:lnTo>
                  <a:lnTo>
                    <a:pt x="3391773" y="5237783"/>
                  </a:lnTo>
                  <a:lnTo>
                    <a:pt x="3397111" y="5263183"/>
                  </a:lnTo>
                  <a:close/>
                </a:path>
                <a:path w="5528944" h="9429115">
                  <a:moveTo>
                    <a:pt x="4491291" y="5263183"/>
                  </a:moveTo>
                  <a:lnTo>
                    <a:pt x="4405762" y="5263183"/>
                  </a:lnTo>
                  <a:lnTo>
                    <a:pt x="4420330" y="5237783"/>
                  </a:lnTo>
                  <a:lnTo>
                    <a:pt x="4509653" y="5237783"/>
                  </a:lnTo>
                  <a:lnTo>
                    <a:pt x="4491291" y="5263183"/>
                  </a:lnTo>
                  <a:close/>
                </a:path>
                <a:path w="5528944" h="9429115">
                  <a:moveTo>
                    <a:pt x="5297557" y="5263183"/>
                  </a:moveTo>
                  <a:lnTo>
                    <a:pt x="5270578" y="5263183"/>
                  </a:lnTo>
                  <a:lnTo>
                    <a:pt x="5262877" y="5237783"/>
                  </a:lnTo>
                  <a:lnTo>
                    <a:pt x="5303290" y="5237783"/>
                  </a:lnTo>
                  <a:lnTo>
                    <a:pt x="5297557" y="5263183"/>
                  </a:lnTo>
                  <a:close/>
                </a:path>
                <a:path w="5528944" h="9429115">
                  <a:moveTo>
                    <a:pt x="485628" y="5301283"/>
                  </a:moveTo>
                  <a:lnTo>
                    <a:pt x="455567" y="5301283"/>
                  </a:lnTo>
                  <a:lnTo>
                    <a:pt x="456878" y="5263183"/>
                  </a:lnTo>
                  <a:lnTo>
                    <a:pt x="489754" y="5263183"/>
                  </a:lnTo>
                  <a:lnTo>
                    <a:pt x="485628" y="5301283"/>
                  </a:lnTo>
                  <a:close/>
                </a:path>
                <a:path w="5528944" h="9429115">
                  <a:moveTo>
                    <a:pt x="607344" y="5301283"/>
                  </a:moveTo>
                  <a:lnTo>
                    <a:pt x="546861" y="5301283"/>
                  </a:lnTo>
                  <a:lnTo>
                    <a:pt x="549066" y="5263183"/>
                  </a:lnTo>
                  <a:lnTo>
                    <a:pt x="605442" y="5263183"/>
                  </a:lnTo>
                  <a:lnTo>
                    <a:pt x="607344" y="5301283"/>
                  </a:lnTo>
                  <a:close/>
                </a:path>
                <a:path w="5528944" h="9429115">
                  <a:moveTo>
                    <a:pt x="712223" y="5301283"/>
                  </a:moveTo>
                  <a:lnTo>
                    <a:pt x="701614" y="5301283"/>
                  </a:lnTo>
                  <a:lnTo>
                    <a:pt x="699519" y="5263183"/>
                  </a:lnTo>
                  <a:lnTo>
                    <a:pt x="707770" y="5263183"/>
                  </a:lnTo>
                  <a:lnTo>
                    <a:pt x="712223" y="5301283"/>
                  </a:lnTo>
                  <a:close/>
                </a:path>
                <a:path w="5528944" h="9429115">
                  <a:moveTo>
                    <a:pt x="893795" y="5301283"/>
                  </a:moveTo>
                  <a:lnTo>
                    <a:pt x="869799" y="5301283"/>
                  </a:lnTo>
                  <a:lnTo>
                    <a:pt x="863582" y="5263183"/>
                  </a:lnTo>
                  <a:lnTo>
                    <a:pt x="896578" y="5263183"/>
                  </a:lnTo>
                  <a:lnTo>
                    <a:pt x="893795" y="5301283"/>
                  </a:lnTo>
                  <a:close/>
                </a:path>
                <a:path w="5528944" h="9429115">
                  <a:moveTo>
                    <a:pt x="1110073" y="5301283"/>
                  </a:moveTo>
                  <a:lnTo>
                    <a:pt x="1077141" y="5301283"/>
                  </a:lnTo>
                  <a:lnTo>
                    <a:pt x="1069985" y="5263183"/>
                  </a:lnTo>
                  <a:lnTo>
                    <a:pt x="1104080" y="5263183"/>
                  </a:lnTo>
                  <a:lnTo>
                    <a:pt x="1110073" y="5301283"/>
                  </a:lnTo>
                  <a:close/>
                </a:path>
                <a:path w="5528944" h="9429115">
                  <a:moveTo>
                    <a:pt x="1344002" y="5326683"/>
                  </a:moveTo>
                  <a:lnTo>
                    <a:pt x="1262828" y="5326683"/>
                  </a:lnTo>
                  <a:lnTo>
                    <a:pt x="1262828" y="5263183"/>
                  </a:lnTo>
                  <a:lnTo>
                    <a:pt x="1324424" y="5263183"/>
                  </a:lnTo>
                  <a:lnTo>
                    <a:pt x="1338077" y="5301283"/>
                  </a:lnTo>
                  <a:lnTo>
                    <a:pt x="1342665" y="5301283"/>
                  </a:lnTo>
                  <a:lnTo>
                    <a:pt x="1344002" y="5326683"/>
                  </a:lnTo>
                  <a:close/>
                </a:path>
                <a:path w="5528944" h="9429115">
                  <a:moveTo>
                    <a:pt x="1764744" y="5301283"/>
                  </a:moveTo>
                  <a:lnTo>
                    <a:pt x="1738286" y="5301283"/>
                  </a:lnTo>
                  <a:lnTo>
                    <a:pt x="1747356" y="5263183"/>
                  </a:lnTo>
                  <a:lnTo>
                    <a:pt x="1764744" y="5301283"/>
                  </a:lnTo>
                  <a:close/>
                </a:path>
                <a:path w="5528944" h="9429115">
                  <a:moveTo>
                    <a:pt x="3381917" y="5301283"/>
                  </a:moveTo>
                  <a:lnTo>
                    <a:pt x="3372880" y="5301283"/>
                  </a:lnTo>
                  <a:lnTo>
                    <a:pt x="3365480" y="5263183"/>
                  </a:lnTo>
                  <a:lnTo>
                    <a:pt x="3389794" y="5263183"/>
                  </a:lnTo>
                  <a:lnTo>
                    <a:pt x="3381917" y="5301283"/>
                  </a:lnTo>
                  <a:close/>
                </a:path>
                <a:path w="5528944" h="9429115">
                  <a:moveTo>
                    <a:pt x="4340477" y="5301283"/>
                  </a:moveTo>
                  <a:lnTo>
                    <a:pt x="4294990" y="5301283"/>
                  </a:lnTo>
                  <a:lnTo>
                    <a:pt x="4302138" y="5263183"/>
                  </a:lnTo>
                  <a:lnTo>
                    <a:pt x="4326338" y="5263183"/>
                  </a:lnTo>
                  <a:lnTo>
                    <a:pt x="4340477" y="5301283"/>
                  </a:lnTo>
                  <a:close/>
                </a:path>
                <a:path w="5528944" h="9429115">
                  <a:moveTo>
                    <a:pt x="4380997" y="5364783"/>
                  </a:moveTo>
                  <a:lnTo>
                    <a:pt x="4366327" y="5364783"/>
                  </a:lnTo>
                  <a:lnTo>
                    <a:pt x="4292621" y="5301283"/>
                  </a:lnTo>
                  <a:lnTo>
                    <a:pt x="4367900" y="5301283"/>
                  </a:lnTo>
                  <a:lnTo>
                    <a:pt x="4388504" y="5263183"/>
                  </a:lnTo>
                  <a:lnTo>
                    <a:pt x="4459838" y="5263183"/>
                  </a:lnTo>
                  <a:lnTo>
                    <a:pt x="4430001" y="5301283"/>
                  </a:lnTo>
                  <a:lnTo>
                    <a:pt x="4411695" y="5326683"/>
                  </a:lnTo>
                  <a:lnTo>
                    <a:pt x="4394474" y="5326683"/>
                  </a:lnTo>
                  <a:lnTo>
                    <a:pt x="4380997" y="5364783"/>
                  </a:lnTo>
                  <a:close/>
                </a:path>
                <a:path w="5528944" h="9429115">
                  <a:moveTo>
                    <a:pt x="5361605" y="5301283"/>
                  </a:moveTo>
                  <a:lnTo>
                    <a:pt x="5341537" y="5301283"/>
                  </a:lnTo>
                  <a:lnTo>
                    <a:pt x="5350083" y="5263183"/>
                  </a:lnTo>
                  <a:lnTo>
                    <a:pt x="5366096" y="5263183"/>
                  </a:lnTo>
                  <a:lnTo>
                    <a:pt x="5361605" y="5301283"/>
                  </a:lnTo>
                  <a:close/>
                </a:path>
                <a:path w="5528944" h="9429115">
                  <a:moveTo>
                    <a:pt x="52442" y="5326683"/>
                  </a:moveTo>
                  <a:lnTo>
                    <a:pt x="30414" y="5326683"/>
                  </a:lnTo>
                  <a:lnTo>
                    <a:pt x="36532" y="5301283"/>
                  </a:lnTo>
                  <a:lnTo>
                    <a:pt x="46389" y="5301283"/>
                  </a:lnTo>
                  <a:lnTo>
                    <a:pt x="52442" y="5326683"/>
                  </a:lnTo>
                  <a:close/>
                </a:path>
                <a:path w="5528944" h="9429115">
                  <a:moveTo>
                    <a:pt x="600132" y="5326683"/>
                  </a:moveTo>
                  <a:lnTo>
                    <a:pt x="538450" y="5326683"/>
                  </a:lnTo>
                  <a:lnTo>
                    <a:pt x="542482" y="5301283"/>
                  </a:lnTo>
                  <a:lnTo>
                    <a:pt x="603536" y="5301283"/>
                  </a:lnTo>
                  <a:lnTo>
                    <a:pt x="600132" y="5326683"/>
                  </a:lnTo>
                  <a:close/>
                </a:path>
                <a:path w="5528944" h="9429115">
                  <a:moveTo>
                    <a:pt x="685411" y="5326683"/>
                  </a:moveTo>
                  <a:lnTo>
                    <a:pt x="636615" y="5326683"/>
                  </a:lnTo>
                  <a:lnTo>
                    <a:pt x="635438" y="5301283"/>
                  </a:lnTo>
                  <a:lnTo>
                    <a:pt x="678558" y="5301283"/>
                  </a:lnTo>
                  <a:lnTo>
                    <a:pt x="685411" y="5326683"/>
                  </a:lnTo>
                  <a:close/>
                </a:path>
                <a:path w="5528944" h="9429115">
                  <a:moveTo>
                    <a:pt x="1046179" y="5326683"/>
                  </a:moveTo>
                  <a:lnTo>
                    <a:pt x="1017645" y="5326683"/>
                  </a:lnTo>
                  <a:lnTo>
                    <a:pt x="1028213" y="5301283"/>
                  </a:lnTo>
                  <a:lnTo>
                    <a:pt x="1037488" y="5301283"/>
                  </a:lnTo>
                  <a:lnTo>
                    <a:pt x="1046179" y="5326683"/>
                  </a:lnTo>
                  <a:close/>
                </a:path>
                <a:path w="5528944" h="9429115">
                  <a:moveTo>
                    <a:pt x="2559786" y="5364783"/>
                  </a:moveTo>
                  <a:lnTo>
                    <a:pt x="2480057" y="5364783"/>
                  </a:lnTo>
                  <a:lnTo>
                    <a:pt x="2545906" y="5301283"/>
                  </a:lnTo>
                  <a:lnTo>
                    <a:pt x="2552613" y="5326683"/>
                  </a:lnTo>
                  <a:lnTo>
                    <a:pt x="2572112" y="5326683"/>
                  </a:lnTo>
                  <a:lnTo>
                    <a:pt x="2559786" y="5364783"/>
                  </a:lnTo>
                  <a:close/>
                </a:path>
                <a:path w="5528944" h="9429115">
                  <a:moveTo>
                    <a:pt x="564872" y="5364783"/>
                  </a:moveTo>
                  <a:lnTo>
                    <a:pt x="558490" y="5326683"/>
                  </a:lnTo>
                  <a:lnTo>
                    <a:pt x="571835" y="5326683"/>
                  </a:lnTo>
                  <a:lnTo>
                    <a:pt x="564872" y="5364783"/>
                  </a:lnTo>
                  <a:close/>
                </a:path>
                <a:path w="5528944" h="9429115">
                  <a:moveTo>
                    <a:pt x="858266" y="5364783"/>
                  </a:moveTo>
                  <a:lnTo>
                    <a:pt x="849294" y="5364783"/>
                  </a:lnTo>
                  <a:lnTo>
                    <a:pt x="853128" y="5326683"/>
                  </a:lnTo>
                  <a:lnTo>
                    <a:pt x="858266" y="5364783"/>
                  </a:lnTo>
                  <a:close/>
                </a:path>
                <a:path w="5528944" h="9429115">
                  <a:moveTo>
                    <a:pt x="1049563" y="5364783"/>
                  </a:moveTo>
                  <a:lnTo>
                    <a:pt x="1010753" y="5364783"/>
                  </a:lnTo>
                  <a:lnTo>
                    <a:pt x="1013140" y="5326683"/>
                  </a:lnTo>
                  <a:lnTo>
                    <a:pt x="1055036" y="5326683"/>
                  </a:lnTo>
                  <a:lnTo>
                    <a:pt x="1049563" y="5364783"/>
                  </a:lnTo>
                  <a:close/>
                </a:path>
                <a:path w="5528944" h="9429115">
                  <a:moveTo>
                    <a:pt x="1588714" y="5364783"/>
                  </a:moveTo>
                  <a:lnTo>
                    <a:pt x="1461701" y="5364783"/>
                  </a:lnTo>
                  <a:lnTo>
                    <a:pt x="1493052" y="5326683"/>
                  </a:lnTo>
                  <a:lnTo>
                    <a:pt x="1585166" y="5326683"/>
                  </a:lnTo>
                  <a:lnTo>
                    <a:pt x="1588714" y="5364783"/>
                  </a:lnTo>
                  <a:close/>
                </a:path>
                <a:path w="5528944" h="9429115">
                  <a:moveTo>
                    <a:pt x="2748150" y="5364783"/>
                  </a:moveTo>
                  <a:lnTo>
                    <a:pt x="2679374" y="5364783"/>
                  </a:lnTo>
                  <a:lnTo>
                    <a:pt x="2684779" y="5326683"/>
                  </a:lnTo>
                  <a:lnTo>
                    <a:pt x="2734420" y="5326683"/>
                  </a:lnTo>
                  <a:lnTo>
                    <a:pt x="2748150" y="5364783"/>
                  </a:lnTo>
                  <a:close/>
                </a:path>
                <a:path w="5528944" h="9429115">
                  <a:moveTo>
                    <a:pt x="4270909" y="5364783"/>
                  </a:moveTo>
                  <a:lnTo>
                    <a:pt x="4178503" y="5364783"/>
                  </a:lnTo>
                  <a:lnTo>
                    <a:pt x="4197903" y="5326683"/>
                  </a:lnTo>
                  <a:lnTo>
                    <a:pt x="4241812" y="5326683"/>
                  </a:lnTo>
                  <a:lnTo>
                    <a:pt x="4270909" y="5364783"/>
                  </a:lnTo>
                  <a:close/>
                </a:path>
                <a:path w="5528944" h="9429115">
                  <a:moveTo>
                    <a:pt x="1059845" y="5402883"/>
                  </a:moveTo>
                  <a:lnTo>
                    <a:pt x="1004838" y="5402883"/>
                  </a:lnTo>
                  <a:lnTo>
                    <a:pt x="1008075" y="5364783"/>
                  </a:lnTo>
                  <a:lnTo>
                    <a:pt x="1055621" y="5364783"/>
                  </a:lnTo>
                  <a:lnTo>
                    <a:pt x="1059845" y="5402883"/>
                  </a:lnTo>
                  <a:close/>
                </a:path>
                <a:path w="5528944" h="9429115">
                  <a:moveTo>
                    <a:pt x="1255381" y="5402883"/>
                  </a:moveTo>
                  <a:lnTo>
                    <a:pt x="1215363" y="5402883"/>
                  </a:lnTo>
                  <a:lnTo>
                    <a:pt x="1230478" y="5364783"/>
                  </a:lnTo>
                  <a:lnTo>
                    <a:pt x="1249896" y="5364783"/>
                  </a:lnTo>
                  <a:lnTo>
                    <a:pt x="1255381" y="5402883"/>
                  </a:lnTo>
                  <a:close/>
                </a:path>
                <a:path w="5528944" h="9429115">
                  <a:moveTo>
                    <a:pt x="1517403" y="5402883"/>
                  </a:moveTo>
                  <a:lnTo>
                    <a:pt x="1425801" y="5402883"/>
                  </a:lnTo>
                  <a:lnTo>
                    <a:pt x="1446209" y="5364783"/>
                  </a:lnTo>
                  <a:lnTo>
                    <a:pt x="1557139" y="5364783"/>
                  </a:lnTo>
                  <a:lnTo>
                    <a:pt x="1517403" y="5402883"/>
                  </a:lnTo>
                  <a:close/>
                </a:path>
                <a:path w="5528944" h="9429115">
                  <a:moveTo>
                    <a:pt x="1723362" y="5529883"/>
                  </a:moveTo>
                  <a:lnTo>
                    <a:pt x="1677835" y="5529883"/>
                  </a:lnTo>
                  <a:lnTo>
                    <a:pt x="1669358" y="5491783"/>
                  </a:lnTo>
                  <a:lnTo>
                    <a:pt x="1675480" y="5466383"/>
                  </a:lnTo>
                  <a:lnTo>
                    <a:pt x="1674941" y="5428283"/>
                  </a:lnTo>
                  <a:lnTo>
                    <a:pt x="1674819" y="5402883"/>
                  </a:lnTo>
                  <a:lnTo>
                    <a:pt x="1682194" y="5364783"/>
                  </a:lnTo>
                  <a:lnTo>
                    <a:pt x="1717379" y="5364783"/>
                  </a:lnTo>
                  <a:lnTo>
                    <a:pt x="1718868" y="5402883"/>
                  </a:lnTo>
                  <a:lnTo>
                    <a:pt x="1714116" y="5402883"/>
                  </a:lnTo>
                  <a:lnTo>
                    <a:pt x="1712352" y="5428283"/>
                  </a:lnTo>
                  <a:lnTo>
                    <a:pt x="1734815" y="5466383"/>
                  </a:lnTo>
                  <a:lnTo>
                    <a:pt x="1727002" y="5466383"/>
                  </a:lnTo>
                  <a:lnTo>
                    <a:pt x="1723704" y="5491783"/>
                  </a:lnTo>
                  <a:lnTo>
                    <a:pt x="1721717" y="5491783"/>
                  </a:lnTo>
                  <a:lnTo>
                    <a:pt x="1723362" y="5529883"/>
                  </a:lnTo>
                  <a:close/>
                </a:path>
                <a:path w="5528944" h="9429115">
                  <a:moveTo>
                    <a:pt x="2276415" y="5402883"/>
                  </a:moveTo>
                  <a:lnTo>
                    <a:pt x="2259069" y="5402883"/>
                  </a:lnTo>
                  <a:lnTo>
                    <a:pt x="2256272" y="5364783"/>
                  </a:lnTo>
                  <a:lnTo>
                    <a:pt x="2280770" y="5364783"/>
                  </a:lnTo>
                  <a:lnTo>
                    <a:pt x="2276415" y="5402883"/>
                  </a:lnTo>
                  <a:close/>
                </a:path>
                <a:path w="5528944" h="9429115">
                  <a:moveTo>
                    <a:pt x="2758585" y="5402883"/>
                  </a:moveTo>
                  <a:lnTo>
                    <a:pt x="2687615" y="5402883"/>
                  </a:lnTo>
                  <a:lnTo>
                    <a:pt x="2681151" y="5364783"/>
                  </a:lnTo>
                  <a:lnTo>
                    <a:pt x="2758944" y="5364783"/>
                  </a:lnTo>
                  <a:lnTo>
                    <a:pt x="2758585" y="5402883"/>
                  </a:lnTo>
                  <a:close/>
                </a:path>
                <a:path w="5528944" h="9429115">
                  <a:moveTo>
                    <a:pt x="3918771" y="5428283"/>
                  </a:moveTo>
                  <a:lnTo>
                    <a:pt x="3925216" y="5402883"/>
                  </a:lnTo>
                  <a:lnTo>
                    <a:pt x="3936146" y="5364783"/>
                  </a:lnTo>
                  <a:lnTo>
                    <a:pt x="3991050" y="5364783"/>
                  </a:lnTo>
                  <a:lnTo>
                    <a:pt x="3993494" y="5402883"/>
                  </a:lnTo>
                  <a:lnTo>
                    <a:pt x="3937477" y="5402883"/>
                  </a:lnTo>
                  <a:lnTo>
                    <a:pt x="3918771" y="5428283"/>
                  </a:lnTo>
                  <a:close/>
                </a:path>
                <a:path w="5528944" h="9429115">
                  <a:moveTo>
                    <a:pt x="4838285" y="5402883"/>
                  </a:moveTo>
                  <a:lnTo>
                    <a:pt x="4792426" y="5402883"/>
                  </a:lnTo>
                  <a:lnTo>
                    <a:pt x="4797173" y="5364783"/>
                  </a:lnTo>
                  <a:lnTo>
                    <a:pt x="4832452" y="5364783"/>
                  </a:lnTo>
                  <a:lnTo>
                    <a:pt x="4838285" y="5402883"/>
                  </a:lnTo>
                  <a:close/>
                </a:path>
                <a:path w="5528944" h="9429115">
                  <a:moveTo>
                    <a:pt x="814879" y="5428283"/>
                  </a:moveTo>
                  <a:lnTo>
                    <a:pt x="778139" y="5428283"/>
                  </a:lnTo>
                  <a:lnTo>
                    <a:pt x="779069" y="5402883"/>
                  </a:lnTo>
                  <a:lnTo>
                    <a:pt x="816025" y="5402883"/>
                  </a:lnTo>
                  <a:lnTo>
                    <a:pt x="814879" y="5428283"/>
                  </a:lnTo>
                  <a:close/>
                </a:path>
                <a:path w="5528944" h="9429115">
                  <a:moveTo>
                    <a:pt x="1155289" y="5428283"/>
                  </a:moveTo>
                  <a:lnTo>
                    <a:pt x="1008015" y="5428283"/>
                  </a:lnTo>
                  <a:lnTo>
                    <a:pt x="1003470" y="5402883"/>
                  </a:lnTo>
                  <a:lnTo>
                    <a:pt x="1138924" y="5402883"/>
                  </a:lnTo>
                  <a:lnTo>
                    <a:pt x="1155289" y="5428283"/>
                  </a:lnTo>
                  <a:close/>
                </a:path>
                <a:path w="5528944" h="9429115">
                  <a:moveTo>
                    <a:pt x="1243215" y="5428283"/>
                  </a:moveTo>
                  <a:lnTo>
                    <a:pt x="1155289" y="5428283"/>
                  </a:lnTo>
                  <a:lnTo>
                    <a:pt x="1170506" y="5402883"/>
                  </a:lnTo>
                  <a:lnTo>
                    <a:pt x="1250108" y="5402883"/>
                  </a:lnTo>
                  <a:lnTo>
                    <a:pt x="1243215" y="5428283"/>
                  </a:lnTo>
                  <a:close/>
                </a:path>
                <a:path w="5528944" h="9429115">
                  <a:moveTo>
                    <a:pt x="1342564" y="5428283"/>
                  </a:moveTo>
                  <a:lnTo>
                    <a:pt x="1316823" y="5428283"/>
                  </a:lnTo>
                  <a:lnTo>
                    <a:pt x="1320236" y="5402883"/>
                  </a:lnTo>
                  <a:lnTo>
                    <a:pt x="1337324" y="5402883"/>
                  </a:lnTo>
                  <a:lnTo>
                    <a:pt x="1342564" y="5428283"/>
                  </a:lnTo>
                  <a:close/>
                </a:path>
                <a:path w="5528944" h="9429115">
                  <a:moveTo>
                    <a:pt x="1457302" y="5428283"/>
                  </a:moveTo>
                  <a:lnTo>
                    <a:pt x="1410501" y="5428283"/>
                  </a:lnTo>
                  <a:lnTo>
                    <a:pt x="1413152" y="5402883"/>
                  </a:lnTo>
                  <a:lnTo>
                    <a:pt x="1480000" y="5402883"/>
                  </a:lnTo>
                  <a:lnTo>
                    <a:pt x="1457302" y="5428283"/>
                  </a:lnTo>
                  <a:close/>
                </a:path>
                <a:path w="5528944" h="9429115">
                  <a:moveTo>
                    <a:pt x="2470954" y="5428283"/>
                  </a:moveTo>
                  <a:lnTo>
                    <a:pt x="2419217" y="5428283"/>
                  </a:lnTo>
                  <a:lnTo>
                    <a:pt x="2414960" y="5402883"/>
                  </a:lnTo>
                  <a:lnTo>
                    <a:pt x="2461860" y="5402883"/>
                  </a:lnTo>
                  <a:lnTo>
                    <a:pt x="2470954" y="5428283"/>
                  </a:lnTo>
                  <a:close/>
                </a:path>
                <a:path w="5528944" h="9429115">
                  <a:moveTo>
                    <a:pt x="4818273" y="5428283"/>
                  </a:moveTo>
                  <a:lnTo>
                    <a:pt x="4808357" y="5428283"/>
                  </a:lnTo>
                  <a:lnTo>
                    <a:pt x="4800071" y="5402883"/>
                  </a:lnTo>
                  <a:lnTo>
                    <a:pt x="4827811" y="5402883"/>
                  </a:lnTo>
                  <a:lnTo>
                    <a:pt x="4818273" y="5428283"/>
                  </a:lnTo>
                  <a:close/>
                </a:path>
                <a:path w="5528944" h="9429115">
                  <a:moveTo>
                    <a:pt x="592812" y="5466383"/>
                  </a:moveTo>
                  <a:lnTo>
                    <a:pt x="547157" y="5466383"/>
                  </a:lnTo>
                  <a:lnTo>
                    <a:pt x="549776" y="5428283"/>
                  </a:lnTo>
                  <a:lnTo>
                    <a:pt x="588280" y="5428283"/>
                  </a:lnTo>
                  <a:lnTo>
                    <a:pt x="592812" y="5466383"/>
                  </a:lnTo>
                  <a:close/>
                </a:path>
                <a:path w="5528944" h="9429115">
                  <a:moveTo>
                    <a:pt x="2273795" y="5529883"/>
                  </a:moveTo>
                  <a:lnTo>
                    <a:pt x="2205870" y="5529883"/>
                  </a:lnTo>
                  <a:lnTo>
                    <a:pt x="2190493" y="5491783"/>
                  </a:lnTo>
                  <a:lnTo>
                    <a:pt x="2195089" y="5491783"/>
                  </a:lnTo>
                  <a:lnTo>
                    <a:pt x="2200001" y="5466383"/>
                  </a:lnTo>
                  <a:lnTo>
                    <a:pt x="2259298" y="5466383"/>
                  </a:lnTo>
                  <a:lnTo>
                    <a:pt x="2271536" y="5428283"/>
                  </a:lnTo>
                  <a:lnTo>
                    <a:pt x="2300482" y="5466383"/>
                  </a:lnTo>
                  <a:lnTo>
                    <a:pt x="2273795" y="5529883"/>
                  </a:lnTo>
                  <a:close/>
                </a:path>
                <a:path w="5528944" h="9429115">
                  <a:moveTo>
                    <a:pt x="2388600" y="5466383"/>
                  </a:moveTo>
                  <a:lnTo>
                    <a:pt x="2352781" y="5466383"/>
                  </a:lnTo>
                  <a:lnTo>
                    <a:pt x="2333863" y="5428283"/>
                  </a:lnTo>
                  <a:lnTo>
                    <a:pt x="2385907" y="5428283"/>
                  </a:lnTo>
                  <a:lnTo>
                    <a:pt x="2388600" y="5466383"/>
                  </a:lnTo>
                  <a:close/>
                </a:path>
                <a:path w="5528944" h="9429115">
                  <a:moveTo>
                    <a:pt x="2779456" y="5466383"/>
                  </a:moveTo>
                  <a:lnTo>
                    <a:pt x="2753148" y="5466383"/>
                  </a:lnTo>
                  <a:lnTo>
                    <a:pt x="2762022" y="5428283"/>
                  </a:lnTo>
                  <a:lnTo>
                    <a:pt x="2770078" y="5428283"/>
                  </a:lnTo>
                  <a:lnTo>
                    <a:pt x="2779456" y="5466383"/>
                  </a:lnTo>
                  <a:close/>
                </a:path>
                <a:path w="5528944" h="9429115">
                  <a:moveTo>
                    <a:pt x="3128342" y="5466383"/>
                  </a:moveTo>
                  <a:lnTo>
                    <a:pt x="3087016" y="5466383"/>
                  </a:lnTo>
                  <a:lnTo>
                    <a:pt x="3081908" y="5428283"/>
                  </a:lnTo>
                  <a:lnTo>
                    <a:pt x="3139539" y="5428283"/>
                  </a:lnTo>
                  <a:lnTo>
                    <a:pt x="3128342" y="5466383"/>
                  </a:lnTo>
                  <a:close/>
                </a:path>
                <a:path w="5528944" h="9429115">
                  <a:moveTo>
                    <a:pt x="3412232" y="5466383"/>
                  </a:moveTo>
                  <a:lnTo>
                    <a:pt x="3329173" y="5466383"/>
                  </a:lnTo>
                  <a:lnTo>
                    <a:pt x="3306440" y="5428283"/>
                  </a:lnTo>
                  <a:lnTo>
                    <a:pt x="3406837" y="5428283"/>
                  </a:lnTo>
                  <a:lnTo>
                    <a:pt x="3412232" y="5466383"/>
                  </a:lnTo>
                  <a:close/>
                </a:path>
                <a:path w="5528944" h="9429115">
                  <a:moveTo>
                    <a:pt x="3618820" y="5466383"/>
                  </a:moveTo>
                  <a:lnTo>
                    <a:pt x="3588013" y="5466383"/>
                  </a:lnTo>
                  <a:lnTo>
                    <a:pt x="3594006" y="5428283"/>
                  </a:lnTo>
                  <a:lnTo>
                    <a:pt x="3614316" y="5428283"/>
                  </a:lnTo>
                  <a:lnTo>
                    <a:pt x="3618820" y="5466383"/>
                  </a:lnTo>
                  <a:close/>
                </a:path>
                <a:path w="5528944" h="9429115">
                  <a:moveTo>
                    <a:pt x="5299015" y="5491783"/>
                  </a:moveTo>
                  <a:lnTo>
                    <a:pt x="5220094" y="5491783"/>
                  </a:lnTo>
                  <a:lnTo>
                    <a:pt x="5205776" y="5466383"/>
                  </a:lnTo>
                  <a:lnTo>
                    <a:pt x="5195037" y="5428283"/>
                  </a:lnTo>
                  <a:lnTo>
                    <a:pt x="5205777" y="5428283"/>
                  </a:lnTo>
                  <a:lnTo>
                    <a:pt x="5228473" y="5466383"/>
                  </a:lnTo>
                  <a:lnTo>
                    <a:pt x="5304437" y="5466383"/>
                  </a:lnTo>
                  <a:lnTo>
                    <a:pt x="5299015" y="5491783"/>
                  </a:lnTo>
                  <a:close/>
                </a:path>
                <a:path w="5528944" h="9429115">
                  <a:moveTo>
                    <a:pt x="26205" y="5491783"/>
                  </a:moveTo>
                  <a:lnTo>
                    <a:pt x="0" y="5491783"/>
                  </a:lnTo>
                  <a:lnTo>
                    <a:pt x="0" y="5466383"/>
                  </a:lnTo>
                  <a:lnTo>
                    <a:pt x="16800" y="5466383"/>
                  </a:lnTo>
                  <a:lnTo>
                    <a:pt x="26205" y="5491783"/>
                  </a:lnTo>
                  <a:close/>
                </a:path>
                <a:path w="5528944" h="9429115">
                  <a:moveTo>
                    <a:pt x="706466" y="5491783"/>
                  </a:moveTo>
                  <a:lnTo>
                    <a:pt x="699780" y="5491783"/>
                  </a:lnTo>
                  <a:lnTo>
                    <a:pt x="690874" y="5466383"/>
                  </a:lnTo>
                  <a:lnTo>
                    <a:pt x="712571" y="5466383"/>
                  </a:lnTo>
                  <a:lnTo>
                    <a:pt x="706466" y="5491783"/>
                  </a:lnTo>
                  <a:close/>
                </a:path>
                <a:path w="5528944" h="9429115">
                  <a:moveTo>
                    <a:pt x="896160" y="5491783"/>
                  </a:moveTo>
                  <a:lnTo>
                    <a:pt x="866321" y="5491783"/>
                  </a:lnTo>
                  <a:lnTo>
                    <a:pt x="867762" y="5466383"/>
                  </a:lnTo>
                  <a:lnTo>
                    <a:pt x="889673" y="5466383"/>
                  </a:lnTo>
                  <a:lnTo>
                    <a:pt x="896160" y="5491783"/>
                  </a:lnTo>
                  <a:close/>
                </a:path>
                <a:path w="5528944" h="9429115">
                  <a:moveTo>
                    <a:pt x="1896640" y="5491783"/>
                  </a:moveTo>
                  <a:lnTo>
                    <a:pt x="1856313" y="5491783"/>
                  </a:lnTo>
                  <a:lnTo>
                    <a:pt x="1852205" y="5466383"/>
                  </a:lnTo>
                  <a:lnTo>
                    <a:pt x="1893455" y="5466383"/>
                  </a:lnTo>
                  <a:lnTo>
                    <a:pt x="1896640" y="5491783"/>
                  </a:lnTo>
                  <a:close/>
                </a:path>
                <a:path w="5528944" h="9429115">
                  <a:moveTo>
                    <a:pt x="2016617" y="5491783"/>
                  </a:moveTo>
                  <a:lnTo>
                    <a:pt x="1995955" y="5491783"/>
                  </a:lnTo>
                  <a:lnTo>
                    <a:pt x="1996087" y="5466383"/>
                  </a:lnTo>
                  <a:lnTo>
                    <a:pt x="2017993" y="5466383"/>
                  </a:lnTo>
                  <a:lnTo>
                    <a:pt x="2016617" y="5491783"/>
                  </a:lnTo>
                  <a:close/>
                </a:path>
                <a:path w="5528944" h="9429115">
                  <a:moveTo>
                    <a:pt x="2544359" y="5491783"/>
                  </a:moveTo>
                  <a:lnTo>
                    <a:pt x="2477315" y="5491783"/>
                  </a:lnTo>
                  <a:lnTo>
                    <a:pt x="2493863" y="5466383"/>
                  </a:lnTo>
                  <a:lnTo>
                    <a:pt x="2529141" y="5466383"/>
                  </a:lnTo>
                  <a:lnTo>
                    <a:pt x="2544359" y="5491783"/>
                  </a:lnTo>
                  <a:close/>
                </a:path>
                <a:path w="5528944" h="9429115">
                  <a:moveTo>
                    <a:pt x="2691703" y="5491783"/>
                  </a:moveTo>
                  <a:lnTo>
                    <a:pt x="2665741" y="5491783"/>
                  </a:lnTo>
                  <a:lnTo>
                    <a:pt x="2673448" y="5466383"/>
                  </a:lnTo>
                  <a:lnTo>
                    <a:pt x="2683195" y="5466383"/>
                  </a:lnTo>
                  <a:lnTo>
                    <a:pt x="2691703" y="5491783"/>
                  </a:lnTo>
                  <a:close/>
                </a:path>
                <a:path w="5528944" h="9429115">
                  <a:moveTo>
                    <a:pt x="2781375" y="5491783"/>
                  </a:moveTo>
                  <a:lnTo>
                    <a:pt x="2767124" y="5491783"/>
                  </a:lnTo>
                  <a:lnTo>
                    <a:pt x="2759677" y="5466383"/>
                  </a:lnTo>
                  <a:lnTo>
                    <a:pt x="2788186" y="5466383"/>
                  </a:lnTo>
                  <a:lnTo>
                    <a:pt x="2781375" y="5491783"/>
                  </a:lnTo>
                  <a:close/>
                </a:path>
                <a:path w="5528944" h="9429115">
                  <a:moveTo>
                    <a:pt x="2979482" y="5491783"/>
                  </a:moveTo>
                  <a:lnTo>
                    <a:pt x="2961342" y="5491783"/>
                  </a:lnTo>
                  <a:lnTo>
                    <a:pt x="2966548" y="5466383"/>
                  </a:lnTo>
                  <a:lnTo>
                    <a:pt x="2973162" y="5466383"/>
                  </a:lnTo>
                  <a:lnTo>
                    <a:pt x="2979482" y="5491783"/>
                  </a:lnTo>
                  <a:close/>
                </a:path>
                <a:path w="5528944" h="9429115">
                  <a:moveTo>
                    <a:pt x="4463405" y="5491783"/>
                  </a:moveTo>
                  <a:lnTo>
                    <a:pt x="4381259" y="5491783"/>
                  </a:lnTo>
                  <a:lnTo>
                    <a:pt x="4381769" y="5466383"/>
                  </a:lnTo>
                  <a:lnTo>
                    <a:pt x="4444489" y="5466383"/>
                  </a:lnTo>
                  <a:lnTo>
                    <a:pt x="4463405" y="5491783"/>
                  </a:lnTo>
                  <a:close/>
                </a:path>
                <a:path w="5528944" h="9429115">
                  <a:moveTo>
                    <a:pt x="4709671" y="5593383"/>
                  </a:moveTo>
                  <a:lnTo>
                    <a:pt x="4505035" y="5593383"/>
                  </a:lnTo>
                  <a:lnTo>
                    <a:pt x="4477987" y="5555283"/>
                  </a:lnTo>
                  <a:lnTo>
                    <a:pt x="4448157" y="5529883"/>
                  </a:lnTo>
                  <a:lnTo>
                    <a:pt x="4415822" y="5491783"/>
                  </a:lnTo>
                  <a:lnTo>
                    <a:pt x="4561394" y="5491783"/>
                  </a:lnTo>
                  <a:lnTo>
                    <a:pt x="4572981" y="5466383"/>
                  </a:lnTo>
                  <a:lnTo>
                    <a:pt x="4652993" y="5466383"/>
                  </a:lnTo>
                  <a:lnTo>
                    <a:pt x="4680122" y="5491783"/>
                  </a:lnTo>
                  <a:lnTo>
                    <a:pt x="4688734" y="5529883"/>
                  </a:lnTo>
                  <a:lnTo>
                    <a:pt x="4762479" y="5529883"/>
                  </a:lnTo>
                  <a:lnTo>
                    <a:pt x="4781795" y="5555283"/>
                  </a:lnTo>
                  <a:lnTo>
                    <a:pt x="4732812" y="5555283"/>
                  </a:lnTo>
                  <a:lnTo>
                    <a:pt x="4709671" y="5593383"/>
                  </a:lnTo>
                  <a:close/>
                </a:path>
                <a:path w="5528944" h="9429115">
                  <a:moveTo>
                    <a:pt x="481323" y="5529883"/>
                  </a:moveTo>
                  <a:lnTo>
                    <a:pt x="448406" y="5529883"/>
                  </a:lnTo>
                  <a:lnTo>
                    <a:pt x="455078" y="5491783"/>
                  </a:lnTo>
                  <a:lnTo>
                    <a:pt x="473546" y="5491783"/>
                  </a:lnTo>
                  <a:lnTo>
                    <a:pt x="481323" y="5529883"/>
                  </a:lnTo>
                  <a:close/>
                </a:path>
                <a:path w="5528944" h="9429115">
                  <a:moveTo>
                    <a:pt x="572809" y="5529883"/>
                  </a:moveTo>
                  <a:lnTo>
                    <a:pt x="529999" y="5529883"/>
                  </a:lnTo>
                  <a:lnTo>
                    <a:pt x="530620" y="5491783"/>
                  </a:lnTo>
                  <a:lnTo>
                    <a:pt x="562841" y="5491783"/>
                  </a:lnTo>
                  <a:lnTo>
                    <a:pt x="572809" y="5529883"/>
                  </a:lnTo>
                  <a:close/>
                </a:path>
                <a:path w="5528944" h="9429115">
                  <a:moveTo>
                    <a:pt x="2522822" y="5555283"/>
                  </a:moveTo>
                  <a:lnTo>
                    <a:pt x="2477462" y="5555283"/>
                  </a:lnTo>
                  <a:lnTo>
                    <a:pt x="2460943" y="5529883"/>
                  </a:lnTo>
                  <a:lnTo>
                    <a:pt x="2445904" y="5529883"/>
                  </a:lnTo>
                  <a:lnTo>
                    <a:pt x="2445269" y="5491783"/>
                  </a:lnTo>
                  <a:lnTo>
                    <a:pt x="2569576" y="5491783"/>
                  </a:lnTo>
                  <a:lnTo>
                    <a:pt x="2583891" y="5529883"/>
                  </a:lnTo>
                  <a:lnTo>
                    <a:pt x="2522822" y="5555283"/>
                  </a:lnTo>
                  <a:close/>
                </a:path>
                <a:path w="5528944" h="9429115">
                  <a:moveTo>
                    <a:pt x="2690701" y="5529883"/>
                  </a:moveTo>
                  <a:lnTo>
                    <a:pt x="2664550" y="5529883"/>
                  </a:lnTo>
                  <a:lnTo>
                    <a:pt x="2658326" y="5491783"/>
                  </a:lnTo>
                  <a:lnTo>
                    <a:pt x="2696738" y="5491783"/>
                  </a:lnTo>
                  <a:lnTo>
                    <a:pt x="2690701" y="5529883"/>
                  </a:lnTo>
                  <a:close/>
                </a:path>
                <a:path w="5528944" h="9429115">
                  <a:moveTo>
                    <a:pt x="2996313" y="5529883"/>
                  </a:moveTo>
                  <a:lnTo>
                    <a:pt x="2953248" y="5529883"/>
                  </a:lnTo>
                  <a:lnTo>
                    <a:pt x="2947621" y="5491783"/>
                  </a:lnTo>
                  <a:lnTo>
                    <a:pt x="2999567" y="5491783"/>
                  </a:lnTo>
                  <a:lnTo>
                    <a:pt x="2996313" y="5529883"/>
                  </a:lnTo>
                  <a:close/>
                </a:path>
                <a:path w="5528944" h="9429115">
                  <a:moveTo>
                    <a:pt x="495911" y="5593383"/>
                  </a:moveTo>
                  <a:lnTo>
                    <a:pt x="475252" y="5555283"/>
                  </a:lnTo>
                  <a:lnTo>
                    <a:pt x="449217" y="5555283"/>
                  </a:lnTo>
                  <a:lnTo>
                    <a:pt x="446569" y="5529883"/>
                  </a:lnTo>
                  <a:lnTo>
                    <a:pt x="486816" y="5529883"/>
                  </a:lnTo>
                  <a:lnTo>
                    <a:pt x="491266" y="5555283"/>
                  </a:lnTo>
                  <a:lnTo>
                    <a:pt x="495911" y="5593383"/>
                  </a:lnTo>
                  <a:close/>
                </a:path>
                <a:path w="5528944" h="9429115">
                  <a:moveTo>
                    <a:pt x="576921" y="5555283"/>
                  </a:moveTo>
                  <a:lnTo>
                    <a:pt x="542449" y="5555283"/>
                  </a:lnTo>
                  <a:lnTo>
                    <a:pt x="534005" y="5529883"/>
                  </a:lnTo>
                  <a:lnTo>
                    <a:pt x="580360" y="5529883"/>
                  </a:lnTo>
                  <a:lnTo>
                    <a:pt x="576921" y="5555283"/>
                  </a:lnTo>
                  <a:close/>
                </a:path>
                <a:path w="5528944" h="9429115">
                  <a:moveTo>
                    <a:pt x="814454" y="5555283"/>
                  </a:moveTo>
                  <a:lnTo>
                    <a:pt x="681182" y="5555283"/>
                  </a:lnTo>
                  <a:lnTo>
                    <a:pt x="676588" y="5529883"/>
                  </a:lnTo>
                  <a:lnTo>
                    <a:pt x="809084" y="5529883"/>
                  </a:lnTo>
                  <a:lnTo>
                    <a:pt x="814454" y="5555283"/>
                  </a:lnTo>
                  <a:close/>
                </a:path>
                <a:path w="5528944" h="9429115">
                  <a:moveTo>
                    <a:pt x="2392595" y="5593383"/>
                  </a:moveTo>
                  <a:lnTo>
                    <a:pt x="2237580" y="5593383"/>
                  </a:lnTo>
                  <a:lnTo>
                    <a:pt x="2232202" y="5555283"/>
                  </a:lnTo>
                  <a:lnTo>
                    <a:pt x="2220724" y="5529883"/>
                  </a:lnTo>
                  <a:lnTo>
                    <a:pt x="2314544" y="5529883"/>
                  </a:lnTo>
                  <a:lnTo>
                    <a:pt x="2347738" y="5555283"/>
                  </a:lnTo>
                  <a:lnTo>
                    <a:pt x="2383593" y="5555283"/>
                  </a:lnTo>
                  <a:lnTo>
                    <a:pt x="2392595" y="5593383"/>
                  </a:lnTo>
                  <a:close/>
                </a:path>
                <a:path w="5528944" h="9429115">
                  <a:moveTo>
                    <a:pt x="4041674" y="5555283"/>
                  </a:moveTo>
                  <a:lnTo>
                    <a:pt x="4007050" y="5555283"/>
                  </a:lnTo>
                  <a:lnTo>
                    <a:pt x="4005985" y="5529883"/>
                  </a:lnTo>
                  <a:lnTo>
                    <a:pt x="4041989" y="5529883"/>
                  </a:lnTo>
                  <a:lnTo>
                    <a:pt x="4041674" y="5555283"/>
                  </a:lnTo>
                  <a:close/>
                </a:path>
                <a:path w="5528944" h="9429115">
                  <a:moveTo>
                    <a:pt x="4165451" y="5555283"/>
                  </a:moveTo>
                  <a:lnTo>
                    <a:pt x="4113279" y="5555283"/>
                  </a:lnTo>
                  <a:lnTo>
                    <a:pt x="4117389" y="5529883"/>
                  </a:lnTo>
                  <a:lnTo>
                    <a:pt x="4157436" y="5529883"/>
                  </a:lnTo>
                  <a:lnTo>
                    <a:pt x="4165451" y="5555283"/>
                  </a:lnTo>
                  <a:close/>
                </a:path>
                <a:path w="5528944" h="9429115">
                  <a:moveTo>
                    <a:pt x="5018737" y="5555283"/>
                  </a:moveTo>
                  <a:lnTo>
                    <a:pt x="4979910" y="5555283"/>
                  </a:lnTo>
                  <a:lnTo>
                    <a:pt x="4985149" y="5529883"/>
                  </a:lnTo>
                  <a:lnTo>
                    <a:pt x="4996860" y="5529883"/>
                  </a:lnTo>
                  <a:lnTo>
                    <a:pt x="5018737" y="5555283"/>
                  </a:lnTo>
                  <a:close/>
                </a:path>
                <a:path w="5528944" h="9429115">
                  <a:moveTo>
                    <a:pt x="104609" y="5593383"/>
                  </a:moveTo>
                  <a:lnTo>
                    <a:pt x="99795" y="5555283"/>
                  </a:lnTo>
                  <a:lnTo>
                    <a:pt x="112370" y="5555283"/>
                  </a:lnTo>
                  <a:lnTo>
                    <a:pt x="104609" y="5593383"/>
                  </a:lnTo>
                  <a:close/>
                </a:path>
                <a:path w="5528944" h="9429115">
                  <a:moveTo>
                    <a:pt x="266598" y="5593383"/>
                  </a:moveTo>
                  <a:lnTo>
                    <a:pt x="236269" y="5593383"/>
                  </a:lnTo>
                  <a:lnTo>
                    <a:pt x="241561" y="5555283"/>
                  </a:lnTo>
                  <a:lnTo>
                    <a:pt x="262407" y="5555283"/>
                  </a:lnTo>
                  <a:lnTo>
                    <a:pt x="266598" y="5593383"/>
                  </a:lnTo>
                  <a:close/>
                </a:path>
                <a:path w="5528944" h="9429115">
                  <a:moveTo>
                    <a:pt x="932956" y="5593383"/>
                  </a:moveTo>
                  <a:lnTo>
                    <a:pt x="871723" y="5593383"/>
                  </a:lnTo>
                  <a:lnTo>
                    <a:pt x="873066" y="5555283"/>
                  </a:lnTo>
                  <a:lnTo>
                    <a:pt x="925857" y="5555283"/>
                  </a:lnTo>
                  <a:lnTo>
                    <a:pt x="932956" y="5593383"/>
                  </a:lnTo>
                  <a:close/>
                </a:path>
                <a:path w="5528944" h="9429115">
                  <a:moveTo>
                    <a:pt x="1154772" y="5593383"/>
                  </a:moveTo>
                  <a:lnTo>
                    <a:pt x="1112399" y="5593383"/>
                  </a:lnTo>
                  <a:lnTo>
                    <a:pt x="1112628" y="5555283"/>
                  </a:lnTo>
                  <a:lnTo>
                    <a:pt x="1147889" y="5555283"/>
                  </a:lnTo>
                  <a:lnTo>
                    <a:pt x="1154772" y="5593383"/>
                  </a:lnTo>
                  <a:close/>
                </a:path>
                <a:path w="5528944" h="9429115">
                  <a:moveTo>
                    <a:pt x="1454908" y="5593383"/>
                  </a:moveTo>
                  <a:lnTo>
                    <a:pt x="1429796" y="5593383"/>
                  </a:lnTo>
                  <a:lnTo>
                    <a:pt x="1434773" y="5555283"/>
                  </a:lnTo>
                  <a:lnTo>
                    <a:pt x="1450929" y="5555283"/>
                  </a:lnTo>
                  <a:lnTo>
                    <a:pt x="1454908" y="5593383"/>
                  </a:lnTo>
                  <a:close/>
                </a:path>
                <a:path w="5528944" h="9429115">
                  <a:moveTo>
                    <a:pt x="1655757" y="5593383"/>
                  </a:moveTo>
                  <a:lnTo>
                    <a:pt x="1602619" y="5593383"/>
                  </a:lnTo>
                  <a:lnTo>
                    <a:pt x="1638610" y="5555283"/>
                  </a:lnTo>
                  <a:lnTo>
                    <a:pt x="1655757" y="5593383"/>
                  </a:lnTo>
                  <a:close/>
                </a:path>
                <a:path w="5528944" h="9429115">
                  <a:moveTo>
                    <a:pt x="4158951" y="5593383"/>
                  </a:moveTo>
                  <a:lnTo>
                    <a:pt x="4126742" y="5593383"/>
                  </a:lnTo>
                  <a:lnTo>
                    <a:pt x="4117846" y="5555283"/>
                  </a:lnTo>
                  <a:lnTo>
                    <a:pt x="4164799" y="5555283"/>
                  </a:lnTo>
                  <a:lnTo>
                    <a:pt x="4158951" y="5593383"/>
                  </a:lnTo>
                  <a:close/>
                </a:path>
                <a:path w="5528944" h="9429115">
                  <a:moveTo>
                    <a:pt x="665562" y="5631483"/>
                  </a:moveTo>
                  <a:lnTo>
                    <a:pt x="657506" y="5631483"/>
                  </a:lnTo>
                  <a:lnTo>
                    <a:pt x="650925" y="5593383"/>
                  </a:lnTo>
                  <a:lnTo>
                    <a:pt x="672439" y="5593383"/>
                  </a:lnTo>
                  <a:lnTo>
                    <a:pt x="665562" y="5631483"/>
                  </a:lnTo>
                  <a:close/>
                </a:path>
                <a:path w="5528944" h="9429115">
                  <a:moveTo>
                    <a:pt x="1195178" y="5631483"/>
                  </a:moveTo>
                  <a:lnTo>
                    <a:pt x="1184226" y="5631483"/>
                  </a:lnTo>
                  <a:lnTo>
                    <a:pt x="1187516" y="5593383"/>
                  </a:lnTo>
                  <a:lnTo>
                    <a:pt x="1195178" y="5631483"/>
                  </a:lnTo>
                  <a:close/>
                </a:path>
                <a:path w="5528944" h="9429115">
                  <a:moveTo>
                    <a:pt x="1682931" y="5631483"/>
                  </a:moveTo>
                  <a:lnTo>
                    <a:pt x="1537600" y="5631483"/>
                  </a:lnTo>
                  <a:lnTo>
                    <a:pt x="1568495" y="5593383"/>
                  </a:lnTo>
                  <a:lnTo>
                    <a:pt x="1670262" y="5593383"/>
                  </a:lnTo>
                  <a:lnTo>
                    <a:pt x="1682931" y="5631483"/>
                  </a:lnTo>
                  <a:close/>
                </a:path>
                <a:path w="5528944" h="9429115">
                  <a:moveTo>
                    <a:pt x="2138493" y="5631483"/>
                  </a:moveTo>
                  <a:lnTo>
                    <a:pt x="2079062" y="5631483"/>
                  </a:lnTo>
                  <a:lnTo>
                    <a:pt x="2080773" y="5593383"/>
                  </a:lnTo>
                  <a:lnTo>
                    <a:pt x="2135289" y="5593383"/>
                  </a:lnTo>
                  <a:lnTo>
                    <a:pt x="2138493" y="5631483"/>
                  </a:lnTo>
                  <a:close/>
                </a:path>
                <a:path w="5528944" h="9429115">
                  <a:moveTo>
                    <a:pt x="2404830" y="5631483"/>
                  </a:moveTo>
                  <a:lnTo>
                    <a:pt x="2287951" y="5631483"/>
                  </a:lnTo>
                  <a:lnTo>
                    <a:pt x="2286010" y="5593383"/>
                  </a:lnTo>
                  <a:lnTo>
                    <a:pt x="2408594" y="5593383"/>
                  </a:lnTo>
                  <a:lnTo>
                    <a:pt x="2404830" y="5631483"/>
                  </a:lnTo>
                  <a:close/>
                </a:path>
                <a:path w="5528944" h="9429115">
                  <a:moveTo>
                    <a:pt x="3350241" y="5631483"/>
                  </a:moveTo>
                  <a:lnTo>
                    <a:pt x="3309985" y="5631483"/>
                  </a:lnTo>
                  <a:lnTo>
                    <a:pt x="3303655" y="5593383"/>
                  </a:lnTo>
                  <a:lnTo>
                    <a:pt x="3351039" y="5593383"/>
                  </a:lnTo>
                  <a:lnTo>
                    <a:pt x="3350241" y="5631483"/>
                  </a:lnTo>
                  <a:close/>
                </a:path>
                <a:path w="5528944" h="9429115">
                  <a:moveTo>
                    <a:pt x="3842736" y="5631483"/>
                  </a:moveTo>
                  <a:lnTo>
                    <a:pt x="3810803" y="5631483"/>
                  </a:lnTo>
                  <a:lnTo>
                    <a:pt x="3815217" y="5593383"/>
                  </a:lnTo>
                  <a:lnTo>
                    <a:pt x="3840543" y="5593383"/>
                  </a:lnTo>
                  <a:lnTo>
                    <a:pt x="3842736" y="5631483"/>
                  </a:lnTo>
                  <a:close/>
                </a:path>
                <a:path w="5528944" h="9429115">
                  <a:moveTo>
                    <a:pt x="4668138" y="5631483"/>
                  </a:moveTo>
                  <a:lnTo>
                    <a:pt x="4582052" y="5631483"/>
                  </a:lnTo>
                  <a:lnTo>
                    <a:pt x="4576019" y="5593383"/>
                  </a:lnTo>
                  <a:lnTo>
                    <a:pt x="4688439" y="5593383"/>
                  </a:lnTo>
                  <a:lnTo>
                    <a:pt x="4668138" y="5631483"/>
                  </a:lnTo>
                  <a:close/>
                </a:path>
                <a:path w="5528944" h="9429115">
                  <a:moveTo>
                    <a:pt x="491082" y="5656883"/>
                  </a:moveTo>
                  <a:lnTo>
                    <a:pt x="454206" y="5656883"/>
                  </a:lnTo>
                  <a:lnTo>
                    <a:pt x="440816" y="5631483"/>
                  </a:lnTo>
                  <a:lnTo>
                    <a:pt x="475388" y="5631483"/>
                  </a:lnTo>
                  <a:lnTo>
                    <a:pt x="491082" y="5656883"/>
                  </a:lnTo>
                  <a:close/>
                </a:path>
                <a:path w="5528944" h="9429115">
                  <a:moveTo>
                    <a:pt x="1195047" y="5656883"/>
                  </a:moveTo>
                  <a:lnTo>
                    <a:pt x="1189089" y="5656883"/>
                  </a:lnTo>
                  <a:lnTo>
                    <a:pt x="1183063" y="5631483"/>
                  </a:lnTo>
                  <a:lnTo>
                    <a:pt x="1200225" y="5631483"/>
                  </a:lnTo>
                  <a:lnTo>
                    <a:pt x="1195047" y="5656883"/>
                  </a:lnTo>
                  <a:close/>
                </a:path>
                <a:path w="5528944" h="9429115">
                  <a:moveTo>
                    <a:pt x="1389321" y="5656883"/>
                  </a:moveTo>
                  <a:lnTo>
                    <a:pt x="1342624" y="5656883"/>
                  </a:lnTo>
                  <a:lnTo>
                    <a:pt x="1336702" y="5631483"/>
                  </a:lnTo>
                  <a:lnTo>
                    <a:pt x="1378939" y="5631483"/>
                  </a:lnTo>
                  <a:lnTo>
                    <a:pt x="1389321" y="5656883"/>
                  </a:lnTo>
                  <a:close/>
                </a:path>
                <a:path w="5528944" h="9429115">
                  <a:moveTo>
                    <a:pt x="1700090" y="5656883"/>
                  </a:moveTo>
                  <a:lnTo>
                    <a:pt x="1515227" y="5656883"/>
                  </a:lnTo>
                  <a:lnTo>
                    <a:pt x="1511297" y="5631483"/>
                  </a:lnTo>
                  <a:lnTo>
                    <a:pt x="1694571" y="5631483"/>
                  </a:lnTo>
                  <a:lnTo>
                    <a:pt x="1700090" y="5656883"/>
                  </a:lnTo>
                  <a:close/>
                </a:path>
                <a:path w="5528944" h="9429115">
                  <a:moveTo>
                    <a:pt x="2031070" y="5656883"/>
                  </a:moveTo>
                  <a:lnTo>
                    <a:pt x="1965012" y="5656883"/>
                  </a:lnTo>
                  <a:lnTo>
                    <a:pt x="1961966" y="5631483"/>
                  </a:lnTo>
                  <a:lnTo>
                    <a:pt x="2019650" y="5631483"/>
                  </a:lnTo>
                  <a:lnTo>
                    <a:pt x="2031070" y="5656883"/>
                  </a:lnTo>
                  <a:close/>
                </a:path>
                <a:path w="5528944" h="9429115">
                  <a:moveTo>
                    <a:pt x="2119140" y="5656883"/>
                  </a:moveTo>
                  <a:lnTo>
                    <a:pt x="2095156" y="5656883"/>
                  </a:lnTo>
                  <a:lnTo>
                    <a:pt x="2086835" y="5631483"/>
                  </a:lnTo>
                  <a:lnTo>
                    <a:pt x="2129812" y="5631483"/>
                  </a:lnTo>
                  <a:lnTo>
                    <a:pt x="2119140" y="5656883"/>
                  </a:lnTo>
                  <a:close/>
                </a:path>
                <a:path w="5528944" h="9429115">
                  <a:moveTo>
                    <a:pt x="2274319" y="5694983"/>
                  </a:moveTo>
                  <a:lnTo>
                    <a:pt x="2134590" y="5694983"/>
                  </a:lnTo>
                  <a:lnTo>
                    <a:pt x="2150124" y="5656883"/>
                  </a:lnTo>
                  <a:lnTo>
                    <a:pt x="2192432" y="5656883"/>
                  </a:lnTo>
                  <a:lnTo>
                    <a:pt x="2218620" y="5631483"/>
                  </a:lnTo>
                  <a:lnTo>
                    <a:pt x="2323731" y="5631483"/>
                  </a:lnTo>
                  <a:lnTo>
                    <a:pt x="2300812" y="5656883"/>
                  </a:lnTo>
                  <a:lnTo>
                    <a:pt x="2274319" y="5694983"/>
                  </a:lnTo>
                  <a:close/>
                </a:path>
                <a:path w="5528944" h="9429115">
                  <a:moveTo>
                    <a:pt x="2504858" y="5656883"/>
                  </a:moveTo>
                  <a:lnTo>
                    <a:pt x="2438536" y="5656883"/>
                  </a:lnTo>
                  <a:lnTo>
                    <a:pt x="2451113" y="5631483"/>
                  </a:lnTo>
                  <a:lnTo>
                    <a:pt x="2492565" y="5631483"/>
                  </a:lnTo>
                  <a:lnTo>
                    <a:pt x="2504858" y="5656883"/>
                  </a:lnTo>
                  <a:close/>
                </a:path>
                <a:path w="5528944" h="9429115">
                  <a:moveTo>
                    <a:pt x="3908090" y="5656883"/>
                  </a:moveTo>
                  <a:lnTo>
                    <a:pt x="3874466" y="5656883"/>
                  </a:lnTo>
                  <a:lnTo>
                    <a:pt x="3873844" y="5631483"/>
                  </a:lnTo>
                  <a:lnTo>
                    <a:pt x="3912440" y="5631483"/>
                  </a:lnTo>
                  <a:lnTo>
                    <a:pt x="3908090" y="5656883"/>
                  </a:lnTo>
                  <a:close/>
                </a:path>
                <a:path w="5528944" h="9429115">
                  <a:moveTo>
                    <a:pt x="862151" y="5694983"/>
                  </a:moveTo>
                  <a:lnTo>
                    <a:pt x="861011" y="5694983"/>
                  </a:lnTo>
                  <a:lnTo>
                    <a:pt x="858331" y="5656883"/>
                  </a:lnTo>
                  <a:lnTo>
                    <a:pt x="874736" y="5656883"/>
                  </a:lnTo>
                  <a:lnTo>
                    <a:pt x="862151" y="5694983"/>
                  </a:lnTo>
                  <a:close/>
                </a:path>
                <a:path w="5528944" h="9429115">
                  <a:moveTo>
                    <a:pt x="1078835" y="5720383"/>
                  </a:moveTo>
                  <a:lnTo>
                    <a:pt x="1040601" y="5720383"/>
                  </a:lnTo>
                  <a:lnTo>
                    <a:pt x="1034703" y="5694983"/>
                  </a:lnTo>
                  <a:lnTo>
                    <a:pt x="1041474" y="5656883"/>
                  </a:lnTo>
                  <a:lnTo>
                    <a:pt x="1054705" y="5694983"/>
                  </a:lnTo>
                  <a:lnTo>
                    <a:pt x="1080803" y="5694983"/>
                  </a:lnTo>
                  <a:lnTo>
                    <a:pt x="1078835" y="5720383"/>
                  </a:lnTo>
                  <a:close/>
                </a:path>
                <a:path w="5528944" h="9429115">
                  <a:moveTo>
                    <a:pt x="1396241" y="5694983"/>
                  </a:moveTo>
                  <a:lnTo>
                    <a:pt x="1377383" y="5694983"/>
                  </a:lnTo>
                  <a:lnTo>
                    <a:pt x="1364795" y="5656883"/>
                  </a:lnTo>
                  <a:lnTo>
                    <a:pt x="1398738" y="5656883"/>
                  </a:lnTo>
                  <a:lnTo>
                    <a:pt x="1396241" y="5694983"/>
                  </a:lnTo>
                  <a:close/>
                </a:path>
                <a:path w="5528944" h="9429115">
                  <a:moveTo>
                    <a:pt x="1690523" y="5694983"/>
                  </a:moveTo>
                  <a:lnTo>
                    <a:pt x="1651979" y="5694983"/>
                  </a:lnTo>
                  <a:lnTo>
                    <a:pt x="1637990" y="5656883"/>
                  </a:lnTo>
                  <a:lnTo>
                    <a:pt x="1698713" y="5656883"/>
                  </a:lnTo>
                  <a:lnTo>
                    <a:pt x="1690523" y="5694983"/>
                  </a:lnTo>
                  <a:close/>
                </a:path>
                <a:path w="5528944" h="9429115">
                  <a:moveTo>
                    <a:pt x="2521642" y="5720383"/>
                  </a:moveTo>
                  <a:lnTo>
                    <a:pt x="2485656" y="5656883"/>
                  </a:lnTo>
                  <a:lnTo>
                    <a:pt x="2513551" y="5656883"/>
                  </a:lnTo>
                  <a:lnTo>
                    <a:pt x="2519010" y="5694983"/>
                  </a:lnTo>
                  <a:lnTo>
                    <a:pt x="2521642" y="5720383"/>
                  </a:lnTo>
                  <a:close/>
                </a:path>
                <a:path w="5528944" h="9429115">
                  <a:moveTo>
                    <a:pt x="3558120" y="5694983"/>
                  </a:moveTo>
                  <a:lnTo>
                    <a:pt x="3529547" y="5694983"/>
                  </a:lnTo>
                  <a:lnTo>
                    <a:pt x="3538674" y="5656883"/>
                  </a:lnTo>
                  <a:lnTo>
                    <a:pt x="3553304" y="5656883"/>
                  </a:lnTo>
                  <a:lnTo>
                    <a:pt x="3558120" y="5694983"/>
                  </a:lnTo>
                  <a:close/>
                </a:path>
                <a:path w="5528944" h="9429115">
                  <a:moveTo>
                    <a:pt x="4265143" y="5694983"/>
                  </a:moveTo>
                  <a:lnTo>
                    <a:pt x="4203551" y="5694983"/>
                  </a:lnTo>
                  <a:lnTo>
                    <a:pt x="4217527" y="5656883"/>
                  </a:lnTo>
                  <a:lnTo>
                    <a:pt x="4263403" y="5656883"/>
                  </a:lnTo>
                  <a:lnTo>
                    <a:pt x="4265143" y="5694983"/>
                  </a:lnTo>
                  <a:close/>
                </a:path>
                <a:path w="5528944" h="9429115">
                  <a:moveTo>
                    <a:pt x="4656309" y="5694983"/>
                  </a:moveTo>
                  <a:lnTo>
                    <a:pt x="4647123" y="5694983"/>
                  </a:lnTo>
                  <a:lnTo>
                    <a:pt x="4651601" y="5656883"/>
                  </a:lnTo>
                  <a:lnTo>
                    <a:pt x="4656309" y="5694983"/>
                  </a:lnTo>
                  <a:close/>
                </a:path>
                <a:path w="5528944" h="9429115">
                  <a:moveTo>
                    <a:pt x="819922" y="5720383"/>
                  </a:moveTo>
                  <a:lnTo>
                    <a:pt x="656230" y="5720383"/>
                  </a:lnTo>
                  <a:lnTo>
                    <a:pt x="654925" y="5694983"/>
                  </a:lnTo>
                  <a:lnTo>
                    <a:pt x="784339" y="5694983"/>
                  </a:lnTo>
                  <a:lnTo>
                    <a:pt x="819922" y="5720383"/>
                  </a:lnTo>
                  <a:close/>
                </a:path>
                <a:path w="5528944" h="9429115">
                  <a:moveTo>
                    <a:pt x="1598989" y="5720383"/>
                  </a:moveTo>
                  <a:lnTo>
                    <a:pt x="1569535" y="5720383"/>
                  </a:lnTo>
                  <a:lnTo>
                    <a:pt x="1567718" y="5694983"/>
                  </a:lnTo>
                  <a:lnTo>
                    <a:pt x="1593216" y="5694983"/>
                  </a:lnTo>
                  <a:lnTo>
                    <a:pt x="1598989" y="5720383"/>
                  </a:lnTo>
                  <a:close/>
                </a:path>
                <a:path w="5528944" h="9429115">
                  <a:moveTo>
                    <a:pt x="2156863" y="5758483"/>
                  </a:moveTo>
                  <a:lnTo>
                    <a:pt x="1959010" y="5758483"/>
                  </a:lnTo>
                  <a:lnTo>
                    <a:pt x="1966212" y="5720383"/>
                  </a:lnTo>
                  <a:lnTo>
                    <a:pt x="2117858" y="5720383"/>
                  </a:lnTo>
                  <a:lnTo>
                    <a:pt x="2123842" y="5694983"/>
                  </a:lnTo>
                  <a:lnTo>
                    <a:pt x="2173525" y="5694983"/>
                  </a:lnTo>
                  <a:lnTo>
                    <a:pt x="2161512" y="5720383"/>
                  </a:lnTo>
                  <a:lnTo>
                    <a:pt x="2156863" y="5758483"/>
                  </a:lnTo>
                  <a:close/>
                </a:path>
                <a:path w="5528944" h="9429115">
                  <a:moveTo>
                    <a:pt x="3252699" y="5720383"/>
                  </a:moveTo>
                  <a:lnTo>
                    <a:pt x="3206077" y="5720383"/>
                  </a:lnTo>
                  <a:lnTo>
                    <a:pt x="3192171" y="5694983"/>
                  </a:lnTo>
                  <a:lnTo>
                    <a:pt x="3252247" y="5694983"/>
                  </a:lnTo>
                  <a:lnTo>
                    <a:pt x="3252699" y="5720383"/>
                  </a:lnTo>
                  <a:close/>
                </a:path>
                <a:path w="5528944" h="9429115">
                  <a:moveTo>
                    <a:pt x="3736152" y="5720383"/>
                  </a:moveTo>
                  <a:lnTo>
                    <a:pt x="3664571" y="5720383"/>
                  </a:lnTo>
                  <a:lnTo>
                    <a:pt x="3668639" y="5694983"/>
                  </a:lnTo>
                  <a:lnTo>
                    <a:pt x="3724156" y="5694983"/>
                  </a:lnTo>
                  <a:lnTo>
                    <a:pt x="3736152" y="5720383"/>
                  </a:lnTo>
                  <a:close/>
                </a:path>
                <a:path w="5528944" h="9429115">
                  <a:moveTo>
                    <a:pt x="4010963" y="5720383"/>
                  </a:moveTo>
                  <a:lnTo>
                    <a:pt x="3955956" y="5720383"/>
                  </a:lnTo>
                  <a:lnTo>
                    <a:pt x="3937961" y="5694983"/>
                  </a:lnTo>
                  <a:lnTo>
                    <a:pt x="3997938" y="5694983"/>
                  </a:lnTo>
                  <a:lnTo>
                    <a:pt x="4010963" y="5720383"/>
                  </a:lnTo>
                  <a:close/>
                </a:path>
                <a:path w="5528944" h="9429115">
                  <a:moveTo>
                    <a:pt x="4973091" y="5720383"/>
                  </a:moveTo>
                  <a:lnTo>
                    <a:pt x="4934583" y="5720383"/>
                  </a:lnTo>
                  <a:lnTo>
                    <a:pt x="4936813" y="5694983"/>
                  </a:lnTo>
                  <a:lnTo>
                    <a:pt x="4965425" y="5694983"/>
                  </a:lnTo>
                  <a:lnTo>
                    <a:pt x="4973091" y="5720383"/>
                  </a:lnTo>
                  <a:close/>
                </a:path>
                <a:path w="5528944" h="9429115">
                  <a:moveTo>
                    <a:pt x="5517896" y="5720383"/>
                  </a:moveTo>
                  <a:lnTo>
                    <a:pt x="5488538" y="5720383"/>
                  </a:lnTo>
                  <a:lnTo>
                    <a:pt x="5496659" y="5694983"/>
                  </a:lnTo>
                  <a:lnTo>
                    <a:pt x="5513541" y="5694983"/>
                  </a:lnTo>
                  <a:lnTo>
                    <a:pt x="5517896" y="5720383"/>
                  </a:lnTo>
                  <a:close/>
                </a:path>
                <a:path w="5528944" h="9429115">
                  <a:moveTo>
                    <a:pt x="600497" y="5758483"/>
                  </a:moveTo>
                  <a:lnTo>
                    <a:pt x="569030" y="5758483"/>
                  </a:lnTo>
                  <a:lnTo>
                    <a:pt x="568015" y="5720383"/>
                  </a:lnTo>
                  <a:lnTo>
                    <a:pt x="601153" y="5720383"/>
                  </a:lnTo>
                  <a:lnTo>
                    <a:pt x="600497" y="5758483"/>
                  </a:lnTo>
                  <a:close/>
                </a:path>
                <a:path w="5528944" h="9429115">
                  <a:moveTo>
                    <a:pt x="813528" y="5758483"/>
                  </a:moveTo>
                  <a:lnTo>
                    <a:pt x="700828" y="5758483"/>
                  </a:lnTo>
                  <a:lnTo>
                    <a:pt x="677823" y="5720383"/>
                  </a:lnTo>
                  <a:lnTo>
                    <a:pt x="819543" y="5720383"/>
                  </a:lnTo>
                  <a:lnTo>
                    <a:pt x="813528" y="5758483"/>
                  </a:lnTo>
                  <a:close/>
                </a:path>
                <a:path w="5528944" h="9429115">
                  <a:moveTo>
                    <a:pt x="1212959" y="5758483"/>
                  </a:moveTo>
                  <a:lnTo>
                    <a:pt x="1208047" y="5720383"/>
                  </a:lnTo>
                  <a:lnTo>
                    <a:pt x="1214793" y="5720383"/>
                  </a:lnTo>
                  <a:lnTo>
                    <a:pt x="1212959" y="5758483"/>
                  </a:lnTo>
                  <a:close/>
                </a:path>
                <a:path w="5528944" h="9429115">
                  <a:moveTo>
                    <a:pt x="1385950" y="5758483"/>
                  </a:moveTo>
                  <a:lnTo>
                    <a:pt x="1356312" y="5758483"/>
                  </a:lnTo>
                  <a:lnTo>
                    <a:pt x="1352073" y="5720383"/>
                  </a:lnTo>
                  <a:lnTo>
                    <a:pt x="1385328" y="5720383"/>
                  </a:lnTo>
                  <a:lnTo>
                    <a:pt x="1385950" y="5758483"/>
                  </a:lnTo>
                  <a:close/>
                </a:path>
                <a:path w="5528944" h="9429115">
                  <a:moveTo>
                    <a:pt x="1501343" y="5758483"/>
                  </a:moveTo>
                  <a:lnTo>
                    <a:pt x="1499051" y="5758483"/>
                  </a:lnTo>
                  <a:lnTo>
                    <a:pt x="1495744" y="5720383"/>
                  </a:lnTo>
                  <a:lnTo>
                    <a:pt x="1519615" y="5720383"/>
                  </a:lnTo>
                  <a:lnTo>
                    <a:pt x="1501343" y="5758483"/>
                  </a:lnTo>
                  <a:close/>
                </a:path>
                <a:path w="5528944" h="9429115">
                  <a:moveTo>
                    <a:pt x="2290431" y="5758483"/>
                  </a:moveTo>
                  <a:lnTo>
                    <a:pt x="2263445" y="5758483"/>
                  </a:lnTo>
                  <a:lnTo>
                    <a:pt x="2264824" y="5720383"/>
                  </a:lnTo>
                  <a:lnTo>
                    <a:pt x="2284307" y="5720383"/>
                  </a:lnTo>
                  <a:lnTo>
                    <a:pt x="2290431" y="5758483"/>
                  </a:lnTo>
                  <a:close/>
                </a:path>
                <a:path w="5528944" h="9429115">
                  <a:moveTo>
                    <a:pt x="2658484" y="5758483"/>
                  </a:moveTo>
                  <a:lnTo>
                    <a:pt x="2582712" y="5758483"/>
                  </a:lnTo>
                  <a:lnTo>
                    <a:pt x="2594260" y="5720383"/>
                  </a:lnTo>
                  <a:lnTo>
                    <a:pt x="2661169" y="5720383"/>
                  </a:lnTo>
                  <a:lnTo>
                    <a:pt x="2658484" y="5758483"/>
                  </a:lnTo>
                  <a:close/>
                </a:path>
                <a:path w="5528944" h="9429115">
                  <a:moveTo>
                    <a:pt x="4397992" y="5758483"/>
                  </a:moveTo>
                  <a:lnTo>
                    <a:pt x="4313674" y="5758483"/>
                  </a:lnTo>
                  <a:lnTo>
                    <a:pt x="4320881" y="5720383"/>
                  </a:lnTo>
                  <a:lnTo>
                    <a:pt x="4393735" y="5720383"/>
                  </a:lnTo>
                  <a:lnTo>
                    <a:pt x="4397992" y="5758483"/>
                  </a:lnTo>
                  <a:close/>
                </a:path>
                <a:path w="5528944" h="9429115">
                  <a:moveTo>
                    <a:pt x="4777342" y="5758483"/>
                  </a:moveTo>
                  <a:lnTo>
                    <a:pt x="4745731" y="5758483"/>
                  </a:lnTo>
                  <a:lnTo>
                    <a:pt x="4754600" y="5720383"/>
                  </a:lnTo>
                  <a:lnTo>
                    <a:pt x="4768992" y="5720383"/>
                  </a:lnTo>
                  <a:lnTo>
                    <a:pt x="4777342" y="5758483"/>
                  </a:lnTo>
                  <a:close/>
                </a:path>
                <a:path w="5528944" h="9429115">
                  <a:moveTo>
                    <a:pt x="5497141" y="5758483"/>
                  </a:moveTo>
                  <a:lnTo>
                    <a:pt x="5446943" y="5758483"/>
                  </a:lnTo>
                  <a:lnTo>
                    <a:pt x="5454738" y="5720383"/>
                  </a:lnTo>
                  <a:lnTo>
                    <a:pt x="5527169" y="5720383"/>
                  </a:lnTo>
                  <a:lnTo>
                    <a:pt x="5497141" y="5758483"/>
                  </a:lnTo>
                  <a:close/>
                </a:path>
                <a:path w="5528944" h="9429115">
                  <a:moveTo>
                    <a:pt x="922086" y="5783883"/>
                  </a:moveTo>
                  <a:lnTo>
                    <a:pt x="908988" y="5783883"/>
                  </a:lnTo>
                  <a:lnTo>
                    <a:pt x="911476" y="5758483"/>
                  </a:lnTo>
                  <a:lnTo>
                    <a:pt x="925851" y="5758483"/>
                  </a:lnTo>
                  <a:lnTo>
                    <a:pt x="922086" y="5783883"/>
                  </a:lnTo>
                  <a:close/>
                </a:path>
                <a:path w="5528944" h="9429115">
                  <a:moveTo>
                    <a:pt x="1060793" y="5783883"/>
                  </a:moveTo>
                  <a:lnTo>
                    <a:pt x="1015212" y="5783883"/>
                  </a:lnTo>
                  <a:lnTo>
                    <a:pt x="1034007" y="5758483"/>
                  </a:lnTo>
                  <a:lnTo>
                    <a:pt x="1055425" y="5758483"/>
                  </a:lnTo>
                  <a:lnTo>
                    <a:pt x="1060793" y="5783883"/>
                  </a:lnTo>
                  <a:close/>
                </a:path>
                <a:path w="5528944" h="9429115">
                  <a:moveTo>
                    <a:pt x="1197006" y="5783883"/>
                  </a:moveTo>
                  <a:lnTo>
                    <a:pt x="1132017" y="5783883"/>
                  </a:lnTo>
                  <a:lnTo>
                    <a:pt x="1125006" y="5758483"/>
                  </a:lnTo>
                  <a:lnTo>
                    <a:pt x="1182015" y="5758483"/>
                  </a:lnTo>
                  <a:lnTo>
                    <a:pt x="1197006" y="5783883"/>
                  </a:lnTo>
                  <a:close/>
                </a:path>
                <a:path w="5528944" h="9429115">
                  <a:moveTo>
                    <a:pt x="2057806" y="5783883"/>
                  </a:moveTo>
                  <a:lnTo>
                    <a:pt x="1953599" y="5783883"/>
                  </a:lnTo>
                  <a:lnTo>
                    <a:pt x="1951009" y="5758483"/>
                  </a:lnTo>
                  <a:lnTo>
                    <a:pt x="2086437" y="5758483"/>
                  </a:lnTo>
                  <a:lnTo>
                    <a:pt x="2057806" y="5783883"/>
                  </a:lnTo>
                  <a:close/>
                </a:path>
                <a:path w="5528944" h="9429115">
                  <a:moveTo>
                    <a:pt x="2340486" y="5783883"/>
                  </a:moveTo>
                  <a:lnTo>
                    <a:pt x="2298911" y="5783883"/>
                  </a:lnTo>
                  <a:lnTo>
                    <a:pt x="2304908" y="5758483"/>
                  </a:lnTo>
                  <a:lnTo>
                    <a:pt x="2326057" y="5758483"/>
                  </a:lnTo>
                  <a:lnTo>
                    <a:pt x="2340486" y="5783883"/>
                  </a:lnTo>
                  <a:close/>
                </a:path>
                <a:path w="5528944" h="9429115">
                  <a:moveTo>
                    <a:pt x="2608915" y="5783883"/>
                  </a:moveTo>
                  <a:lnTo>
                    <a:pt x="2591356" y="5758483"/>
                  </a:lnTo>
                  <a:lnTo>
                    <a:pt x="2625464" y="5758483"/>
                  </a:lnTo>
                  <a:lnTo>
                    <a:pt x="2608915" y="5783883"/>
                  </a:lnTo>
                  <a:close/>
                </a:path>
                <a:path w="5528944" h="9429115">
                  <a:moveTo>
                    <a:pt x="4389773" y="5783883"/>
                  </a:moveTo>
                  <a:lnTo>
                    <a:pt x="4310456" y="5783883"/>
                  </a:lnTo>
                  <a:lnTo>
                    <a:pt x="4306441" y="5758483"/>
                  </a:lnTo>
                  <a:lnTo>
                    <a:pt x="4394358" y="5758483"/>
                  </a:lnTo>
                  <a:lnTo>
                    <a:pt x="4389773" y="5783883"/>
                  </a:lnTo>
                  <a:close/>
                </a:path>
                <a:path w="5528944" h="9429115">
                  <a:moveTo>
                    <a:pt x="5435816" y="5821983"/>
                  </a:moveTo>
                  <a:lnTo>
                    <a:pt x="5346831" y="5821983"/>
                  </a:lnTo>
                  <a:lnTo>
                    <a:pt x="5375662" y="5783883"/>
                  </a:lnTo>
                  <a:lnTo>
                    <a:pt x="5401682" y="5783883"/>
                  </a:lnTo>
                  <a:lnTo>
                    <a:pt x="5425258" y="5758483"/>
                  </a:lnTo>
                  <a:lnTo>
                    <a:pt x="5472232" y="5758483"/>
                  </a:lnTo>
                  <a:lnTo>
                    <a:pt x="5451928" y="5783883"/>
                  </a:lnTo>
                  <a:lnTo>
                    <a:pt x="5435816" y="5821983"/>
                  </a:lnTo>
                  <a:close/>
                </a:path>
                <a:path w="5528944" h="9429115">
                  <a:moveTo>
                    <a:pt x="926965" y="5860083"/>
                  </a:moveTo>
                  <a:lnTo>
                    <a:pt x="796248" y="5860083"/>
                  </a:lnTo>
                  <a:lnTo>
                    <a:pt x="809444" y="5783883"/>
                  </a:lnTo>
                  <a:lnTo>
                    <a:pt x="857140" y="5783883"/>
                  </a:lnTo>
                  <a:lnTo>
                    <a:pt x="870558" y="5821983"/>
                  </a:lnTo>
                  <a:lnTo>
                    <a:pt x="884312" y="5821983"/>
                  </a:lnTo>
                  <a:lnTo>
                    <a:pt x="926965" y="5860083"/>
                  </a:lnTo>
                  <a:close/>
                </a:path>
                <a:path w="5528944" h="9429115">
                  <a:moveTo>
                    <a:pt x="1207975" y="5821983"/>
                  </a:moveTo>
                  <a:lnTo>
                    <a:pt x="1160030" y="5821983"/>
                  </a:lnTo>
                  <a:lnTo>
                    <a:pt x="1143544" y="5783883"/>
                  </a:lnTo>
                  <a:lnTo>
                    <a:pt x="1212697" y="5783883"/>
                  </a:lnTo>
                  <a:lnTo>
                    <a:pt x="1207975" y="5821983"/>
                  </a:lnTo>
                  <a:close/>
                </a:path>
                <a:path w="5528944" h="9429115">
                  <a:moveTo>
                    <a:pt x="1373249" y="5821983"/>
                  </a:moveTo>
                  <a:lnTo>
                    <a:pt x="1347307" y="5821983"/>
                  </a:lnTo>
                  <a:lnTo>
                    <a:pt x="1336178" y="5783883"/>
                  </a:lnTo>
                  <a:lnTo>
                    <a:pt x="1357724" y="5783883"/>
                  </a:lnTo>
                  <a:lnTo>
                    <a:pt x="1373249" y="5821983"/>
                  </a:lnTo>
                  <a:close/>
                </a:path>
                <a:path w="5528944" h="9429115">
                  <a:moveTo>
                    <a:pt x="1625424" y="5821983"/>
                  </a:moveTo>
                  <a:lnTo>
                    <a:pt x="1579105" y="5821983"/>
                  </a:lnTo>
                  <a:lnTo>
                    <a:pt x="1558124" y="5783883"/>
                  </a:lnTo>
                  <a:lnTo>
                    <a:pt x="1611662" y="5783883"/>
                  </a:lnTo>
                  <a:lnTo>
                    <a:pt x="1625424" y="5821983"/>
                  </a:lnTo>
                  <a:close/>
                </a:path>
                <a:path w="5528944" h="9429115">
                  <a:moveTo>
                    <a:pt x="2337465" y="5821983"/>
                  </a:moveTo>
                  <a:lnTo>
                    <a:pt x="2274750" y="5821983"/>
                  </a:lnTo>
                  <a:lnTo>
                    <a:pt x="2280589" y="5783883"/>
                  </a:lnTo>
                  <a:lnTo>
                    <a:pt x="2344467" y="5783883"/>
                  </a:lnTo>
                  <a:lnTo>
                    <a:pt x="2337465" y="5821983"/>
                  </a:lnTo>
                  <a:close/>
                </a:path>
                <a:path w="5528944" h="9429115">
                  <a:moveTo>
                    <a:pt x="4887489" y="5821983"/>
                  </a:moveTo>
                  <a:lnTo>
                    <a:pt x="4841648" y="5821983"/>
                  </a:lnTo>
                  <a:lnTo>
                    <a:pt x="4831109" y="5783883"/>
                  </a:lnTo>
                  <a:lnTo>
                    <a:pt x="4884844" y="5783883"/>
                  </a:lnTo>
                  <a:lnTo>
                    <a:pt x="4887489" y="5821983"/>
                  </a:lnTo>
                  <a:close/>
                </a:path>
                <a:path w="5528944" h="9429115">
                  <a:moveTo>
                    <a:pt x="230582" y="5860083"/>
                  </a:moveTo>
                  <a:lnTo>
                    <a:pt x="194531" y="5860083"/>
                  </a:lnTo>
                  <a:lnTo>
                    <a:pt x="196833" y="5821983"/>
                  </a:lnTo>
                  <a:lnTo>
                    <a:pt x="229326" y="5821983"/>
                  </a:lnTo>
                  <a:lnTo>
                    <a:pt x="230582" y="5860083"/>
                  </a:lnTo>
                  <a:close/>
                </a:path>
                <a:path w="5528944" h="9429115">
                  <a:moveTo>
                    <a:pt x="796248" y="5860083"/>
                  </a:moveTo>
                  <a:lnTo>
                    <a:pt x="721949" y="5860083"/>
                  </a:lnTo>
                  <a:lnTo>
                    <a:pt x="725706" y="5821983"/>
                  </a:lnTo>
                  <a:lnTo>
                    <a:pt x="738973" y="5821983"/>
                  </a:lnTo>
                  <a:lnTo>
                    <a:pt x="796248" y="5860083"/>
                  </a:lnTo>
                  <a:close/>
                </a:path>
                <a:path w="5528944" h="9429115">
                  <a:moveTo>
                    <a:pt x="1175564" y="5860083"/>
                  </a:moveTo>
                  <a:lnTo>
                    <a:pt x="1145701" y="5860083"/>
                  </a:lnTo>
                  <a:lnTo>
                    <a:pt x="1153186" y="5821983"/>
                  </a:lnTo>
                  <a:lnTo>
                    <a:pt x="1168634" y="5821983"/>
                  </a:lnTo>
                  <a:lnTo>
                    <a:pt x="1175564" y="5860083"/>
                  </a:lnTo>
                  <a:close/>
                </a:path>
                <a:path w="5528944" h="9429115">
                  <a:moveTo>
                    <a:pt x="1418761" y="5860083"/>
                  </a:moveTo>
                  <a:lnTo>
                    <a:pt x="1372689" y="5860083"/>
                  </a:lnTo>
                  <a:lnTo>
                    <a:pt x="1359190" y="5821983"/>
                  </a:lnTo>
                  <a:lnTo>
                    <a:pt x="1403741" y="5821983"/>
                  </a:lnTo>
                  <a:lnTo>
                    <a:pt x="1418761" y="5860083"/>
                  </a:lnTo>
                  <a:close/>
                </a:path>
                <a:path w="5528944" h="9429115">
                  <a:moveTo>
                    <a:pt x="1627117" y="5860083"/>
                  </a:moveTo>
                  <a:lnTo>
                    <a:pt x="1602526" y="5821983"/>
                  </a:lnTo>
                  <a:lnTo>
                    <a:pt x="1626194" y="5821983"/>
                  </a:lnTo>
                  <a:lnTo>
                    <a:pt x="1627117" y="5860083"/>
                  </a:lnTo>
                  <a:close/>
                </a:path>
                <a:path w="5528944" h="9429115">
                  <a:moveTo>
                    <a:pt x="1822236" y="5860083"/>
                  </a:moveTo>
                  <a:lnTo>
                    <a:pt x="1786074" y="5860083"/>
                  </a:lnTo>
                  <a:lnTo>
                    <a:pt x="1790818" y="5821983"/>
                  </a:lnTo>
                  <a:lnTo>
                    <a:pt x="1814722" y="5821983"/>
                  </a:lnTo>
                  <a:lnTo>
                    <a:pt x="1822236" y="5860083"/>
                  </a:lnTo>
                  <a:close/>
                </a:path>
                <a:path w="5528944" h="9429115">
                  <a:moveTo>
                    <a:pt x="1903027" y="5860083"/>
                  </a:moveTo>
                  <a:lnTo>
                    <a:pt x="1895200" y="5860083"/>
                  </a:lnTo>
                  <a:lnTo>
                    <a:pt x="1888312" y="5821983"/>
                  </a:lnTo>
                  <a:lnTo>
                    <a:pt x="1901379" y="5821983"/>
                  </a:lnTo>
                  <a:lnTo>
                    <a:pt x="1903027" y="5860083"/>
                  </a:lnTo>
                  <a:close/>
                </a:path>
                <a:path w="5528944" h="9429115">
                  <a:moveTo>
                    <a:pt x="2202510" y="5860083"/>
                  </a:moveTo>
                  <a:lnTo>
                    <a:pt x="2186637" y="5860083"/>
                  </a:lnTo>
                  <a:lnTo>
                    <a:pt x="2194436" y="5821983"/>
                  </a:lnTo>
                  <a:lnTo>
                    <a:pt x="2202510" y="5860083"/>
                  </a:lnTo>
                  <a:close/>
                </a:path>
                <a:path w="5528944" h="9429115">
                  <a:moveTo>
                    <a:pt x="2313631" y="5860083"/>
                  </a:moveTo>
                  <a:lnTo>
                    <a:pt x="2224364" y="5860083"/>
                  </a:lnTo>
                  <a:lnTo>
                    <a:pt x="2243473" y="5821983"/>
                  </a:lnTo>
                  <a:lnTo>
                    <a:pt x="2322387" y="5821983"/>
                  </a:lnTo>
                  <a:lnTo>
                    <a:pt x="2313631" y="5860083"/>
                  </a:lnTo>
                  <a:close/>
                </a:path>
                <a:path w="5528944" h="9429115">
                  <a:moveTo>
                    <a:pt x="2447561" y="5860083"/>
                  </a:moveTo>
                  <a:lnTo>
                    <a:pt x="2421808" y="5860083"/>
                  </a:lnTo>
                  <a:lnTo>
                    <a:pt x="2431525" y="5821983"/>
                  </a:lnTo>
                  <a:lnTo>
                    <a:pt x="2439947" y="5821983"/>
                  </a:lnTo>
                  <a:lnTo>
                    <a:pt x="2447561" y="5860083"/>
                  </a:lnTo>
                  <a:close/>
                </a:path>
                <a:path w="5528944" h="9429115">
                  <a:moveTo>
                    <a:pt x="2548630" y="5860083"/>
                  </a:moveTo>
                  <a:lnTo>
                    <a:pt x="2531177" y="5860083"/>
                  </a:lnTo>
                  <a:lnTo>
                    <a:pt x="2521252" y="5821983"/>
                  </a:lnTo>
                  <a:lnTo>
                    <a:pt x="2564376" y="5821983"/>
                  </a:lnTo>
                  <a:lnTo>
                    <a:pt x="2548630" y="5860083"/>
                  </a:lnTo>
                  <a:close/>
                </a:path>
                <a:path w="5528944" h="9429115">
                  <a:moveTo>
                    <a:pt x="2708616" y="5860083"/>
                  </a:moveTo>
                  <a:lnTo>
                    <a:pt x="2691130" y="5860083"/>
                  </a:lnTo>
                  <a:lnTo>
                    <a:pt x="2698050" y="5821983"/>
                  </a:lnTo>
                  <a:lnTo>
                    <a:pt x="2706045" y="5821983"/>
                  </a:lnTo>
                  <a:lnTo>
                    <a:pt x="2708616" y="5860083"/>
                  </a:lnTo>
                  <a:close/>
                </a:path>
                <a:path w="5528944" h="9429115">
                  <a:moveTo>
                    <a:pt x="2790065" y="5860083"/>
                  </a:moveTo>
                  <a:lnTo>
                    <a:pt x="2760123" y="5860083"/>
                  </a:lnTo>
                  <a:lnTo>
                    <a:pt x="2758212" y="5821983"/>
                  </a:lnTo>
                  <a:lnTo>
                    <a:pt x="2793894" y="5821983"/>
                  </a:lnTo>
                  <a:lnTo>
                    <a:pt x="2790065" y="5860083"/>
                  </a:lnTo>
                  <a:close/>
                </a:path>
                <a:path w="5528944" h="9429115">
                  <a:moveTo>
                    <a:pt x="2986420" y="5860083"/>
                  </a:moveTo>
                  <a:lnTo>
                    <a:pt x="2947942" y="5860083"/>
                  </a:lnTo>
                  <a:lnTo>
                    <a:pt x="2956727" y="5821983"/>
                  </a:lnTo>
                  <a:lnTo>
                    <a:pt x="2975747" y="5821983"/>
                  </a:lnTo>
                  <a:lnTo>
                    <a:pt x="2986420" y="5860083"/>
                  </a:lnTo>
                  <a:close/>
                </a:path>
                <a:path w="5528944" h="9429115">
                  <a:moveTo>
                    <a:pt x="3239191" y="5860083"/>
                  </a:moveTo>
                  <a:lnTo>
                    <a:pt x="3164912" y="5860083"/>
                  </a:lnTo>
                  <a:lnTo>
                    <a:pt x="3173554" y="5821983"/>
                  </a:lnTo>
                  <a:lnTo>
                    <a:pt x="3240962" y="5821983"/>
                  </a:lnTo>
                  <a:lnTo>
                    <a:pt x="3239191" y="5860083"/>
                  </a:lnTo>
                  <a:close/>
                </a:path>
                <a:path w="5528944" h="9429115">
                  <a:moveTo>
                    <a:pt x="4542117" y="5860083"/>
                  </a:moveTo>
                  <a:lnTo>
                    <a:pt x="4480251" y="5860083"/>
                  </a:lnTo>
                  <a:lnTo>
                    <a:pt x="4501538" y="5821983"/>
                  </a:lnTo>
                  <a:lnTo>
                    <a:pt x="4536933" y="5821983"/>
                  </a:lnTo>
                  <a:lnTo>
                    <a:pt x="4542117" y="5860083"/>
                  </a:lnTo>
                  <a:close/>
                </a:path>
                <a:path w="5528944" h="9429115">
                  <a:moveTo>
                    <a:pt x="5381548" y="5860083"/>
                  </a:moveTo>
                  <a:lnTo>
                    <a:pt x="5357815" y="5860083"/>
                  </a:lnTo>
                  <a:lnTo>
                    <a:pt x="5331976" y="5821983"/>
                  </a:lnTo>
                  <a:lnTo>
                    <a:pt x="5403844" y="5821983"/>
                  </a:lnTo>
                  <a:lnTo>
                    <a:pt x="5381548" y="5860083"/>
                  </a:lnTo>
                  <a:close/>
                </a:path>
                <a:path w="5528944" h="9429115">
                  <a:moveTo>
                    <a:pt x="838004" y="5885483"/>
                  </a:moveTo>
                  <a:lnTo>
                    <a:pt x="712680" y="5885483"/>
                  </a:lnTo>
                  <a:lnTo>
                    <a:pt x="712078" y="5860083"/>
                  </a:lnTo>
                  <a:lnTo>
                    <a:pt x="863866" y="5860083"/>
                  </a:lnTo>
                  <a:lnTo>
                    <a:pt x="838004" y="5885483"/>
                  </a:lnTo>
                  <a:close/>
                </a:path>
                <a:path w="5528944" h="9429115">
                  <a:moveTo>
                    <a:pt x="1167697" y="5923583"/>
                  </a:moveTo>
                  <a:lnTo>
                    <a:pt x="1124159" y="5923583"/>
                  </a:lnTo>
                  <a:lnTo>
                    <a:pt x="1115240" y="5885483"/>
                  </a:lnTo>
                  <a:lnTo>
                    <a:pt x="1123651" y="5860083"/>
                  </a:lnTo>
                  <a:lnTo>
                    <a:pt x="1190725" y="5860083"/>
                  </a:lnTo>
                  <a:lnTo>
                    <a:pt x="1190876" y="5885483"/>
                  </a:lnTo>
                  <a:lnTo>
                    <a:pt x="1176722" y="5885483"/>
                  </a:lnTo>
                  <a:lnTo>
                    <a:pt x="1167697" y="5923583"/>
                  </a:lnTo>
                  <a:close/>
                </a:path>
                <a:path w="5528944" h="9429115">
                  <a:moveTo>
                    <a:pt x="1815517" y="5885483"/>
                  </a:moveTo>
                  <a:lnTo>
                    <a:pt x="1799060" y="5885483"/>
                  </a:lnTo>
                  <a:lnTo>
                    <a:pt x="1790919" y="5860083"/>
                  </a:lnTo>
                  <a:lnTo>
                    <a:pt x="1823652" y="5860083"/>
                  </a:lnTo>
                  <a:lnTo>
                    <a:pt x="1815517" y="5885483"/>
                  </a:lnTo>
                  <a:close/>
                </a:path>
                <a:path w="5528944" h="9429115">
                  <a:moveTo>
                    <a:pt x="2261338" y="5923583"/>
                  </a:moveTo>
                  <a:lnTo>
                    <a:pt x="2180458" y="5923583"/>
                  </a:lnTo>
                  <a:lnTo>
                    <a:pt x="2181326" y="5885483"/>
                  </a:lnTo>
                  <a:lnTo>
                    <a:pt x="2177953" y="5885483"/>
                  </a:lnTo>
                  <a:lnTo>
                    <a:pt x="2175135" y="5860083"/>
                  </a:lnTo>
                  <a:lnTo>
                    <a:pt x="2286118" y="5860083"/>
                  </a:lnTo>
                  <a:lnTo>
                    <a:pt x="2271839" y="5885483"/>
                  </a:lnTo>
                  <a:lnTo>
                    <a:pt x="2261338" y="5923583"/>
                  </a:lnTo>
                  <a:close/>
                </a:path>
                <a:path w="5528944" h="9429115">
                  <a:moveTo>
                    <a:pt x="2363872" y="5885483"/>
                  </a:moveTo>
                  <a:lnTo>
                    <a:pt x="2335068" y="5885483"/>
                  </a:lnTo>
                  <a:lnTo>
                    <a:pt x="2337714" y="5860083"/>
                  </a:lnTo>
                  <a:lnTo>
                    <a:pt x="2354003" y="5860083"/>
                  </a:lnTo>
                  <a:lnTo>
                    <a:pt x="2363872" y="5885483"/>
                  </a:lnTo>
                  <a:close/>
                </a:path>
                <a:path w="5528944" h="9429115">
                  <a:moveTo>
                    <a:pt x="2448455" y="5885483"/>
                  </a:moveTo>
                  <a:lnTo>
                    <a:pt x="2420563" y="5885483"/>
                  </a:lnTo>
                  <a:lnTo>
                    <a:pt x="2413491" y="5860083"/>
                  </a:lnTo>
                  <a:lnTo>
                    <a:pt x="2454756" y="5860083"/>
                  </a:lnTo>
                  <a:lnTo>
                    <a:pt x="2448455" y="5885483"/>
                  </a:lnTo>
                  <a:close/>
                </a:path>
                <a:path w="5528944" h="9429115">
                  <a:moveTo>
                    <a:pt x="2996770" y="5885483"/>
                  </a:moveTo>
                  <a:lnTo>
                    <a:pt x="2932879" y="5885483"/>
                  </a:lnTo>
                  <a:lnTo>
                    <a:pt x="2930191" y="5860083"/>
                  </a:lnTo>
                  <a:lnTo>
                    <a:pt x="2996628" y="5860083"/>
                  </a:lnTo>
                  <a:lnTo>
                    <a:pt x="2996770" y="5885483"/>
                  </a:lnTo>
                  <a:close/>
                </a:path>
                <a:path w="5528944" h="9429115">
                  <a:moveTo>
                    <a:pt x="3210557" y="5885483"/>
                  </a:moveTo>
                  <a:lnTo>
                    <a:pt x="3161347" y="5885483"/>
                  </a:lnTo>
                  <a:lnTo>
                    <a:pt x="3161059" y="5860083"/>
                  </a:lnTo>
                  <a:lnTo>
                    <a:pt x="3222053" y="5860083"/>
                  </a:lnTo>
                  <a:lnTo>
                    <a:pt x="3210557" y="5885483"/>
                  </a:lnTo>
                  <a:close/>
                </a:path>
                <a:path w="5528944" h="9429115">
                  <a:moveTo>
                    <a:pt x="3737287" y="5885483"/>
                  </a:moveTo>
                  <a:lnTo>
                    <a:pt x="3661029" y="5885483"/>
                  </a:lnTo>
                  <a:lnTo>
                    <a:pt x="3662210" y="5860083"/>
                  </a:lnTo>
                  <a:lnTo>
                    <a:pt x="3732746" y="5860083"/>
                  </a:lnTo>
                  <a:lnTo>
                    <a:pt x="3737287" y="5885483"/>
                  </a:lnTo>
                  <a:close/>
                </a:path>
                <a:path w="5528944" h="9429115">
                  <a:moveTo>
                    <a:pt x="4230419" y="5885483"/>
                  </a:moveTo>
                  <a:lnTo>
                    <a:pt x="4181937" y="5885483"/>
                  </a:lnTo>
                  <a:lnTo>
                    <a:pt x="4198003" y="5860083"/>
                  </a:lnTo>
                  <a:lnTo>
                    <a:pt x="4222807" y="5860083"/>
                  </a:lnTo>
                  <a:lnTo>
                    <a:pt x="4230419" y="5885483"/>
                  </a:lnTo>
                  <a:close/>
                </a:path>
                <a:path w="5528944" h="9429115">
                  <a:moveTo>
                    <a:pt x="4465066" y="5885483"/>
                  </a:moveTo>
                  <a:lnTo>
                    <a:pt x="4436466" y="5885483"/>
                  </a:lnTo>
                  <a:lnTo>
                    <a:pt x="4435812" y="5860083"/>
                  </a:lnTo>
                  <a:lnTo>
                    <a:pt x="4490730" y="5860083"/>
                  </a:lnTo>
                  <a:lnTo>
                    <a:pt x="4465066" y="5885483"/>
                  </a:lnTo>
                  <a:close/>
                </a:path>
                <a:path w="5528944" h="9429115">
                  <a:moveTo>
                    <a:pt x="1006993" y="5923583"/>
                  </a:moveTo>
                  <a:lnTo>
                    <a:pt x="990097" y="5923583"/>
                  </a:lnTo>
                  <a:lnTo>
                    <a:pt x="989834" y="5885483"/>
                  </a:lnTo>
                  <a:lnTo>
                    <a:pt x="998722" y="5885483"/>
                  </a:lnTo>
                  <a:lnTo>
                    <a:pt x="1006993" y="5923583"/>
                  </a:lnTo>
                  <a:close/>
                </a:path>
                <a:path w="5528944" h="9429115">
                  <a:moveTo>
                    <a:pt x="1627443" y="5923583"/>
                  </a:moveTo>
                  <a:lnTo>
                    <a:pt x="1593016" y="5923583"/>
                  </a:lnTo>
                  <a:lnTo>
                    <a:pt x="1601201" y="5885483"/>
                  </a:lnTo>
                  <a:lnTo>
                    <a:pt x="1622750" y="5885483"/>
                  </a:lnTo>
                  <a:lnTo>
                    <a:pt x="1627443" y="5923583"/>
                  </a:lnTo>
                  <a:close/>
                </a:path>
                <a:path w="5528944" h="9429115">
                  <a:moveTo>
                    <a:pt x="2401378" y="5923583"/>
                  </a:moveTo>
                  <a:lnTo>
                    <a:pt x="2335086" y="5923583"/>
                  </a:lnTo>
                  <a:lnTo>
                    <a:pt x="2333642" y="5885483"/>
                  </a:lnTo>
                  <a:lnTo>
                    <a:pt x="2378725" y="5885483"/>
                  </a:lnTo>
                  <a:lnTo>
                    <a:pt x="2401378" y="5923583"/>
                  </a:lnTo>
                  <a:close/>
                </a:path>
                <a:path w="5528944" h="9429115">
                  <a:moveTo>
                    <a:pt x="3718764" y="5923583"/>
                  </a:moveTo>
                  <a:lnTo>
                    <a:pt x="3683813" y="5923583"/>
                  </a:lnTo>
                  <a:lnTo>
                    <a:pt x="3674274" y="5885483"/>
                  </a:lnTo>
                  <a:lnTo>
                    <a:pt x="3728905" y="5885483"/>
                  </a:lnTo>
                  <a:lnTo>
                    <a:pt x="3718764" y="5923583"/>
                  </a:lnTo>
                  <a:close/>
                </a:path>
                <a:path w="5528944" h="9429115">
                  <a:moveTo>
                    <a:pt x="4239148" y="5923583"/>
                  </a:moveTo>
                  <a:lnTo>
                    <a:pt x="4158463" y="5923583"/>
                  </a:lnTo>
                  <a:lnTo>
                    <a:pt x="4157806" y="5885483"/>
                  </a:lnTo>
                  <a:lnTo>
                    <a:pt x="4242006" y="5885483"/>
                  </a:lnTo>
                  <a:lnTo>
                    <a:pt x="4239148" y="5923583"/>
                  </a:lnTo>
                  <a:close/>
                </a:path>
                <a:path w="5528944" h="9429115">
                  <a:moveTo>
                    <a:pt x="4724361" y="5923583"/>
                  </a:moveTo>
                  <a:lnTo>
                    <a:pt x="4691462" y="5923583"/>
                  </a:lnTo>
                  <a:lnTo>
                    <a:pt x="4695850" y="5885483"/>
                  </a:lnTo>
                  <a:lnTo>
                    <a:pt x="4717882" y="5885483"/>
                  </a:lnTo>
                  <a:lnTo>
                    <a:pt x="4724361" y="5923583"/>
                  </a:lnTo>
                  <a:close/>
                </a:path>
                <a:path w="5528944" h="9429115">
                  <a:moveTo>
                    <a:pt x="1043930" y="5948983"/>
                  </a:moveTo>
                  <a:lnTo>
                    <a:pt x="1026373" y="5948983"/>
                  </a:lnTo>
                  <a:lnTo>
                    <a:pt x="1011954" y="5923583"/>
                  </a:lnTo>
                  <a:lnTo>
                    <a:pt x="1038577" y="5923583"/>
                  </a:lnTo>
                  <a:lnTo>
                    <a:pt x="1043930" y="5948983"/>
                  </a:lnTo>
                  <a:close/>
                </a:path>
                <a:path w="5528944" h="9429115">
                  <a:moveTo>
                    <a:pt x="1596336" y="5948983"/>
                  </a:moveTo>
                  <a:lnTo>
                    <a:pt x="1589896" y="5923583"/>
                  </a:lnTo>
                  <a:lnTo>
                    <a:pt x="1610024" y="5923583"/>
                  </a:lnTo>
                  <a:lnTo>
                    <a:pt x="1596336" y="5948983"/>
                  </a:lnTo>
                  <a:close/>
                </a:path>
                <a:path w="5528944" h="9429115">
                  <a:moveTo>
                    <a:pt x="2285972" y="5987083"/>
                  </a:moveTo>
                  <a:lnTo>
                    <a:pt x="2216034" y="5987083"/>
                  </a:lnTo>
                  <a:lnTo>
                    <a:pt x="2172451" y="5948983"/>
                  </a:lnTo>
                  <a:lnTo>
                    <a:pt x="2175250" y="5923583"/>
                  </a:lnTo>
                  <a:lnTo>
                    <a:pt x="2254345" y="5923583"/>
                  </a:lnTo>
                  <a:lnTo>
                    <a:pt x="2287843" y="5948983"/>
                  </a:lnTo>
                  <a:lnTo>
                    <a:pt x="2285972" y="5987083"/>
                  </a:lnTo>
                  <a:close/>
                </a:path>
                <a:path w="5528944" h="9429115">
                  <a:moveTo>
                    <a:pt x="2530289" y="5948983"/>
                  </a:moveTo>
                  <a:lnTo>
                    <a:pt x="2341445" y="5948983"/>
                  </a:lnTo>
                  <a:lnTo>
                    <a:pt x="2336896" y="5923583"/>
                  </a:lnTo>
                  <a:lnTo>
                    <a:pt x="2530435" y="5923583"/>
                  </a:lnTo>
                  <a:lnTo>
                    <a:pt x="2530289" y="5948983"/>
                  </a:lnTo>
                  <a:close/>
                </a:path>
                <a:path w="5528944" h="9429115">
                  <a:moveTo>
                    <a:pt x="2671090" y="5948983"/>
                  </a:moveTo>
                  <a:lnTo>
                    <a:pt x="2642345" y="5948983"/>
                  </a:lnTo>
                  <a:lnTo>
                    <a:pt x="2648877" y="5923583"/>
                  </a:lnTo>
                  <a:lnTo>
                    <a:pt x="2664672" y="5923583"/>
                  </a:lnTo>
                  <a:lnTo>
                    <a:pt x="2671090" y="5948983"/>
                  </a:lnTo>
                  <a:close/>
                </a:path>
                <a:path w="5528944" h="9429115">
                  <a:moveTo>
                    <a:pt x="4382695" y="5948983"/>
                  </a:moveTo>
                  <a:lnTo>
                    <a:pt x="4296904" y="5948983"/>
                  </a:lnTo>
                  <a:lnTo>
                    <a:pt x="4297021" y="5923583"/>
                  </a:lnTo>
                  <a:lnTo>
                    <a:pt x="4371828" y="5923583"/>
                  </a:lnTo>
                  <a:lnTo>
                    <a:pt x="4382695" y="5948983"/>
                  </a:lnTo>
                  <a:close/>
                </a:path>
                <a:path w="5528944" h="9429115">
                  <a:moveTo>
                    <a:pt x="2429073" y="5987083"/>
                  </a:moveTo>
                  <a:lnTo>
                    <a:pt x="2386792" y="5987083"/>
                  </a:lnTo>
                  <a:lnTo>
                    <a:pt x="2372882" y="5948983"/>
                  </a:lnTo>
                  <a:lnTo>
                    <a:pt x="2451897" y="5948983"/>
                  </a:lnTo>
                  <a:lnTo>
                    <a:pt x="2429073" y="5987083"/>
                  </a:lnTo>
                  <a:close/>
                </a:path>
                <a:path w="5528944" h="9429115">
                  <a:moveTo>
                    <a:pt x="2653122" y="5987083"/>
                  </a:moveTo>
                  <a:lnTo>
                    <a:pt x="2647518" y="5948983"/>
                  </a:lnTo>
                  <a:lnTo>
                    <a:pt x="2659760" y="5948983"/>
                  </a:lnTo>
                  <a:lnTo>
                    <a:pt x="2653122" y="5987083"/>
                  </a:lnTo>
                  <a:close/>
                </a:path>
                <a:path w="5528944" h="9429115">
                  <a:moveTo>
                    <a:pt x="3170772" y="5987083"/>
                  </a:moveTo>
                  <a:lnTo>
                    <a:pt x="3102997" y="5987083"/>
                  </a:lnTo>
                  <a:lnTo>
                    <a:pt x="3098445" y="5948983"/>
                  </a:lnTo>
                  <a:lnTo>
                    <a:pt x="3161086" y="5948983"/>
                  </a:lnTo>
                  <a:lnTo>
                    <a:pt x="3170772" y="5987083"/>
                  </a:lnTo>
                  <a:close/>
                </a:path>
                <a:path w="5528944" h="9429115">
                  <a:moveTo>
                    <a:pt x="3806357" y="5987083"/>
                  </a:moveTo>
                  <a:lnTo>
                    <a:pt x="3790701" y="5987083"/>
                  </a:lnTo>
                  <a:lnTo>
                    <a:pt x="3790954" y="5948983"/>
                  </a:lnTo>
                  <a:lnTo>
                    <a:pt x="3873877" y="5948983"/>
                  </a:lnTo>
                  <a:lnTo>
                    <a:pt x="3806357" y="5987083"/>
                  </a:lnTo>
                  <a:close/>
                </a:path>
                <a:path w="5528944" h="9429115">
                  <a:moveTo>
                    <a:pt x="4363561" y="5987083"/>
                  </a:moveTo>
                  <a:lnTo>
                    <a:pt x="4339804" y="5987083"/>
                  </a:lnTo>
                  <a:lnTo>
                    <a:pt x="4310583" y="5948983"/>
                  </a:lnTo>
                  <a:lnTo>
                    <a:pt x="4377104" y="5948983"/>
                  </a:lnTo>
                  <a:lnTo>
                    <a:pt x="4363561" y="5987083"/>
                  </a:lnTo>
                  <a:close/>
                </a:path>
                <a:path w="5528944" h="9429115">
                  <a:moveTo>
                    <a:pt x="4897286" y="5987083"/>
                  </a:moveTo>
                  <a:lnTo>
                    <a:pt x="4834154" y="5987083"/>
                  </a:lnTo>
                  <a:lnTo>
                    <a:pt x="4850156" y="5948983"/>
                  </a:lnTo>
                  <a:lnTo>
                    <a:pt x="4881376" y="5948983"/>
                  </a:lnTo>
                  <a:lnTo>
                    <a:pt x="4897286" y="5987083"/>
                  </a:lnTo>
                  <a:close/>
                </a:path>
                <a:path w="5528944" h="9429115">
                  <a:moveTo>
                    <a:pt x="432647" y="6012483"/>
                  </a:moveTo>
                  <a:lnTo>
                    <a:pt x="391155" y="6012483"/>
                  </a:lnTo>
                  <a:lnTo>
                    <a:pt x="386345" y="5987083"/>
                  </a:lnTo>
                  <a:lnTo>
                    <a:pt x="427799" y="5987083"/>
                  </a:lnTo>
                  <a:lnTo>
                    <a:pt x="432647" y="6012483"/>
                  </a:lnTo>
                  <a:close/>
                </a:path>
                <a:path w="5528944" h="9429115">
                  <a:moveTo>
                    <a:pt x="1762778" y="6012483"/>
                  </a:moveTo>
                  <a:lnTo>
                    <a:pt x="1756492" y="6012483"/>
                  </a:lnTo>
                  <a:lnTo>
                    <a:pt x="1752006" y="5987083"/>
                  </a:lnTo>
                  <a:lnTo>
                    <a:pt x="1769786" y="5987083"/>
                  </a:lnTo>
                  <a:lnTo>
                    <a:pt x="1762778" y="6012483"/>
                  </a:lnTo>
                  <a:close/>
                </a:path>
                <a:path w="5528944" h="9429115">
                  <a:moveTo>
                    <a:pt x="3279439" y="6050583"/>
                  </a:moveTo>
                  <a:lnTo>
                    <a:pt x="3203326" y="6050583"/>
                  </a:lnTo>
                  <a:lnTo>
                    <a:pt x="3183511" y="6012483"/>
                  </a:lnTo>
                  <a:lnTo>
                    <a:pt x="3161036" y="6012483"/>
                  </a:lnTo>
                  <a:lnTo>
                    <a:pt x="3113344" y="5987083"/>
                  </a:lnTo>
                  <a:lnTo>
                    <a:pt x="3254376" y="5987083"/>
                  </a:lnTo>
                  <a:lnTo>
                    <a:pt x="3294390" y="6012483"/>
                  </a:lnTo>
                  <a:lnTo>
                    <a:pt x="3279439" y="6050583"/>
                  </a:lnTo>
                  <a:close/>
                </a:path>
                <a:path w="5528944" h="9429115">
                  <a:moveTo>
                    <a:pt x="5355192" y="6012483"/>
                  </a:moveTo>
                  <a:lnTo>
                    <a:pt x="5351262" y="5987083"/>
                  </a:lnTo>
                  <a:lnTo>
                    <a:pt x="5358334" y="5987083"/>
                  </a:lnTo>
                  <a:lnTo>
                    <a:pt x="5355192" y="6012483"/>
                  </a:lnTo>
                  <a:close/>
                </a:path>
                <a:path w="5528944" h="9429115">
                  <a:moveTo>
                    <a:pt x="205528" y="6050583"/>
                  </a:moveTo>
                  <a:lnTo>
                    <a:pt x="186307" y="6050583"/>
                  </a:lnTo>
                  <a:lnTo>
                    <a:pt x="193053" y="6012483"/>
                  </a:lnTo>
                  <a:lnTo>
                    <a:pt x="200551" y="6012483"/>
                  </a:lnTo>
                  <a:lnTo>
                    <a:pt x="205528" y="6050583"/>
                  </a:lnTo>
                  <a:close/>
                </a:path>
                <a:path w="5528944" h="9429115">
                  <a:moveTo>
                    <a:pt x="371231" y="6088683"/>
                  </a:moveTo>
                  <a:lnTo>
                    <a:pt x="352143" y="6088683"/>
                  </a:lnTo>
                  <a:lnTo>
                    <a:pt x="343020" y="6050583"/>
                  </a:lnTo>
                  <a:lnTo>
                    <a:pt x="338291" y="6050583"/>
                  </a:lnTo>
                  <a:lnTo>
                    <a:pt x="343765" y="6012483"/>
                  </a:lnTo>
                  <a:lnTo>
                    <a:pt x="369684" y="6012483"/>
                  </a:lnTo>
                  <a:lnTo>
                    <a:pt x="377701" y="6050583"/>
                  </a:lnTo>
                  <a:lnTo>
                    <a:pt x="371231" y="6088683"/>
                  </a:lnTo>
                  <a:close/>
                </a:path>
                <a:path w="5528944" h="9429115">
                  <a:moveTo>
                    <a:pt x="3454827" y="6050583"/>
                  </a:moveTo>
                  <a:lnTo>
                    <a:pt x="3417773" y="6050583"/>
                  </a:lnTo>
                  <a:lnTo>
                    <a:pt x="3417576" y="6012483"/>
                  </a:lnTo>
                  <a:lnTo>
                    <a:pt x="3461782" y="6012483"/>
                  </a:lnTo>
                  <a:lnTo>
                    <a:pt x="3454827" y="6050583"/>
                  </a:lnTo>
                  <a:close/>
                </a:path>
                <a:path w="5528944" h="9429115">
                  <a:moveTo>
                    <a:pt x="3770340" y="6050583"/>
                  </a:moveTo>
                  <a:lnTo>
                    <a:pt x="3663253" y="6050583"/>
                  </a:lnTo>
                  <a:lnTo>
                    <a:pt x="3667156" y="6012483"/>
                  </a:lnTo>
                  <a:lnTo>
                    <a:pt x="3751693" y="6012483"/>
                  </a:lnTo>
                  <a:lnTo>
                    <a:pt x="3770340" y="6050583"/>
                  </a:lnTo>
                  <a:close/>
                </a:path>
                <a:path w="5528944" h="9429115">
                  <a:moveTo>
                    <a:pt x="4239048" y="6050583"/>
                  </a:moveTo>
                  <a:lnTo>
                    <a:pt x="4186833" y="6050583"/>
                  </a:lnTo>
                  <a:lnTo>
                    <a:pt x="4179452" y="6012483"/>
                  </a:lnTo>
                  <a:lnTo>
                    <a:pt x="4241635" y="6012483"/>
                  </a:lnTo>
                  <a:lnTo>
                    <a:pt x="4239048" y="6050583"/>
                  </a:lnTo>
                  <a:close/>
                </a:path>
                <a:path w="5528944" h="9429115">
                  <a:moveTo>
                    <a:pt x="4777113" y="6050583"/>
                  </a:moveTo>
                  <a:lnTo>
                    <a:pt x="4694322" y="6050583"/>
                  </a:lnTo>
                  <a:lnTo>
                    <a:pt x="4711464" y="6012483"/>
                  </a:lnTo>
                  <a:lnTo>
                    <a:pt x="4769536" y="6012483"/>
                  </a:lnTo>
                  <a:lnTo>
                    <a:pt x="4777113" y="6050583"/>
                  </a:lnTo>
                  <a:close/>
                </a:path>
                <a:path w="5528944" h="9429115">
                  <a:moveTo>
                    <a:pt x="93933" y="6088683"/>
                  </a:moveTo>
                  <a:lnTo>
                    <a:pt x="73765" y="6088683"/>
                  </a:lnTo>
                  <a:lnTo>
                    <a:pt x="80541" y="6050583"/>
                  </a:lnTo>
                  <a:lnTo>
                    <a:pt x="93933" y="6088683"/>
                  </a:lnTo>
                  <a:close/>
                </a:path>
                <a:path w="5528944" h="9429115">
                  <a:moveTo>
                    <a:pt x="883545" y="6088683"/>
                  </a:moveTo>
                  <a:lnTo>
                    <a:pt x="817383" y="6088683"/>
                  </a:lnTo>
                  <a:lnTo>
                    <a:pt x="822869" y="6050583"/>
                  </a:lnTo>
                  <a:lnTo>
                    <a:pt x="882760" y="6050583"/>
                  </a:lnTo>
                  <a:lnTo>
                    <a:pt x="883545" y="6088683"/>
                  </a:lnTo>
                  <a:close/>
                </a:path>
                <a:path w="5528944" h="9429115">
                  <a:moveTo>
                    <a:pt x="2080928" y="6088683"/>
                  </a:moveTo>
                  <a:lnTo>
                    <a:pt x="2079553" y="6088683"/>
                  </a:lnTo>
                  <a:lnTo>
                    <a:pt x="2077981" y="6050583"/>
                  </a:lnTo>
                  <a:lnTo>
                    <a:pt x="2089868" y="6050583"/>
                  </a:lnTo>
                  <a:lnTo>
                    <a:pt x="2080928" y="6088683"/>
                  </a:lnTo>
                  <a:close/>
                </a:path>
                <a:path w="5528944" h="9429115">
                  <a:moveTo>
                    <a:pt x="2195013" y="6088683"/>
                  </a:moveTo>
                  <a:lnTo>
                    <a:pt x="2174481" y="6088683"/>
                  </a:lnTo>
                  <a:lnTo>
                    <a:pt x="2179883" y="6050583"/>
                  </a:lnTo>
                  <a:lnTo>
                    <a:pt x="2194096" y="6050583"/>
                  </a:lnTo>
                  <a:lnTo>
                    <a:pt x="2195013" y="6088683"/>
                  </a:lnTo>
                  <a:close/>
                </a:path>
                <a:path w="5528944" h="9429115">
                  <a:moveTo>
                    <a:pt x="2387454" y="6088683"/>
                  </a:moveTo>
                  <a:lnTo>
                    <a:pt x="2363096" y="6088683"/>
                  </a:lnTo>
                  <a:lnTo>
                    <a:pt x="2374810" y="6050583"/>
                  </a:lnTo>
                  <a:lnTo>
                    <a:pt x="2387454" y="6088683"/>
                  </a:lnTo>
                  <a:close/>
                </a:path>
                <a:path w="5528944" h="9429115">
                  <a:moveTo>
                    <a:pt x="2540652" y="6152183"/>
                  </a:moveTo>
                  <a:lnTo>
                    <a:pt x="2472267" y="6152183"/>
                  </a:lnTo>
                  <a:lnTo>
                    <a:pt x="2474838" y="6114083"/>
                  </a:lnTo>
                  <a:lnTo>
                    <a:pt x="2480164" y="6088683"/>
                  </a:lnTo>
                  <a:lnTo>
                    <a:pt x="2486998" y="6050583"/>
                  </a:lnTo>
                  <a:lnTo>
                    <a:pt x="2536156" y="6050583"/>
                  </a:lnTo>
                  <a:lnTo>
                    <a:pt x="2570657" y="6088683"/>
                  </a:lnTo>
                  <a:lnTo>
                    <a:pt x="2671614" y="6088683"/>
                  </a:lnTo>
                  <a:lnTo>
                    <a:pt x="2677187" y="6114083"/>
                  </a:lnTo>
                  <a:lnTo>
                    <a:pt x="2563916" y="6114083"/>
                  </a:lnTo>
                  <a:lnTo>
                    <a:pt x="2540652" y="6152183"/>
                  </a:lnTo>
                  <a:close/>
                </a:path>
                <a:path w="5528944" h="9429115">
                  <a:moveTo>
                    <a:pt x="2657357" y="6088683"/>
                  </a:moveTo>
                  <a:lnTo>
                    <a:pt x="2604932" y="6088683"/>
                  </a:lnTo>
                  <a:lnTo>
                    <a:pt x="2638902" y="6050583"/>
                  </a:lnTo>
                  <a:lnTo>
                    <a:pt x="2648632" y="6050583"/>
                  </a:lnTo>
                  <a:lnTo>
                    <a:pt x="2657357" y="6088683"/>
                  </a:lnTo>
                  <a:close/>
                </a:path>
                <a:path w="5528944" h="9429115">
                  <a:moveTo>
                    <a:pt x="2969397" y="6088683"/>
                  </a:moveTo>
                  <a:lnTo>
                    <a:pt x="2929461" y="6088683"/>
                  </a:lnTo>
                  <a:lnTo>
                    <a:pt x="2935825" y="6050583"/>
                  </a:lnTo>
                  <a:lnTo>
                    <a:pt x="2961701" y="6050583"/>
                  </a:lnTo>
                  <a:lnTo>
                    <a:pt x="2969397" y="6088683"/>
                  </a:lnTo>
                  <a:close/>
                </a:path>
                <a:path w="5528944" h="9429115">
                  <a:moveTo>
                    <a:pt x="3647651" y="6088683"/>
                  </a:moveTo>
                  <a:lnTo>
                    <a:pt x="3630942" y="6088683"/>
                  </a:lnTo>
                  <a:lnTo>
                    <a:pt x="3627897" y="6050583"/>
                  </a:lnTo>
                  <a:lnTo>
                    <a:pt x="3650139" y="6050583"/>
                  </a:lnTo>
                  <a:lnTo>
                    <a:pt x="3647651" y="6088683"/>
                  </a:lnTo>
                  <a:close/>
                </a:path>
                <a:path w="5528944" h="9429115">
                  <a:moveTo>
                    <a:pt x="3789441" y="6088683"/>
                  </a:moveTo>
                  <a:lnTo>
                    <a:pt x="3736041" y="6088683"/>
                  </a:lnTo>
                  <a:lnTo>
                    <a:pt x="3717845" y="6050583"/>
                  </a:lnTo>
                  <a:lnTo>
                    <a:pt x="3785760" y="6050583"/>
                  </a:lnTo>
                  <a:lnTo>
                    <a:pt x="3789441" y="6088683"/>
                  </a:lnTo>
                  <a:close/>
                </a:path>
                <a:path w="5528944" h="9429115">
                  <a:moveTo>
                    <a:pt x="5261639" y="6088683"/>
                  </a:moveTo>
                  <a:lnTo>
                    <a:pt x="5236786" y="6088683"/>
                  </a:lnTo>
                  <a:lnTo>
                    <a:pt x="5241108" y="6050583"/>
                  </a:lnTo>
                  <a:lnTo>
                    <a:pt x="5260886" y="6050583"/>
                  </a:lnTo>
                  <a:lnTo>
                    <a:pt x="5261639" y="6088683"/>
                  </a:lnTo>
                  <a:close/>
                </a:path>
                <a:path w="5528944" h="9429115">
                  <a:moveTo>
                    <a:pt x="2382495" y="6114083"/>
                  </a:moveTo>
                  <a:lnTo>
                    <a:pt x="2358427" y="6114083"/>
                  </a:lnTo>
                  <a:lnTo>
                    <a:pt x="2345344" y="6088683"/>
                  </a:lnTo>
                  <a:lnTo>
                    <a:pt x="2393773" y="6088683"/>
                  </a:lnTo>
                  <a:lnTo>
                    <a:pt x="2382495" y="6114083"/>
                  </a:lnTo>
                  <a:close/>
                </a:path>
                <a:path w="5528944" h="9429115">
                  <a:moveTo>
                    <a:pt x="3125556" y="6114083"/>
                  </a:moveTo>
                  <a:lnTo>
                    <a:pt x="3061737" y="6114083"/>
                  </a:lnTo>
                  <a:lnTo>
                    <a:pt x="3066321" y="6088683"/>
                  </a:lnTo>
                  <a:lnTo>
                    <a:pt x="3138491" y="6088683"/>
                  </a:lnTo>
                  <a:lnTo>
                    <a:pt x="3125556" y="6114083"/>
                  </a:lnTo>
                  <a:close/>
                </a:path>
                <a:path w="5528944" h="9429115">
                  <a:moveTo>
                    <a:pt x="3383390" y="6114083"/>
                  </a:moveTo>
                  <a:lnTo>
                    <a:pt x="3339382" y="6114083"/>
                  </a:lnTo>
                  <a:lnTo>
                    <a:pt x="3331391" y="6088683"/>
                  </a:lnTo>
                  <a:lnTo>
                    <a:pt x="3373935" y="6088683"/>
                  </a:lnTo>
                  <a:lnTo>
                    <a:pt x="3383390" y="6114083"/>
                  </a:lnTo>
                  <a:close/>
                </a:path>
                <a:path w="5528944" h="9429115">
                  <a:moveTo>
                    <a:pt x="1971678" y="6253783"/>
                  </a:moveTo>
                  <a:lnTo>
                    <a:pt x="1830203" y="6253783"/>
                  </a:lnTo>
                  <a:lnTo>
                    <a:pt x="1847874" y="6215683"/>
                  </a:lnTo>
                  <a:lnTo>
                    <a:pt x="1865950" y="6215683"/>
                  </a:lnTo>
                  <a:lnTo>
                    <a:pt x="1878711" y="6177583"/>
                  </a:lnTo>
                  <a:lnTo>
                    <a:pt x="1866251" y="6152183"/>
                  </a:lnTo>
                  <a:lnTo>
                    <a:pt x="1882615" y="6114083"/>
                  </a:lnTo>
                  <a:lnTo>
                    <a:pt x="1937734" y="6114083"/>
                  </a:lnTo>
                  <a:lnTo>
                    <a:pt x="1964984" y="6152183"/>
                  </a:lnTo>
                  <a:lnTo>
                    <a:pt x="1980412" y="6177583"/>
                  </a:lnTo>
                  <a:lnTo>
                    <a:pt x="1981758" y="6177583"/>
                  </a:lnTo>
                  <a:lnTo>
                    <a:pt x="1966550" y="6215683"/>
                  </a:lnTo>
                  <a:lnTo>
                    <a:pt x="1971678" y="6253783"/>
                  </a:lnTo>
                  <a:close/>
                </a:path>
                <a:path w="5528944" h="9429115">
                  <a:moveTo>
                    <a:pt x="2671155" y="6152183"/>
                  </a:moveTo>
                  <a:lnTo>
                    <a:pt x="2591511" y="6152183"/>
                  </a:lnTo>
                  <a:lnTo>
                    <a:pt x="2577747" y="6114083"/>
                  </a:lnTo>
                  <a:lnTo>
                    <a:pt x="2676633" y="6114083"/>
                  </a:lnTo>
                  <a:lnTo>
                    <a:pt x="2671155" y="6152183"/>
                  </a:lnTo>
                  <a:close/>
                </a:path>
                <a:path w="5528944" h="9429115">
                  <a:moveTo>
                    <a:pt x="2839780" y="6152183"/>
                  </a:moveTo>
                  <a:lnTo>
                    <a:pt x="2821651" y="6152183"/>
                  </a:lnTo>
                  <a:lnTo>
                    <a:pt x="2816216" y="6114083"/>
                  </a:lnTo>
                  <a:lnTo>
                    <a:pt x="2848217" y="6114083"/>
                  </a:lnTo>
                  <a:lnTo>
                    <a:pt x="2839780" y="6152183"/>
                  </a:lnTo>
                  <a:close/>
                </a:path>
                <a:path w="5528944" h="9429115">
                  <a:moveTo>
                    <a:pt x="4437483" y="6152183"/>
                  </a:moveTo>
                  <a:lnTo>
                    <a:pt x="4286513" y="6152183"/>
                  </a:lnTo>
                  <a:lnTo>
                    <a:pt x="4287052" y="6114083"/>
                  </a:lnTo>
                  <a:lnTo>
                    <a:pt x="4404705" y="6114083"/>
                  </a:lnTo>
                  <a:lnTo>
                    <a:pt x="4437483" y="6152183"/>
                  </a:lnTo>
                  <a:close/>
                </a:path>
                <a:path w="5528944" h="9429115">
                  <a:moveTo>
                    <a:pt x="4607200" y="6152183"/>
                  </a:moveTo>
                  <a:lnTo>
                    <a:pt x="4567886" y="6152183"/>
                  </a:lnTo>
                  <a:lnTo>
                    <a:pt x="4566988" y="6114083"/>
                  </a:lnTo>
                  <a:lnTo>
                    <a:pt x="4605886" y="6114083"/>
                  </a:lnTo>
                  <a:lnTo>
                    <a:pt x="4607200" y="6152183"/>
                  </a:lnTo>
                  <a:close/>
                </a:path>
                <a:path w="5528944" h="9429115">
                  <a:moveTo>
                    <a:pt x="2769813" y="6177583"/>
                  </a:moveTo>
                  <a:lnTo>
                    <a:pt x="2732686" y="6177583"/>
                  </a:lnTo>
                  <a:lnTo>
                    <a:pt x="2733955" y="6152183"/>
                  </a:lnTo>
                  <a:lnTo>
                    <a:pt x="2769686" y="6152183"/>
                  </a:lnTo>
                  <a:lnTo>
                    <a:pt x="2769813" y="6177583"/>
                  </a:lnTo>
                  <a:close/>
                </a:path>
                <a:path w="5528944" h="9429115">
                  <a:moveTo>
                    <a:pt x="4441089" y="6177583"/>
                  </a:moveTo>
                  <a:lnTo>
                    <a:pt x="4429364" y="6177583"/>
                  </a:lnTo>
                  <a:lnTo>
                    <a:pt x="4406411" y="6152183"/>
                  </a:lnTo>
                  <a:lnTo>
                    <a:pt x="4444244" y="6152183"/>
                  </a:lnTo>
                  <a:lnTo>
                    <a:pt x="4441089" y="6177583"/>
                  </a:lnTo>
                  <a:close/>
                </a:path>
                <a:path w="5528944" h="9429115">
                  <a:moveTo>
                    <a:pt x="104478" y="6215683"/>
                  </a:moveTo>
                  <a:lnTo>
                    <a:pt x="83063" y="6215683"/>
                  </a:lnTo>
                  <a:lnTo>
                    <a:pt x="82144" y="6177583"/>
                  </a:lnTo>
                  <a:lnTo>
                    <a:pt x="102182" y="6177583"/>
                  </a:lnTo>
                  <a:lnTo>
                    <a:pt x="104478" y="6215683"/>
                  </a:lnTo>
                  <a:close/>
                </a:path>
                <a:path w="5528944" h="9429115">
                  <a:moveTo>
                    <a:pt x="2379104" y="6215683"/>
                  </a:moveTo>
                  <a:lnTo>
                    <a:pt x="2352776" y="6215683"/>
                  </a:lnTo>
                  <a:lnTo>
                    <a:pt x="2351370" y="6177583"/>
                  </a:lnTo>
                  <a:lnTo>
                    <a:pt x="2379957" y="6177583"/>
                  </a:lnTo>
                  <a:lnTo>
                    <a:pt x="2379104" y="6215683"/>
                  </a:lnTo>
                  <a:close/>
                </a:path>
                <a:path w="5528944" h="9429115">
                  <a:moveTo>
                    <a:pt x="2985640" y="6215683"/>
                  </a:moveTo>
                  <a:lnTo>
                    <a:pt x="2904210" y="6215683"/>
                  </a:lnTo>
                  <a:lnTo>
                    <a:pt x="2927253" y="6177583"/>
                  </a:lnTo>
                  <a:lnTo>
                    <a:pt x="2985244" y="6177583"/>
                  </a:lnTo>
                  <a:lnTo>
                    <a:pt x="2985640" y="6215683"/>
                  </a:lnTo>
                  <a:close/>
                </a:path>
                <a:path w="5528944" h="9429115">
                  <a:moveTo>
                    <a:pt x="3286490" y="6215683"/>
                  </a:moveTo>
                  <a:lnTo>
                    <a:pt x="3268587" y="6215683"/>
                  </a:lnTo>
                  <a:lnTo>
                    <a:pt x="3264784" y="6177583"/>
                  </a:lnTo>
                  <a:lnTo>
                    <a:pt x="3290758" y="6177583"/>
                  </a:lnTo>
                  <a:lnTo>
                    <a:pt x="3286490" y="6215683"/>
                  </a:lnTo>
                  <a:close/>
                </a:path>
                <a:path w="5528944" h="9429115">
                  <a:moveTo>
                    <a:pt x="3455496" y="6215683"/>
                  </a:moveTo>
                  <a:lnTo>
                    <a:pt x="3448880" y="6215683"/>
                  </a:lnTo>
                  <a:lnTo>
                    <a:pt x="3444290" y="6177583"/>
                  </a:lnTo>
                  <a:lnTo>
                    <a:pt x="3458709" y="6177583"/>
                  </a:lnTo>
                  <a:lnTo>
                    <a:pt x="3455496" y="6215683"/>
                  </a:lnTo>
                  <a:close/>
                </a:path>
                <a:path w="5528944" h="9429115">
                  <a:moveTo>
                    <a:pt x="3737319" y="6215683"/>
                  </a:moveTo>
                  <a:lnTo>
                    <a:pt x="3722444" y="6215683"/>
                  </a:lnTo>
                  <a:lnTo>
                    <a:pt x="3730203" y="6177583"/>
                  </a:lnTo>
                  <a:lnTo>
                    <a:pt x="3737319" y="6215683"/>
                  </a:lnTo>
                  <a:close/>
                </a:path>
                <a:path w="5528944" h="9429115">
                  <a:moveTo>
                    <a:pt x="4017942" y="6215683"/>
                  </a:moveTo>
                  <a:lnTo>
                    <a:pt x="3975978" y="6215683"/>
                  </a:lnTo>
                  <a:lnTo>
                    <a:pt x="3975483" y="6177583"/>
                  </a:lnTo>
                  <a:lnTo>
                    <a:pt x="4021430" y="6177583"/>
                  </a:lnTo>
                  <a:lnTo>
                    <a:pt x="4017942" y="6215683"/>
                  </a:lnTo>
                  <a:close/>
                </a:path>
                <a:path w="5528944" h="9429115">
                  <a:moveTo>
                    <a:pt x="4255394" y="6215683"/>
                  </a:moveTo>
                  <a:lnTo>
                    <a:pt x="4204558" y="6215683"/>
                  </a:lnTo>
                  <a:lnTo>
                    <a:pt x="4209519" y="6177583"/>
                  </a:lnTo>
                  <a:lnTo>
                    <a:pt x="4249035" y="6177583"/>
                  </a:lnTo>
                  <a:lnTo>
                    <a:pt x="4255394" y="6215683"/>
                  </a:lnTo>
                  <a:close/>
                </a:path>
                <a:path w="5528944" h="9429115">
                  <a:moveTo>
                    <a:pt x="4525730" y="6215683"/>
                  </a:moveTo>
                  <a:lnTo>
                    <a:pt x="4497078" y="6215683"/>
                  </a:lnTo>
                  <a:lnTo>
                    <a:pt x="4503800" y="6177583"/>
                  </a:lnTo>
                  <a:lnTo>
                    <a:pt x="4525599" y="6177583"/>
                  </a:lnTo>
                  <a:lnTo>
                    <a:pt x="4525730" y="6215683"/>
                  </a:lnTo>
                  <a:close/>
                </a:path>
                <a:path w="5528944" h="9429115">
                  <a:moveTo>
                    <a:pt x="1012462" y="6253783"/>
                  </a:moveTo>
                  <a:lnTo>
                    <a:pt x="1004930" y="6253783"/>
                  </a:lnTo>
                  <a:lnTo>
                    <a:pt x="1008729" y="6215683"/>
                  </a:lnTo>
                  <a:lnTo>
                    <a:pt x="1012462" y="6253783"/>
                  </a:lnTo>
                  <a:close/>
                </a:path>
                <a:path w="5528944" h="9429115">
                  <a:moveTo>
                    <a:pt x="2920878" y="6253783"/>
                  </a:moveTo>
                  <a:lnTo>
                    <a:pt x="2871943" y="6253783"/>
                  </a:lnTo>
                  <a:lnTo>
                    <a:pt x="2881838" y="6215683"/>
                  </a:lnTo>
                  <a:lnTo>
                    <a:pt x="2937145" y="6215683"/>
                  </a:lnTo>
                  <a:lnTo>
                    <a:pt x="2920878" y="6253783"/>
                  </a:lnTo>
                  <a:close/>
                </a:path>
                <a:path w="5528944" h="9429115">
                  <a:moveTo>
                    <a:pt x="3064095" y="6253783"/>
                  </a:moveTo>
                  <a:lnTo>
                    <a:pt x="3045889" y="6253783"/>
                  </a:lnTo>
                  <a:lnTo>
                    <a:pt x="3053486" y="6215683"/>
                  </a:lnTo>
                  <a:lnTo>
                    <a:pt x="3060362" y="6215683"/>
                  </a:lnTo>
                  <a:lnTo>
                    <a:pt x="3064095" y="6253783"/>
                  </a:lnTo>
                  <a:close/>
                </a:path>
                <a:path w="5528944" h="9429115">
                  <a:moveTo>
                    <a:pt x="3747142" y="6253783"/>
                  </a:moveTo>
                  <a:lnTo>
                    <a:pt x="3726132" y="6253783"/>
                  </a:lnTo>
                  <a:lnTo>
                    <a:pt x="3718896" y="6215683"/>
                  </a:lnTo>
                  <a:lnTo>
                    <a:pt x="3754373" y="6215683"/>
                  </a:lnTo>
                  <a:lnTo>
                    <a:pt x="3747142" y="6253783"/>
                  </a:lnTo>
                  <a:close/>
                </a:path>
                <a:path w="5528944" h="9429115">
                  <a:moveTo>
                    <a:pt x="4240190" y="6253783"/>
                  </a:moveTo>
                  <a:lnTo>
                    <a:pt x="4229913" y="6253783"/>
                  </a:lnTo>
                  <a:lnTo>
                    <a:pt x="4219661" y="6215683"/>
                  </a:lnTo>
                  <a:lnTo>
                    <a:pt x="4248745" y="6215683"/>
                  </a:lnTo>
                  <a:lnTo>
                    <a:pt x="4240190" y="6253783"/>
                  </a:lnTo>
                  <a:close/>
                </a:path>
                <a:path w="5528944" h="9429115">
                  <a:moveTo>
                    <a:pt x="4437776" y="6253783"/>
                  </a:moveTo>
                  <a:lnTo>
                    <a:pt x="4400544" y="6253783"/>
                  </a:lnTo>
                  <a:lnTo>
                    <a:pt x="4404373" y="6215683"/>
                  </a:lnTo>
                  <a:lnTo>
                    <a:pt x="4433388" y="6215683"/>
                  </a:lnTo>
                  <a:lnTo>
                    <a:pt x="4437776" y="6253783"/>
                  </a:lnTo>
                  <a:close/>
                </a:path>
                <a:path w="5528944" h="9429115">
                  <a:moveTo>
                    <a:pt x="2060201" y="6279183"/>
                  </a:moveTo>
                  <a:lnTo>
                    <a:pt x="1833192" y="6279183"/>
                  </a:lnTo>
                  <a:lnTo>
                    <a:pt x="1825092" y="6253783"/>
                  </a:lnTo>
                  <a:lnTo>
                    <a:pt x="2064203" y="6253783"/>
                  </a:lnTo>
                  <a:lnTo>
                    <a:pt x="2060201" y="6279183"/>
                  </a:lnTo>
                  <a:close/>
                </a:path>
                <a:path w="5528944" h="9429115">
                  <a:moveTo>
                    <a:pt x="2648431" y="6279183"/>
                  </a:moveTo>
                  <a:lnTo>
                    <a:pt x="2572366" y="6279183"/>
                  </a:lnTo>
                  <a:lnTo>
                    <a:pt x="2554093" y="6253783"/>
                  </a:lnTo>
                  <a:lnTo>
                    <a:pt x="2631577" y="6253783"/>
                  </a:lnTo>
                  <a:lnTo>
                    <a:pt x="2648431" y="6279183"/>
                  </a:lnTo>
                  <a:close/>
                </a:path>
                <a:path w="5528944" h="9429115">
                  <a:moveTo>
                    <a:pt x="2897235" y="6279183"/>
                  </a:moveTo>
                  <a:lnTo>
                    <a:pt x="2862457" y="6279183"/>
                  </a:lnTo>
                  <a:lnTo>
                    <a:pt x="2865208" y="6253783"/>
                  </a:lnTo>
                  <a:lnTo>
                    <a:pt x="2909348" y="6253783"/>
                  </a:lnTo>
                  <a:lnTo>
                    <a:pt x="2897235" y="6279183"/>
                  </a:lnTo>
                  <a:close/>
                </a:path>
                <a:path w="5528944" h="9429115">
                  <a:moveTo>
                    <a:pt x="2020448" y="6317283"/>
                  </a:moveTo>
                  <a:lnTo>
                    <a:pt x="1943038" y="6317283"/>
                  </a:lnTo>
                  <a:lnTo>
                    <a:pt x="1949358" y="6279183"/>
                  </a:lnTo>
                  <a:lnTo>
                    <a:pt x="2040426" y="6279183"/>
                  </a:lnTo>
                  <a:lnTo>
                    <a:pt x="2020448" y="6317283"/>
                  </a:lnTo>
                  <a:close/>
                </a:path>
                <a:path w="5528944" h="9429115">
                  <a:moveTo>
                    <a:pt x="2518433" y="6317283"/>
                  </a:moveTo>
                  <a:lnTo>
                    <a:pt x="2494653" y="6317283"/>
                  </a:lnTo>
                  <a:lnTo>
                    <a:pt x="2495741" y="6279183"/>
                  </a:lnTo>
                  <a:lnTo>
                    <a:pt x="2513455" y="6279183"/>
                  </a:lnTo>
                  <a:lnTo>
                    <a:pt x="2518433" y="6317283"/>
                  </a:lnTo>
                  <a:close/>
                </a:path>
                <a:path w="5528944" h="9429115">
                  <a:moveTo>
                    <a:pt x="2622071" y="6317283"/>
                  </a:moveTo>
                  <a:lnTo>
                    <a:pt x="2614310" y="6279183"/>
                  </a:lnTo>
                  <a:lnTo>
                    <a:pt x="2631403" y="6279183"/>
                  </a:lnTo>
                  <a:lnTo>
                    <a:pt x="2622071" y="6317283"/>
                  </a:lnTo>
                  <a:close/>
                </a:path>
                <a:path w="5528944" h="9429115">
                  <a:moveTo>
                    <a:pt x="3408402" y="6317283"/>
                  </a:moveTo>
                  <a:lnTo>
                    <a:pt x="3348066" y="6317283"/>
                  </a:lnTo>
                  <a:lnTo>
                    <a:pt x="3357215" y="6279183"/>
                  </a:lnTo>
                  <a:lnTo>
                    <a:pt x="3378839" y="6279183"/>
                  </a:lnTo>
                  <a:lnTo>
                    <a:pt x="3408402" y="6317283"/>
                  </a:lnTo>
                  <a:close/>
                </a:path>
                <a:path w="5528944" h="9429115">
                  <a:moveTo>
                    <a:pt x="4613814" y="6317283"/>
                  </a:moveTo>
                  <a:lnTo>
                    <a:pt x="4597245" y="6317283"/>
                  </a:lnTo>
                  <a:lnTo>
                    <a:pt x="4593349" y="6279183"/>
                  </a:lnTo>
                  <a:lnTo>
                    <a:pt x="4620265" y="6279183"/>
                  </a:lnTo>
                  <a:lnTo>
                    <a:pt x="4613814" y="6317283"/>
                  </a:lnTo>
                  <a:close/>
                </a:path>
                <a:path w="5528944" h="9429115">
                  <a:moveTo>
                    <a:pt x="1966254" y="6342683"/>
                  </a:moveTo>
                  <a:lnTo>
                    <a:pt x="1938352" y="6342683"/>
                  </a:lnTo>
                  <a:lnTo>
                    <a:pt x="1924309" y="6317283"/>
                  </a:lnTo>
                  <a:lnTo>
                    <a:pt x="1979026" y="6317283"/>
                  </a:lnTo>
                  <a:lnTo>
                    <a:pt x="1966254" y="6342683"/>
                  </a:lnTo>
                  <a:close/>
                </a:path>
                <a:path w="5528944" h="9429115">
                  <a:moveTo>
                    <a:pt x="3465058" y="6342683"/>
                  </a:moveTo>
                  <a:lnTo>
                    <a:pt x="3358957" y="6342683"/>
                  </a:lnTo>
                  <a:lnTo>
                    <a:pt x="3340921" y="6317283"/>
                  </a:lnTo>
                  <a:lnTo>
                    <a:pt x="3437215" y="6317283"/>
                  </a:lnTo>
                  <a:lnTo>
                    <a:pt x="3465058" y="6342683"/>
                  </a:lnTo>
                  <a:close/>
                </a:path>
                <a:path w="5528944" h="9429115">
                  <a:moveTo>
                    <a:pt x="349472" y="6406183"/>
                  </a:moveTo>
                  <a:lnTo>
                    <a:pt x="294906" y="6406183"/>
                  </a:lnTo>
                  <a:lnTo>
                    <a:pt x="306608" y="6380783"/>
                  </a:lnTo>
                  <a:lnTo>
                    <a:pt x="322460" y="6342683"/>
                  </a:lnTo>
                  <a:lnTo>
                    <a:pt x="349560" y="6342683"/>
                  </a:lnTo>
                  <a:lnTo>
                    <a:pt x="356540" y="6380783"/>
                  </a:lnTo>
                  <a:lnTo>
                    <a:pt x="360968" y="6380783"/>
                  </a:lnTo>
                  <a:lnTo>
                    <a:pt x="349472" y="6406183"/>
                  </a:lnTo>
                  <a:close/>
                </a:path>
                <a:path w="5528944" h="9429115">
                  <a:moveTo>
                    <a:pt x="2954759" y="6380783"/>
                  </a:moveTo>
                  <a:lnTo>
                    <a:pt x="2910312" y="6380783"/>
                  </a:lnTo>
                  <a:lnTo>
                    <a:pt x="2908642" y="6342683"/>
                  </a:lnTo>
                  <a:lnTo>
                    <a:pt x="2957608" y="6342683"/>
                  </a:lnTo>
                  <a:lnTo>
                    <a:pt x="2954759" y="6380783"/>
                  </a:lnTo>
                  <a:close/>
                </a:path>
                <a:path w="5528944" h="9429115">
                  <a:moveTo>
                    <a:pt x="3490282" y="6380783"/>
                  </a:moveTo>
                  <a:lnTo>
                    <a:pt x="3422522" y="6380783"/>
                  </a:lnTo>
                  <a:lnTo>
                    <a:pt x="3400249" y="6342683"/>
                  </a:lnTo>
                  <a:lnTo>
                    <a:pt x="3492791" y="6342683"/>
                  </a:lnTo>
                  <a:lnTo>
                    <a:pt x="3490282" y="6380783"/>
                  </a:lnTo>
                  <a:close/>
                </a:path>
                <a:path w="5528944" h="9429115">
                  <a:moveTo>
                    <a:pt x="3723088" y="6380783"/>
                  </a:moveTo>
                  <a:lnTo>
                    <a:pt x="3665424" y="6380783"/>
                  </a:lnTo>
                  <a:lnTo>
                    <a:pt x="3666229" y="6342683"/>
                  </a:lnTo>
                  <a:lnTo>
                    <a:pt x="3722269" y="6342683"/>
                  </a:lnTo>
                  <a:lnTo>
                    <a:pt x="3723088" y="6380783"/>
                  </a:lnTo>
                  <a:close/>
                </a:path>
                <a:path w="5528944" h="9429115">
                  <a:moveTo>
                    <a:pt x="3988635" y="6380783"/>
                  </a:moveTo>
                  <a:lnTo>
                    <a:pt x="3921399" y="6380783"/>
                  </a:lnTo>
                  <a:lnTo>
                    <a:pt x="3931373" y="6342683"/>
                  </a:lnTo>
                  <a:lnTo>
                    <a:pt x="3978493" y="6342683"/>
                  </a:lnTo>
                  <a:lnTo>
                    <a:pt x="3988635" y="6380783"/>
                  </a:lnTo>
                  <a:close/>
                </a:path>
                <a:path w="5528944" h="9429115">
                  <a:moveTo>
                    <a:pt x="2110333" y="6406183"/>
                  </a:moveTo>
                  <a:lnTo>
                    <a:pt x="2076254" y="6406183"/>
                  </a:lnTo>
                  <a:lnTo>
                    <a:pt x="2085448" y="6380783"/>
                  </a:lnTo>
                  <a:lnTo>
                    <a:pt x="2104799" y="6380783"/>
                  </a:lnTo>
                  <a:lnTo>
                    <a:pt x="2110333" y="6406183"/>
                  </a:lnTo>
                  <a:close/>
                </a:path>
                <a:path w="5528944" h="9429115">
                  <a:moveTo>
                    <a:pt x="2437193" y="6406183"/>
                  </a:moveTo>
                  <a:lnTo>
                    <a:pt x="2380282" y="6406183"/>
                  </a:lnTo>
                  <a:lnTo>
                    <a:pt x="2384523" y="6380783"/>
                  </a:lnTo>
                  <a:lnTo>
                    <a:pt x="2436128" y="6380783"/>
                  </a:lnTo>
                  <a:lnTo>
                    <a:pt x="2437193" y="6406183"/>
                  </a:lnTo>
                  <a:close/>
                </a:path>
                <a:path w="5528944" h="9429115">
                  <a:moveTo>
                    <a:pt x="3992708" y="6406183"/>
                  </a:moveTo>
                  <a:lnTo>
                    <a:pt x="3960871" y="6406183"/>
                  </a:lnTo>
                  <a:lnTo>
                    <a:pt x="3951646" y="6380783"/>
                  </a:lnTo>
                  <a:lnTo>
                    <a:pt x="3993307" y="6380783"/>
                  </a:lnTo>
                  <a:lnTo>
                    <a:pt x="3992708" y="6406183"/>
                  </a:lnTo>
                  <a:close/>
                </a:path>
                <a:path w="5528944" h="9429115">
                  <a:moveTo>
                    <a:pt x="4196848" y="6406183"/>
                  </a:moveTo>
                  <a:lnTo>
                    <a:pt x="4165021" y="6406183"/>
                  </a:lnTo>
                  <a:lnTo>
                    <a:pt x="4169302" y="6380783"/>
                  </a:lnTo>
                  <a:lnTo>
                    <a:pt x="4190242" y="6380783"/>
                  </a:lnTo>
                  <a:lnTo>
                    <a:pt x="4196848" y="6406183"/>
                  </a:lnTo>
                  <a:close/>
                </a:path>
                <a:path w="5528944" h="9429115">
                  <a:moveTo>
                    <a:pt x="4511748" y="6406183"/>
                  </a:moveTo>
                  <a:lnTo>
                    <a:pt x="4476350" y="6406183"/>
                  </a:lnTo>
                  <a:lnTo>
                    <a:pt x="4486353" y="6380783"/>
                  </a:lnTo>
                  <a:lnTo>
                    <a:pt x="4514367" y="6380783"/>
                  </a:lnTo>
                  <a:lnTo>
                    <a:pt x="4511748" y="6406183"/>
                  </a:lnTo>
                  <a:close/>
                </a:path>
                <a:path w="5528944" h="9429115">
                  <a:moveTo>
                    <a:pt x="4721488" y="6406183"/>
                  </a:moveTo>
                  <a:lnTo>
                    <a:pt x="4690666" y="6406183"/>
                  </a:lnTo>
                  <a:lnTo>
                    <a:pt x="4691615" y="6380783"/>
                  </a:lnTo>
                  <a:lnTo>
                    <a:pt x="4717386" y="6380783"/>
                  </a:lnTo>
                  <a:lnTo>
                    <a:pt x="4721488" y="6406183"/>
                  </a:lnTo>
                  <a:close/>
                </a:path>
                <a:path w="5528944" h="9429115">
                  <a:moveTo>
                    <a:pt x="298000" y="6482383"/>
                  </a:moveTo>
                  <a:lnTo>
                    <a:pt x="283375" y="6482383"/>
                  </a:lnTo>
                  <a:lnTo>
                    <a:pt x="280967" y="6444283"/>
                  </a:lnTo>
                  <a:lnTo>
                    <a:pt x="286617" y="6406183"/>
                  </a:lnTo>
                  <a:lnTo>
                    <a:pt x="334396" y="6406183"/>
                  </a:lnTo>
                  <a:lnTo>
                    <a:pt x="316865" y="6444283"/>
                  </a:lnTo>
                  <a:lnTo>
                    <a:pt x="298000" y="6482383"/>
                  </a:lnTo>
                  <a:close/>
                </a:path>
                <a:path w="5528944" h="9429115">
                  <a:moveTo>
                    <a:pt x="2089712" y="6444283"/>
                  </a:moveTo>
                  <a:lnTo>
                    <a:pt x="2076815" y="6406183"/>
                  </a:lnTo>
                  <a:lnTo>
                    <a:pt x="2102670" y="6406183"/>
                  </a:lnTo>
                  <a:lnTo>
                    <a:pt x="2089712" y="6444283"/>
                  </a:lnTo>
                  <a:close/>
                </a:path>
                <a:path w="5528944" h="9429115">
                  <a:moveTo>
                    <a:pt x="2534597" y="6482383"/>
                  </a:moveTo>
                  <a:lnTo>
                    <a:pt x="2508610" y="6482383"/>
                  </a:lnTo>
                  <a:lnTo>
                    <a:pt x="2499184" y="6444283"/>
                  </a:lnTo>
                  <a:lnTo>
                    <a:pt x="2508086" y="6406183"/>
                  </a:lnTo>
                  <a:lnTo>
                    <a:pt x="2609804" y="6406183"/>
                  </a:lnTo>
                  <a:lnTo>
                    <a:pt x="2616701" y="6444283"/>
                  </a:lnTo>
                  <a:lnTo>
                    <a:pt x="2548086" y="6444283"/>
                  </a:lnTo>
                  <a:lnTo>
                    <a:pt x="2534597" y="6482383"/>
                  </a:lnTo>
                  <a:close/>
                </a:path>
                <a:path w="5528944" h="9429115">
                  <a:moveTo>
                    <a:pt x="3147627" y="6444283"/>
                  </a:moveTo>
                  <a:lnTo>
                    <a:pt x="3098052" y="6444283"/>
                  </a:lnTo>
                  <a:lnTo>
                    <a:pt x="3101883" y="6406183"/>
                  </a:lnTo>
                  <a:lnTo>
                    <a:pt x="3140358" y="6406183"/>
                  </a:lnTo>
                  <a:lnTo>
                    <a:pt x="3147627" y="6444283"/>
                  </a:lnTo>
                  <a:close/>
                </a:path>
                <a:path w="5528944" h="9429115">
                  <a:moveTo>
                    <a:pt x="3604484" y="6444283"/>
                  </a:moveTo>
                  <a:lnTo>
                    <a:pt x="3550456" y="6444283"/>
                  </a:lnTo>
                  <a:lnTo>
                    <a:pt x="3566233" y="6406183"/>
                  </a:lnTo>
                  <a:lnTo>
                    <a:pt x="3591157" y="6406183"/>
                  </a:lnTo>
                  <a:lnTo>
                    <a:pt x="3604484" y="6444283"/>
                  </a:lnTo>
                  <a:close/>
                </a:path>
                <a:path w="5528944" h="9429115">
                  <a:moveTo>
                    <a:pt x="3822488" y="6444283"/>
                  </a:moveTo>
                  <a:lnTo>
                    <a:pt x="3792342" y="6444283"/>
                  </a:lnTo>
                  <a:lnTo>
                    <a:pt x="3798433" y="6406183"/>
                  </a:lnTo>
                  <a:lnTo>
                    <a:pt x="3816084" y="6406183"/>
                  </a:lnTo>
                  <a:lnTo>
                    <a:pt x="3822488" y="6444283"/>
                  </a:lnTo>
                  <a:close/>
                </a:path>
                <a:path w="5528944" h="9429115">
                  <a:moveTo>
                    <a:pt x="4130347" y="6444283"/>
                  </a:moveTo>
                  <a:lnTo>
                    <a:pt x="4079878" y="6444283"/>
                  </a:lnTo>
                  <a:lnTo>
                    <a:pt x="4097819" y="6406183"/>
                  </a:lnTo>
                  <a:lnTo>
                    <a:pt x="4123479" y="6406183"/>
                  </a:lnTo>
                  <a:lnTo>
                    <a:pt x="4130347" y="6444283"/>
                  </a:lnTo>
                  <a:close/>
                </a:path>
                <a:path w="5528944" h="9429115">
                  <a:moveTo>
                    <a:pt x="166804" y="6482383"/>
                  </a:moveTo>
                  <a:lnTo>
                    <a:pt x="147013" y="6482383"/>
                  </a:lnTo>
                  <a:lnTo>
                    <a:pt x="154217" y="6444283"/>
                  </a:lnTo>
                  <a:lnTo>
                    <a:pt x="160920" y="6444283"/>
                  </a:lnTo>
                  <a:lnTo>
                    <a:pt x="166804" y="6482383"/>
                  </a:lnTo>
                  <a:close/>
                </a:path>
                <a:path w="5528944" h="9429115">
                  <a:moveTo>
                    <a:pt x="1301762" y="6482383"/>
                  </a:moveTo>
                  <a:lnTo>
                    <a:pt x="1274074" y="6482383"/>
                  </a:lnTo>
                  <a:lnTo>
                    <a:pt x="1275043" y="6444283"/>
                  </a:lnTo>
                  <a:lnTo>
                    <a:pt x="1300190" y="6444283"/>
                  </a:lnTo>
                  <a:lnTo>
                    <a:pt x="1301762" y="6482383"/>
                  </a:lnTo>
                  <a:close/>
                </a:path>
                <a:path w="5528944" h="9429115">
                  <a:moveTo>
                    <a:pt x="1646730" y="6482383"/>
                  </a:moveTo>
                  <a:lnTo>
                    <a:pt x="1633632" y="6444283"/>
                  </a:lnTo>
                  <a:lnTo>
                    <a:pt x="1652330" y="6444283"/>
                  </a:lnTo>
                  <a:lnTo>
                    <a:pt x="1646730" y="6482383"/>
                  </a:lnTo>
                  <a:close/>
                </a:path>
                <a:path w="5528944" h="9429115">
                  <a:moveTo>
                    <a:pt x="3307734" y="6482383"/>
                  </a:moveTo>
                  <a:lnTo>
                    <a:pt x="3278050" y="6482383"/>
                  </a:lnTo>
                  <a:lnTo>
                    <a:pt x="3280474" y="6444283"/>
                  </a:lnTo>
                  <a:lnTo>
                    <a:pt x="3309015" y="6444283"/>
                  </a:lnTo>
                  <a:lnTo>
                    <a:pt x="3307734" y="6482383"/>
                  </a:lnTo>
                  <a:close/>
                </a:path>
                <a:path w="5528944" h="9429115">
                  <a:moveTo>
                    <a:pt x="4136018" y="6482383"/>
                  </a:moveTo>
                  <a:lnTo>
                    <a:pt x="4035930" y="6482383"/>
                  </a:lnTo>
                  <a:lnTo>
                    <a:pt x="4048455" y="6444283"/>
                  </a:lnTo>
                  <a:lnTo>
                    <a:pt x="4138947" y="6444283"/>
                  </a:lnTo>
                  <a:lnTo>
                    <a:pt x="4136018" y="6482383"/>
                  </a:lnTo>
                  <a:close/>
                </a:path>
                <a:path w="5528944" h="9429115">
                  <a:moveTo>
                    <a:pt x="2225694" y="6507783"/>
                  </a:moveTo>
                  <a:lnTo>
                    <a:pt x="2126804" y="6507783"/>
                  </a:lnTo>
                  <a:lnTo>
                    <a:pt x="2144644" y="6482383"/>
                  </a:lnTo>
                  <a:lnTo>
                    <a:pt x="2228769" y="6482383"/>
                  </a:lnTo>
                  <a:lnTo>
                    <a:pt x="2225694" y="6507783"/>
                  </a:lnTo>
                  <a:close/>
                </a:path>
                <a:path w="5528944" h="9429115">
                  <a:moveTo>
                    <a:pt x="3442266" y="6507783"/>
                  </a:moveTo>
                  <a:lnTo>
                    <a:pt x="3424028" y="6507783"/>
                  </a:lnTo>
                  <a:lnTo>
                    <a:pt x="3434866" y="6482383"/>
                  </a:lnTo>
                  <a:lnTo>
                    <a:pt x="3446589" y="6482383"/>
                  </a:lnTo>
                  <a:lnTo>
                    <a:pt x="3442266" y="6507783"/>
                  </a:lnTo>
                  <a:close/>
                </a:path>
                <a:path w="5528944" h="9429115">
                  <a:moveTo>
                    <a:pt x="2139870" y="6545883"/>
                  </a:moveTo>
                  <a:lnTo>
                    <a:pt x="2126476" y="6545883"/>
                  </a:lnTo>
                  <a:lnTo>
                    <a:pt x="2124970" y="6507783"/>
                  </a:lnTo>
                  <a:lnTo>
                    <a:pt x="2158759" y="6507783"/>
                  </a:lnTo>
                  <a:lnTo>
                    <a:pt x="2139870" y="6545883"/>
                  </a:lnTo>
                  <a:close/>
                </a:path>
                <a:path w="5528944" h="9429115">
                  <a:moveTo>
                    <a:pt x="2432777" y="6545883"/>
                  </a:moveTo>
                  <a:lnTo>
                    <a:pt x="2375567" y="6545883"/>
                  </a:lnTo>
                  <a:lnTo>
                    <a:pt x="2375082" y="6507783"/>
                  </a:lnTo>
                  <a:lnTo>
                    <a:pt x="2447279" y="6507783"/>
                  </a:lnTo>
                  <a:lnTo>
                    <a:pt x="2432777" y="6545883"/>
                  </a:lnTo>
                  <a:close/>
                </a:path>
                <a:path w="5528944" h="9429115">
                  <a:moveTo>
                    <a:pt x="1380850" y="6571283"/>
                  </a:moveTo>
                  <a:lnTo>
                    <a:pt x="1293920" y="6571283"/>
                  </a:lnTo>
                  <a:lnTo>
                    <a:pt x="1288551" y="6545883"/>
                  </a:lnTo>
                  <a:lnTo>
                    <a:pt x="1375275" y="6545883"/>
                  </a:lnTo>
                  <a:lnTo>
                    <a:pt x="1380850" y="6571283"/>
                  </a:lnTo>
                  <a:close/>
                </a:path>
                <a:path w="5528944" h="9429115">
                  <a:moveTo>
                    <a:pt x="1842382" y="6571283"/>
                  </a:moveTo>
                  <a:lnTo>
                    <a:pt x="1824961" y="6571283"/>
                  </a:lnTo>
                  <a:lnTo>
                    <a:pt x="1824372" y="6545883"/>
                  </a:lnTo>
                  <a:lnTo>
                    <a:pt x="1839140" y="6545883"/>
                  </a:lnTo>
                  <a:lnTo>
                    <a:pt x="1842382" y="6571283"/>
                  </a:lnTo>
                  <a:close/>
                </a:path>
                <a:path w="5528944" h="9429115">
                  <a:moveTo>
                    <a:pt x="1261400" y="6609383"/>
                  </a:moveTo>
                  <a:lnTo>
                    <a:pt x="1165002" y="6609383"/>
                  </a:lnTo>
                  <a:lnTo>
                    <a:pt x="1176023" y="6571283"/>
                  </a:lnTo>
                  <a:lnTo>
                    <a:pt x="1252286" y="6571283"/>
                  </a:lnTo>
                  <a:lnTo>
                    <a:pt x="1261400" y="6609383"/>
                  </a:lnTo>
                  <a:close/>
                </a:path>
                <a:path w="5528944" h="9429115">
                  <a:moveTo>
                    <a:pt x="1363692" y="6609383"/>
                  </a:moveTo>
                  <a:lnTo>
                    <a:pt x="1333218" y="6609383"/>
                  </a:lnTo>
                  <a:lnTo>
                    <a:pt x="1317644" y="6571283"/>
                  </a:lnTo>
                  <a:lnTo>
                    <a:pt x="1377240" y="6571283"/>
                  </a:lnTo>
                  <a:lnTo>
                    <a:pt x="1363692" y="6609383"/>
                  </a:lnTo>
                  <a:close/>
                </a:path>
                <a:path w="5528944" h="9429115">
                  <a:moveTo>
                    <a:pt x="2837894" y="6609383"/>
                  </a:moveTo>
                  <a:lnTo>
                    <a:pt x="2821161" y="6609383"/>
                  </a:lnTo>
                  <a:lnTo>
                    <a:pt x="2824992" y="6571283"/>
                  </a:lnTo>
                  <a:lnTo>
                    <a:pt x="2840546" y="6571283"/>
                  </a:lnTo>
                  <a:lnTo>
                    <a:pt x="2837894" y="6609383"/>
                  </a:lnTo>
                  <a:close/>
                </a:path>
                <a:path w="5528944" h="9429115">
                  <a:moveTo>
                    <a:pt x="3122654" y="6609383"/>
                  </a:moveTo>
                  <a:lnTo>
                    <a:pt x="3099397" y="6609383"/>
                  </a:lnTo>
                  <a:lnTo>
                    <a:pt x="3109250" y="6571283"/>
                  </a:lnTo>
                  <a:lnTo>
                    <a:pt x="3122654" y="6609383"/>
                  </a:lnTo>
                  <a:close/>
                </a:path>
                <a:path w="5528944" h="9429115">
                  <a:moveTo>
                    <a:pt x="3631957" y="6609383"/>
                  </a:moveTo>
                  <a:lnTo>
                    <a:pt x="3559198" y="6609383"/>
                  </a:lnTo>
                  <a:lnTo>
                    <a:pt x="3560835" y="6571283"/>
                  </a:lnTo>
                  <a:lnTo>
                    <a:pt x="3607648" y="6571283"/>
                  </a:lnTo>
                  <a:lnTo>
                    <a:pt x="3631957" y="6609383"/>
                  </a:lnTo>
                  <a:close/>
                </a:path>
                <a:path w="5528944" h="9429115">
                  <a:moveTo>
                    <a:pt x="442276" y="6634783"/>
                  </a:moveTo>
                  <a:lnTo>
                    <a:pt x="417201" y="6634783"/>
                  </a:lnTo>
                  <a:lnTo>
                    <a:pt x="409366" y="6609383"/>
                  </a:lnTo>
                  <a:lnTo>
                    <a:pt x="461070" y="6609383"/>
                  </a:lnTo>
                  <a:lnTo>
                    <a:pt x="442276" y="6634783"/>
                  </a:lnTo>
                  <a:close/>
                </a:path>
                <a:path w="5528944" h="9429115">
                  <a:moveTo>
                    <a:pt x="1258868" y="6634783"/>
                  </a:moveTo>
                  <a:lnTo>
                    <a:pt x="1148693" y="6634783"/>
                  </a:lnTo>
                  <a:lnTo>
                    <a:pt x="1155586" y="6609383"/>
                  </a:lnTo>
                  <a:lnTo>
                    <a:pt x="1265151" y="6609383"/>
                  </a:lnTo>
                  <a:lnTo>
                    <a:pt x="1258868" y="6634783"/>
                  </a:lnTo>
                  <a:close/>
                </a:path>
                <a:path w="5528944" h="9429115">
                  <a:moveTo>
                    <a:pt x="2294436" y="6634783"/>
                  </a:moveTo>
                  <a:lnTo>
                    <a:pt x="2275478" y="6634783"/>
                  </a:lnTo>
                  <a:lnTo>
                    <a:pt x="2263580" y="6609383"/>
                  </a:lnTo>
                  <a:lnTo>
                    <a:pt x="2309226" y="6609383"/>
                  </a:lnTo>
                  <a:lnTo>
                    <a:pt x="2294436" y="6634783"/>
                  </a:lnTo>
                  <a:close/>
                </a:path>
                <a:path w="5528944" h="9429115">
                  <a:moveTo>
                    <a:pt x="2391023" y="6634783"/>
                  </a:moveTo>
                  <a:lnTo>
                    <a:pt x="2379770" y="6634783"/>
                  </a:lnTo>
                  <a:lnTo>
                    <a:pt x="2385718" y="6609383"/>
                  </a:lnTo>
                  <a:lnTo>
                    <a:pt x="2389811" y="6609383"/>
                  </a:lnTo>
                  <a:lnTo>
                    <a:pt x="2391023" y="6634783"/>
                  </a:lnTo>
                  <a:close/>
                </a:path>
                <a:path w="5528944" h="9429115">
                  <a:moveTo>
                    <a:pt x="3144255" y="6634783"/>
                  </a:moveTo>
                  <a:lnTo>
                    <a:pt x="3081319" y="6634783"/>
                  </a:lnTo>
                  <a:lnTo>
                    <a:pt x="3084689" y="6609383"/>
                  </a:lnTo>
                  <a:lnTo>
                    <a:pt x="3141995" y="6609383"/>
                  </a:lnTo>
                  <a:lnTo>
                    <a:pt x="3144255" y="6634783"/>
                  </a:lnTo>
                  <a:close/>
                </a:path>
                <a:path w="5528944" h="9429115">
                  <a:moveTo>
                    <a:pt x="5101136" y="6634783"/>
                  </a:moveTo>
                  <a:lnTo>
                    <a:pt x="5067361" y="6634783"/>
                  </a:lnTo>
                  <a:lnTo>
                    <a:pt x="5084976" y="6609383"/>
                  </a:lnTo>
                  <a:lnTo>
                    <a:pt x="5101136" y="6634783"/>
                  </a:lnTo>
                  <a:close/>
                </a:path>
                <a:path w="5528944" h="9429115">
                  <a:moveTo>
                    <a:pt x="1057708" y="6672883"/>
                  </a:moveTo>
                  <a:lnTo>
                    <a:pt x="1023751" y="6672883"/>
                  </a:lnTo>
                  <a:lnTo>
                    <a:pt x="1022350" y="6634783"/>
                  </a:lnTo>
                  <a:lnTo>
                    <a:pt x="1053061" y="6634783"/>
                  </a:lnTo>
                  <a:lnTo>
                    <a:pt x="1057708" y="6672883"/>
                  </a:lnTo>
                  <a:close/>
                </a:path>
                <a:path w="5528944" h="9429115">
                  <a:moveTo>
                    <a:pt x="1189972" y="6710983"/>
                  </a:moveTo>
                  <a:lnTo>
                    <a:pt x="1173764" y="6672883"/>
                  </a:lnTo>
                  <a:lnTo>
                    <a:pt x="1154672" y="6672883"/>
                  </a:lnTo>
                  <a:lnTo>
                    <a:pt x="1145243" y="6634783"/>
                  </a:lnTo>
                  <a:lnTo>
                    <a:pt x="1241960" y="6634783"/>
                  </a:lnTo>
                  <a:lnTo>
                    <a:pt x="1224788" y="6672883"/>
                  </a:lnTo>
                  <a:lnTo>
                    <a:pt x="1189972" y="6710983"/>
                  </a:lnTo>
                  <a:close/>
                </a:path>
                <a:path w="5528944" h="9429115">
                  <a:moveTo>
                    <a:pt x="1723698" y="6672883"/>
                  </a:moveTo>
                  <a:lnTo>
                    <a:pt x="1692541" y="6672883"/>
                  </a:lnTo>
                  <a:lnTo>
                    <a:pt x="1692646" y="6634783"/>
                  </a:lnTo>
                  <a:lnTo>
                    <a:pt x="1724139" y="6634783"/>
                  </a:lnTo>
                  <a:lnTo>
                    <a:pt x="1723698" y="6672883"/>
                  </a:lnTo>
                  <a:close/>
                </a:path>
                <a:path w="5528944" h="9429115">
                  <a:moveTo>
                    <a:pt x="2697777" y="6672883"/>
                  </a:moveTo>
                  <a:lnTo>
                    <a:pt x="2685072" y="6672883"/>
                  </a:lnTo>
                  <a:lnTo>
                    <a:pt x="2690476" y="6634783"/>
                  </a:lnTo>
                  <a:lnTo>
                    <a:pt x="2697777" y="6672883"/>
                  </a:lnTo>
                  <a:close/>
                </a:path>
                <a:path w="5528944" h="9429115">
                  <a:moveTo>
                    <a:pt x="3718732" y="6672883"/>
                  </a:moveTo>
                  <a:lnTo>
                    <a:pt x="3694894" y="6672883"/>
                  </a:lnTo>
                  <a:lnTo>
                    <a:pt x="3697808" y="6634783"/>
                  </a:lnTo>
                  <a:lnTo>
                    <a:pt x="3712805" y="6634783"/>
                  </a:lnTo>
                  <a:lnTo>
                    <a:pt x="3718732" y="6672883"/>
                  </a:lnTo>
                  <a:close/>
                </a:path>
                <a:path w="5528944" h="9429115">
                  <a:moveTo>
                    <a:pt x="5100927" y="6672883"/>
                  </a:moveTo>
                  <a:lnTo>
                    <a:pt x="5075157" y="6672883"/>
                  </a:lnTo>
                  <a:lnTo>
                    <a:pt x="5063499" y="6634783"/>
                  </a:lnTo>
                  <a:lnTo>
                    <a:pt x="5108362" y="6634783"/>
                  </a:lnTo>
                  <a:lnTo>
                    <a:pt x="5100927" y="6672883"/>
                  </a:lnTo>
                  <a:close/>
                </a:path>
                <a:path w="5528944" h="9429115">
                  <a:moveTo>
                    <a:pt x="5302492" y="6710983"/>
                  </a:moveTo>
                  <a:lnTo>
                    <a:pt x="5249819" y="6710983"/>
                  </a:lnTo>
                  <a:lnTo>
                    <a:pt x="5250510" y="6672883"/>
                  </a:lnTo>
                  <a:lnTo>
                    <a:pt x="5259803" y="6672883"/>
                  </a:lnTo>
                  <a:lnTo>
                    <a:pt x="5277258" y="6634783"/>
                  </a:lnTo>
                  <a:lnTo>
                    <a:pt x="5306368" y="6634783"/>
                  </a:lnTo>
                  <a:lnTo>
                    <a:pt x="5304769" y="6672883"/>
                  </a:lnTo>
                  <a:lnTo>
                    <a:pt x="5302492" y="6710983"/>
                  </a:lnTo>
                  <a:close/>
                </a:path>
                <a:path w="5528944" h="9429115">
                  <a:moveTo>
                    <a:pt x="40117" y="6710983"/>
                  </a:moveTo>
                  <a:lnTo>
                    <a:pt x="10199" y="6710983"/>
                  </a:lnTo>
                  <a:lnTo>
                    <a:pt x="19013" y="6672883"/>
                  </a:lnTo>
                  <a:lnTo>
                    <a:pt x="34305" y="6672883"/>
                  </a:lnTo>
                  <a:lnTo>
                    <a:pt x="40117" y="6710983"/>
                  </a:lnTo>
                  <a:close/>
                </a:path>
                <a:path w="5528944" h="9429115">
                  <a:moveTo>
                    <a:pt x="1892449" y="6710983"/>
                  </a:moveTo>
                  <a:lnTo>
                    <a:pt x="1848853" y="6710983"/>
                  </a:lnTo>
                  <a:lnTo>
                    <a:pt x="1846843" y="6672883"/>
                  </a:lnTo>
                  <a:lnTo>
                    <a:pt x="1890863" y="6672883"/>
                  </a:lnTo>
                  <a:lnTo>
                    <a:pt x="1892449" y="6710983"/>
                  </a:lnTo>
                  <a:close/>
                </a:path>
                <a:path w="5528944" h="9429115">
                  <a:moveTo>
                    <a:pt x="2774859" y="6710983"/>
                  </a:moveTo>
                  <a:lnTo>
                    <a:pt x="2766804" y="6710983"/>
                  </a:lnTo>
                  <a:lnTo>
                    <a:pt x="2764216" y="6672883"/>
                  </a:lnTo>
                  <a:lnTo>
                    <a:pt x="2777544" y="6672883"/>
                  </a:lnTo>
                  <a:lnTo>
                    <a:pt x="2774859" y="6710983"/>
                  </a:lnTo>
                  <a:close/>
                </a:path>
                <a:path w="5528944" h="9429115">
                  <a:moveTo>
                    <a:pt x="4513647" y="6710983"/>
                  </a:moveTo>
                  <a:lnTo>
                    <a:pt x="4485655" y="6710983"/>
                  </a:lnTo>
                  <a:lnTo>
                    <a:pt x="4494491" y="6672883"/>
                  </a:lnTo>
                  <a:lnTo>
                    <a:pt x="4508048" y="6672883"/>
                  </a:lnTo>
                  <a:lnTo>
                    <a:pt x="4513647" y="6710983"/>
                  </a:lnTo>
                  <a:close/>
                </a:path>
                <a:path w="5528944" h="9429115">
                  <a:moveTo>
                    <a:pt x="24285" y="6736383"/>
                  </a:moveTo>
                  <a:lnTo>
                    <a:pt x="12341" y="6710983"/>
                  </a:lnTo>
                  <a:lnTo>
                    <a:pt x="36696" y="6710983"/>
                  </a:lnTo>
                  <a:lnTo>
                    <a:pt x="24285" y="6736383"/>
                  </a:lnTo>
                  <a:close/>
                </a:path>
                <a:path w="5528944" h="9429115">
                  <a:moveTo>
                    <a:pt x="814388" y="6736383"/>
                  </a:moveTo>
                  <a:lnTo>
                    <a:pt x="765241" y="6736383"/>
                  </a:lnTo>
                  <a:lnTo>
                    <a:pt x="767497" y="6710983"/>
                  </a:lnTo>
                  <a:lnTo>
                    <a:pt x="801089" y="6710983"/>
                  </a:lnTo>
                  <a:lnTo>
                    <a:pt x="814388" y="6736383"/>
                  </a:lnTo>
                  <a:close/>
                </a:path>
                <a:path w="5528944" h="9429115">
                  <a:moveTo>
                    <a:pt x="1815859" y="6736383"/>
                  </a:moveTo>
                  <a:lnTo>
                    <a:pt x="1805151" y="6736383"/>
                  </a:lnTo>
                  <a:lnTo>
                    <a:pt x="1807214" y="6710983"/>
                  </a:lnTo>
                  <a:lnTo>
                    <a:pt x="1812584" y="6710983"/>
                  </a:lnTo>
                  <a:lnTo>
                    <a:pt x="1815859" y="6736383"/>
                  </a:lnTo>
                  <a:close/>
                </a:path>
                <a:path w="5528944" h="9429115">
                  <a:moveTo>
                    <a:pt x="4490889" y="6736383"/>
                  </a:moveTo>
                  <a:lnTo>
                    <a:pt x="4479789" y="6736383"/>
                  </a:lnTo>
                  <a:lnTo>
                    <a:pt x="4479121" y="6710983"/>
                  </a:lnTo>
                  <a:lnTo>
                    <a:pt x="4497045" y="6710983"/>
                  </a:lnTo>
                  <a:lnTo>
                    <a:pt x="4490889" y="6736383"/>
                  </a:lnTo>
                  <a:close/>
                </a:path>
                <a:path w="5528944" h="9429115">
                  <a:moveTo>
                    <a:pt x="5288621" y="6736383"/>
                  </a:moveTo>
                  <a:lnTo>
                    <a:pt x="5263290" y="6736383"/>
                  </a:lnTo>
                  <a:lnTo>
                    <a:pt x="5258168" y="6710983"/>
                  </a:lnTo>
                  <a:lnTo>
                    <a:pt x="5297716" y="6710983"/>
                  </a:lnTo>
                  <a:lnTo>
                    <a:pt x="5288621" y="6736383"/>
                  </a:lnTo>
                  <a:close/>
                </a:path>
                <a:path w="5528944" h="9429115">
                  <a:moveTo>
                    <a:pt x="1263461" y="6774483"/>
                  </a:moveTo>
                  <a:lnTo>
                    <a:pt x="1188105" y="6774483"/>
                  </a:lnTo>
                  <a:lnTo>
                    <a:pt x="1197295" y="6736383"/>
                  </a:lnTo>
                  <a:lnTo>
                    <a:pt x="1254173" y="6736383"/>
                  </a:lnTo>
                  <a:lnTo>
                    <a:pt x="1263461" y="6774483"/>
                  </a:lnTo>
                  <a:close/>
                </a:path>
                <a:path w="5528944" h="9429115">
                  <a:moveTo>
                    <a:pt x="2365977" y="6774483"/>
                  </a:moveTo>
                  <a:lnTo>
                    <a:pt x="2318559" y="6774483"/>
                  </a:lnTo>
                  <a:lnTo>
                    <a:pt x="2321931" y="6736383"/>
                  </a:lnTo>
                  <a:lnTo>
                    <a:pt x="2376254" y="6736383"/>
                  </a:lnTo>
                  <a:lnTo>
                    <a:pt x="2365977" y="6774483"/>
                  </a:lnTo>
                  <a:close/>
                </a:path>
                <a:path w="5528944" h="9429115">
                  <a:moveTo>
                    <a:pt x="2605502" y="6774483"/>
                  </a:moveTo>
                  <a:lnTo>
                    <a:pt x="2567607" y="6774483"/>
                  </a:lnTo>
                  <a:lnTo>
                    <a:pt x="2566667" y="6736383"/>
                  </a:lnTo>
                  <a:lnTo>
                    <a:pt x="2605619" y="6736383"/>
                  </a:lnTo>
                  <a:lnTo>
                    <a:pt x="2605502" y="6774483"/>
                  </a:lnTo>
                  <a:close/>
                </a:path>
                <a:path w="5528944" h="9429115">
                  <a:moveTo>
                    <a:pt x="979609" y="6799883"/>
                  </a:moveTo>
                  <a:lnTo>
                    <a:pt x="893653" y="6799883"/>
                  </a:lnTo>
                  <a:lnTo>
                    <a:pt x="924892" y="6774483"/>
                  </a:lnTo>
                  <a:lnTo>
                    <a:pt x="989148" y="6774483"/>
                  </a:lnTo>
                  <a:lnTo>
                    <a:pt x="979609" y="6799883"/>
                  </a:lnTo>
                  <a:close/>
                </a:path>
                <a:path w="5528944" h="9429115">
                  <a:moveTo>
                    <a:pt x="1268843" y="6799883"/>
                  </a:moveTo>
                  <a:lnTo>
                    <a:pt x="1165117" y="6799883"/>
                  </a:lnTo>
                  <a:lnTo>
                    <a:pt x="1169772" y="6774483"/>
                  </a:lnTo>
                  <a:lnTo>
                    <a:pt x="1268854" y="6774483"/>
                  </a:lnTo>
                  <a:lnTo>
                    <a:pt x="1268843" y="6799883"/>
                  </a:lnTo>
                  <a:close/>
                </a:path>
                <a:path w="5528944" h="9429115">
                  <a:moveTo>
                    <a:pt x="1454429" y="6799883"/>
                  </a:moveTo>
                  <a:lnTo>
                    <a:pt x="1406019" y="6799883"/>
                  </a:lnTo>
                  <a:lnTo>
                    <a:pt x="1400784" y="6774483"/>
                  </a:lnTo>
                  <a:lnTo>
                    <a:pt x="1433201" y="6774483"/>
                  </a:lnTo>
                  <a:lnTo>
                    <a:pt x="1454429" y="6799883"/>
                  </a:lnTo>
                  <a:close/>
                </a:path>
                <a:path w="5528944" h="9429115">
                  <a:moveTo>
                    <a:pt x="3371343" y="6799883"/>
                  </a:moveTo>
                  <a:lnTo>
                    <a:pt x="3359160" y="6799883"/>
                  </a:lnTo>
                  <a:lnTo>
                    <a:pt x="3359618" y="6774483"/>
                  </a:lnTo>
                  <a:lnTo>
                    <a:pt x="3374452" y="6774483"/>
                  </a:lnTo>
                  <a:lnTo>
                    <a:pt x="3371343" y="6799883"/>
                  </a:lnTo>
                  <a:close/>
                </a:path>
                <a:path w="5528944" h="9429115">
                  <a:moveTo>
                    <a:pt x="98321" y="6876083"/>
                  </a:moveTo>
                  <a:lnTo>
                    <a:pt x="73750" y="6876083"/>
                  </a:lnTo>
                  <a:lnTo>
                    <a:pt x="62878" y="6837983"/>
                  </a:lnTo>
                  <a:lnTo>
                    <a:pt x="38668" y="6837983"/>
                  </a:lnTo>
                  <a:lnTo>
                    <a:pt x="36674" y="6799883"/>
                  </a:lnTo>
                  <a:lnTo>
                    <a:pt x="76211" y="6799883"/>
                  </a:lnTo>
                  <a:lnTo>
                    <a:pt x="86598" y="6837983"/>
                  </a:lnTo>
                  <a:lnTo>
                    <a:pt x="98321" y="6876083"/>
                  </a:lnTo>
                  <a:close/>
                </a:path>
                <a:path w="5528944" h="9429115">
                  <a:moveTo>
                    <a:pt x="366830" y="6876083"/>
                  </a:moveTo>
                  <a:lnTo>
                    <a:pt x="309821" y="6876083"/>
                  </a:lnTo>
                  <a:lnTo>
                    <a:pt x="309608" y="6837983"/>
                  </a:lnTo>
                  <a:lnTo>
                    <a:pt x="309198" y="6799883"/>
                  </a:lnTo>
                  <a:lnTo>
                    <a:pt x="353569" y="6799883"/>
                  </a:lnTo>
                  <a:lnTo>
                    <a:pt x="373968" y="6837983"/>
                  </a:lnTo>
                  <a:lnTo>
                    <a:pt x="369824" y="6837983"/>
                  </a:lnTo>
                  <a:lnTo>
                    <a:pt x="366830" y="6876083"/>
                  </a:lnTo>
                  <a:close/>
                </a:path>
                <a:path w="5528944" h="9429115">
                  <a:moveTo>
                    <a:pt x="942142" y="6837983"/>
                  </a:moveTo>
                  <a:lnTo>
                    <a:pt x="911851" y="6837983"/>
                  </a:lnTo>
                  <a:lnTo>
                    <a:pt x="906540" y="6799883"/>
                  </a:lnTo>
                  <a:lnTo>
                    <a:pt x="963491" y="6799883"/>
                  </a:lnTo>
                  <a:lnTo>
                    <a:pt x="942142" y="6837983"/>
                  </a:lnTo>
                  <a:close/>
                </a:path>
                <a:path w="5528944" h="9429115">
                  <a:moveTo>
                    <a:pt x="1223604" y="6837983"/>
                  </a:moveTo>
                  <a:lnTo>
                    <a:pt x="1203754" y="6837983"/>
                  </a:lnTo>
                  <a:lnTo>
                    <a:pt x="1184645" y="6799883"/>
                  </a:lnTo>
                  <a:lnTo>
                    <a:pt x="1244541" y="6799883"/>
                  </a:lnTo>
                  <a:lnTo>
                    <a:pt x="1223604" y="6837983"/>
                  </a:lnTo>
                  <a:close/>
                </a:path>
                <a:path w="5528944" h="9429115">
                  <a:moveTo>
                    <a:pt x="1496208" y="6837983"/>
                  </a:moveTo>
                  <a:lnTo>
                    <a:pt x="1445154" y="6837983"/>
                  </a:lnTo>
                  <a:lnTo>
                    <a:pt x="1430843" y="6799883"/>
                  </a:lnTo>
                  <a:lnTo>
                    <a:pt x="1475529" y="6799883"/>
                  </a:lnTo>
                  <a:lnTo>
                    <a:pt x="1496208" y="6837983"/>
                  </a:lnTo>
                  <a:close/>
                </a:path>
                <a:path w="5528944" h="9429115">
                  <a:moveTo>
                    <a:pt x="2569811" y="6837983"/>
                  </a:moveTo>
                  <a:lnTo>
                    <a:pt x="2554977" y="6837983"/>
                  </a:lnTo>
                  <a:lnTo>
                    <a:pt x="2552978" y="6799883"/>
                  </a:lnTo>
                  <a:lnTo>
                    <a:pt x="2567812" y="6799883"/>
                  </a:lnTo>
                  <a:lnTo>
                    <a:pt x="2569811" y="6837983"/>
                  </a:lnTo>
                  <a:close/>
                </a:path>
                <a:path w="5528944" h="9429115">
                  <a:moveTo>
                    <a:pt x="5173460" y="6837983"/>
                  </a:moveTo>
                  <a:lnTo>
                    <a:pt x="5144089" y="6837983"/>
                  </a:lnTo>
                  <a:lnTo>
                    <a:pt x="5142123" y="6799883"/>
                  </a:lnTo>
                  <a:lnTo>
                    <a:pt x="5177127" y="6799883"/>
                  </a:lnTo>
                  <a:lnTo>
                    <a:pt x="5173460" y="6837983"/>
                  </a:lnTo>
                  <a:close/>
                </a:path>
                <a:path w="5528944" h="9429115">
                  <a:moveTo>
                    <a:pt x="2278540" y="6876083"/>
                  </a:moveTo>
                  <a:lnTo>
                    <a:pt x="2239569" y="6876083"/>
                  </a:lnTo>
                  <a:lnTo>
                    <a:pt x="2236795" y="6837983"/>
                  </a:lnTo>
                  <a:lnTo>
                    <a:pt x="2275413" y="6837983"/>
                  </a:lnTo>
                  <a:lnTo>
                    <a:pt x="2278540" y="6876083"/>
                  </a:lnTo>
                  <a:close/>
                </a:path>
                <a:path w="5528944" h="9429115">
                  <a:moveTo>
                    <a:pt x="3265181" y="6876083"/>
                  </a:moveTo>
                  <a:lnTo>
                    <a:pt x="3234336" y="6876083"/>
                  </a:lnTo>
                  <a:lnTo>
                    <a:pt x="3243420" y="6837983"/>
                  </a:lnTo>
                  <a:lnTo>
                    <a:pt x="3255950" y="6837983"/>
                  </a:lnTo>
                  <a:lnTo>
                    <a:pt x="3265181" y="6876083"/>
                  </a:lnTo>
                  <a:close/>
                </a:path>
                <a:path w="5528944" h="9429115">
                  <a:moveTo>
                    <a:pt x="55917" y="6901483"/>
                  </a:moveTo>
                  <a:lnTo>
                    <a:pt x="31359" y="6901483"/>
                  </a:lnTo>
                  <a:lnTo>
                    <a:pt x="31260" y="6876083"/>
                  </a:lnTo>
                  <a:lnTo>
                    <a:pt x="49893" y="6876083"/>
                  </a:lnTo>
                  <a:lnTo>
                    <a:pt x="55917" y="6901483"/>
                  </a:lnTo>
                  <a:close/>
                </a:path>
                <a:path w="5528944" h="9429115">
                  <a:moveTo>
                    <a:pt x="317418" y="6901483"/>
                  </a:moveTo>
                  <a:lnTo>
                    <a:pt x="311778" y="6876083"/>
                  </a:lnTo>
                  <a:lnTo>
                    <a:pt x="334670" y="6876083"/>
                  </a:lnTo>
                  <a:lnTo>
                    <a:pt x="317418" y="6901483"/>
                  </a:lnTo>
                  <a:close/>
                </a:path>
                <a:path w="5528944" h="9429115">
                  <a:moveTo>
                    <a:pt x="1062790" y="6901483"/>
                  </a:moveTo>
                  <a:lnTo>
                    <a:pt x="1051526" y="6876083"/>
                  </a:lnTo>
                  <a:lnTo>
                    <a:pt x="1068652" y="6876083"/>
                  </a:lnTo>
                  <a:lnTo>
                    <a:pt x="1062790" y="6901483"/>
                  </a:lnTo>
                  <a:close/>
                </a:path>
                <a:path w="5528944" h="9429115">
                  <a:moveTo>
                    <a:pt x="2135846" y="6901483"/>
                  </a:moveTo>
                  <a:lnTo>
                    <a:pt x="2025649" y="6901483"/>
                  </a:lnTo>
                  <a:lnTo>
                    <a:pt x="2009381" y="6876083"/>
                  </a:lnTo>
                  <a:lnTo>
                    <a:pt x="2135801" y="6876083"/>
                  </a:lnTo>
                  <a:lnTo>
                    <a:pt x="2135846" y="6901483"/>
                  </a:lnTo>
                  <a:close/>
                </a:path>
                <a:path w="5528944" h="9429115">
                  <a:moveTo>
                    <a:pt x="2410168" y="6939583"/>
                  </a:moveTo>
                  <a:lnTo>
                    <a:pt x="2358081" y="6939583"/>
                  </a:lnTo>
                  <a:lnTo>
                    <a:pt x="2356776" y="6901483"/>
                  </a:lnTo>
                  <a:lnTo>
                    <a:pt x="2358892" y="6901483"/>
                  </a:lnTo>
                  <a:lnTo>
                    <a:pt x="2365734" y="6876083"/>
                  </a:lnTo>
                  <a:lnTo>
                    <a:pt x="2402316" y="6876083"/>
                  </a:lnTo>
                  <a:lnTo>
                    <a:pt x="2408434" y="6901483"/>
                  </a:lnTo>
                  <a:lnTo>
                    <a:pt x="2410168" y="6939583"/>
                  </a:lnTo>
                  <a:close/>
                </a:path>
                <a:path w="5528944" h="9429115">
                  <a:moveTo>
                    <a:pt x="1637922" y="6939583"/>
                  </a:moveTo>
                  <a:lnTo>
                    <a:pt x="1597147" y="6939583"/>
                  </a:lnTo>
                  <a:lnTo>
                    <a:pt x="1595681" y="6901483"/>
                  </a:lnTo>
                  <a:lnTo>
                    <a:pt x="1638598" y="6901483"/>
                  </a:lnTo>
                  <a:lnTo>
                    <a:pt x="1637922" y="6939583"/>
                  </a:lnTo>
                  <a:close/>
                </a:path>
                <a:path w="5528944" h="9429115">
                  <a:moveTo>
                    <a:pt x="2308996" y="6939583"/>
                  </a:moveTo>
                  <a:lnTo>
                    <a:pt x="2281479" y="6939583"/>
                  </a:lnTo>
                  <a:lnTo>
                    <a:pt x="2287862" y="6901483"/>
                  </a:lnTo>
                  <a:lnTo>
                    <a:pt x="2302710" y="6901483"/>
                  </a:lnTo>
                  <a:lnTo>
                    <a:pt x="2308996" y="6939583"/>
                  </a:lnTo>
                  <a:close/>
                </a:path>
                <a:path w="5528944" h="9429115">
                  <a:moveTo>
                    <a:pt x="2581467" y="6939583"/>
                  </a:moveTo>
                  <a:lnTo>
                    <a:pt x="2539737" y="6939583"/>
                  </a:lnTo>
                  <a:lnTo>
                    <a:pt x="2546729" y="6901483"/>
                  </a:lnTo>
                  <a:lnTo>
                    <a:pt x="2576032" y="6901483"/>
                  </a:lnTo>
                  <a:lnTo>
                    <a:pt x="2581467" y="6939583"/>
                  </a:lnTo>
                  <a:close/>
                </a:path>
                <a:path w="5528944" h="9429115">
                  <a:moveTo>
                    <a:pt x="423708" y="6964983"/>
                  </a:moveTo>
                  <a:lnTo>
                    <a:pt x="393026" y="6964983"/>
                  </a:lnTo>
                  <a:lnTo>
                    <a:pt x="393845" y="6939583"/>
                  </a:lnTo>
                  <a:lnTo>
                    <a:pt x="420171" y="6939583"/>
                  </a:lnTo>
                  <a:lnTo>
                    <a:pt x="423708" y="6964983"/>
                  </a:lnTo>
                  <a:close/>
                </a:path>
                <a:path w="5528944" h="9429115">
                  <a:moveTo>
                    <a:pt x="2294065" y="6964983"/>
                  </a:moveTo>
                  <a:lnTo>
                    <a:pt x="2284340" y="6964983"/>
                  </a:lnTo>
                  <a:lnTo>
                    <a:pt x="2277856" y="6939583"/>
                  </a:lnTo>
                  <a:lnTo>
                    <a:pt x="2302155" y="6939583"/>
                  </a:lnTo>
                  <a:lnTo>
                    <a:pt x="2294065" y="6964983"/>
                  </a:lnTo>
                  <a:close/>
                </a:path>
                <a:path w="5528944" h="9429115">
                  <a:moveTo>
                    <a:pt x="2390334" y="6964983"/>
                  </a:moveTo>
                  <a:lnTo>
                    <a:pt x="2373728" y="6964983"/>
                  </a:lnTo>
                  <a:lnTo>
                    <a:pt x="2366382" y="6939583"/>
                  </a:lnTo>
                  <a:lnTo>
                    <a:pt x="2397489" y="6939583"/>
                  </a:lnTo>
                  <a:lnTo>
                    <a:pt x="2390334" y="6964983"/>
                  </a:lnTo>
                  <a:close/>
                </a:path>
                <a:path w="5528944" h="9429115">
                  <a:moveTo>
                    <a:pt x="4293110" y="6964983"/>
                  </a:moveTo>
                  <a:lnTo>
                    <a:pt x="4264917" y="6964983"/>
                  </a:lnTo>
                  <a:lnTo>
                    <a:pt x="4264458" y="6939583"/>
                  </a:lnTo>
                  <a:lnTo>
                    <a:pt x="4289050" y="6939583"/>
                  </a:lnTo>
                  <a:lnTo>
                    <a:pt x="4293110" y="6964983"/>
                  </a:lnTo>
                  <a:close/>
                </a:path>
                <a:path w="5528944" h="9429115">
                  <a:moveTo>
                    <a:pt x="1499936" y="7003083"/>
                  </a:moveTo>
                  <a:lnTo>
                    <a:pt x="1465586" y="7003083"/>
                  </a:lnTo>
                  <a:lnTo>
                    <a:pt x="1463821" y="6964983"/>
                  </a:lnTo>
                  <a:lnTo>
                    <a:pt x="1492535" y="6964983"/>
                  </a:lnTo>
                  <a:lnTo>
                    <a:pt x="1499936" y="7003083"/>
                  </a:lnTo>
                  <a:close/>
                </a:path>
                <a:path w="5528944" h="9429115">
                  <a:moveTo>
                    <a:pt x="2814545" y="7003083"/>
                  </a:moveTo>
                  <a:lnTo>
                    <a:pt x="2714136" y="7003083"/>
                  </a:lnTo>
                  <a:lnTo>
                    <a:pt x="2684745" y="6964983"/>
                  </a:lnTo>
                  <a:lnTo>
                    <a:pt x="2809470" y="6964983"/>
                  </a:lnTo>
                  <a:lnTo>
                    <a:pt x="2814545" y="7003083"/>
                  </a:lnTo>
                  <a:close/>
                </a:path>
                <a:path w="5528944" h="9429115">
                  <a:moveTo>
                    <a:pt x="427117" y="7028483"/>
                  </a:moveTo>
                  <a:lnTo>
                    <a:pt x="360215" y="7028483"/>
                  </a:lnTo>
                  <a:lnTo>
                    <a:pt x="365883" y="7003083"/>
                  </a:lnTo>
                  <a:lnTo>
                    <a:pt x="413219" y="7003083"/>
                  </a:lnTo>
                  <a:lnTo>
                    <a:pt x="427117" y="7028483"/>
                  </a:lnTo>
                  <a:close/>
                </a:path>
                <a:path w="5528944" h="9429115">
                  <a:moveTo>
                    <a:pt x="503599" y="7028483"/>
                  </a:moveTo>
                  <a:lnTo>
                    <a:pt x="476126" y="7028483"/>
                  </a:lnTo>
                  <a:lnTo>
                    <a:pt x="469093" y="7003083"/>
                  </a:lnTo>
                  <a:lnTo>
                    <a:pt x="497114" y="7003083"/>
                  </a:lnTo>
                  <a:lnTo>
                    <a:pt x="503599" y="7028483"/>
                  </a:lnTo>
                  <a:close/>
                </a:path>
                <a:path w="5528944" h="9429115">
                  <a:moveTo>
                    <a:pt x="892512" y="7066583"/>
                  </a:moveTo>
                  <a:lnTo>
                    <a:pt x="842283" y="7066583"/>
                  </a:lnTo>
                  <a:lnTo>
                    <a:pt x="849163" y="7028483"/>
                  </a:lnTo>
                  <a:lnTo>
                    <a:pt x="837015" y="7003083"/>
                  </a:lnTo>
                  <a:lnTo>
                    <a:pt x="889799" y="7003083"/>
                  </a:lnTo>
                  <a:lnTo>
                    <a:pt x="895599" y="7028483"/>
                  </a:lnTo>
                  <a:lnTo>
                    <a:pt x="896532" y="7028483"/>
                  </a:lnTo>
                  <a:lnTo>
                    <a:pt x="892512" y="7066583"/>
                  </a:lnTo>
                  <a:close/>
                </a:path>
                <a:path w="5528944" h="9429115">
                  <a:moveTo>
                    <a:pt x="4999899" y="7028483"/>
                  </a:moveTo>
                  <a:lnTo>
                    <a:pt x="4936621" y="7028483"/>
                  </a:lnTo>
                  <a:lnTo>
                    <a:pt x="4953326" y="7003083"/>
                  </a:lnTo>
                  <a:lnTo>
                    <a:pt x="4990740" y="7003083"/>
                  </a:lnTo>
                  <a:lnTo>
                    <a:pt x="4999899" y="7028483"/>
                  </a:lnTo>
                  <a:close/>
                </a:path>
                <a:path w="5528944" h="9429115">
                  <a:moveTo>
                    <a:pt x="438770" y="7066583"/>
                  </a:moveTo>
                  <a:lnTo>
                    <a:pt x="386870" y="7066583"/>
                  </a:lnTo>
                  <a:lnTo>
                    <a:pt x="372597" y="7028483"/>
                  </a:lnTo>
                  <a:lnTo>
                    <a:pt x="436037" y="7028483"/>
                  </a:lnTo>
                  <a:lnTo>
                    <a:pt x="438770" y="7066583"/>
                  </a:lnTo>
                  <a:close/>
                </a:path>
                <a:path w="5528944" h="9429115">
                  <a:moveTo>
                    <a:pt x="1819035" y="7130083"/>
                  </a:moveTo>
                  <a:lnTo>
                    <a:pt x="1779051" y="7130083"/>
                  </a:lnTo>
                  <a:lnTo>
                    <a:pt x="1770359" y="7104683"/>
                  </a:lnTo>
                  <a:lnTo>
                    <a:pt x="1753283" y="7104683"/>
                  </a:lnTo>
                  <a:lnTo>
                    <a:pt x="1795982" y="7066583"/>
                  </a:lnTo>
                  <a:lnTo>
                    <a:pt x="1806395" y="7028483"/>
                  </a:lnTo>
                  <a:lnTo>
                    <a:pt x="1830073" y="7028483"/>
                  </a:lnTo>
                  <a:lnTo>
                    <a:pt x="1839828" y="7066583"/>
                  </a:lnTo>
                  <a:lnTo>
                    <a:pt x="1847151" y="7066583"/>
                  </a:lnTo>
                  <a:lnTo>
                    <a:pt x="1851780" y="7104683"/>
                  </a:lnTo>
                  <a:lnTo>
                    <a:pt x="1819035" y="7130083"/>
                  </a:lnTo>
                  <a:close/>
                </a:path>
                <a:path w="5528944" h="9429115">
                  <a:moveTo>
                    <a:pt x="2344525" y="7066583"/>
                  </a:moveTo>
                  <a:lnTo>
                    <a:pt x="2278396" y="7066583"/>
                  </a:lnTo>
                  <a:lnTo>
                    <a:pt x="2286206" y="7028483"/>
                  </a:lnTo>
                  <a:lnTo>
                    <a:pt x="2326323" y="7028483"/>
                  </a:lnTo>
                  <a:lnTo>
                    <a:pt x="2344525" y="7066583"/>
                  </a:lnTo>
                  <a:close/>
                </a:path>
                <a:path w="5528944" h="9429115">
                  <a:moveTo>
                    <a:pt x="4999254" y="7066583"/>
                  </a:moveTo>
                  <a:lnTo>
                    <a:pt x="4932169" y="7066583"/>
                  </a:lnTo>
                  <a:lnTo>
                    <a:pt x="4918538" y="7028483"/>
                  </a:lnTo>
                  <a:lnTo>
                    <a:pt x="5004796" y="7028483"/>
                  </a:lnTo>
                  <a:lnTo>
                    <a:pt x="4999254" y="7066583"/>
                  </a:lnTo>
                  <a:close/>
                </a:path>
                <a:path w="5528944" h="9429115">
                  <a:moveTo>
                    <a:pt x="423839" y="7104683"/>
                  </a:moveTo>
                  <a:lnTo>
                    <a:pt x="403721" y="7066583"/>
                  </a:lnTo>
                  <a:lnTo>
                    <a:pt x="429602" y="7066583"/>
                  </a:lnTo>
                  <a:lnTo>
                    <a:pt x="423839" y="7104683"/>
                  </a:lnTo>
                  <a:close/>
                </a:path>
                <a:path w="5528944" h="9429115">
                  <a:moveTo>
                    <a:pt x="866992" y="7104683"/>
                  </a:moveTo>
                  <a:lnTo>
                    <a:pt x="821722" y="7104683"/>
                  </a:lnTo>
                  <a:lnTo>
                    <a:pt x="823832" y="7066583"/>
                  </a:lnTo>
                  <a:lnTo>
                    <a:pt x="875612" y="7066583"/>
                  </a:lnTo>
                  <a:lnTo>
                    <a:pt x="866992" y="7104683"/>
                  </a:lnTo>
                  <a:close/>
                </a:path>
                <a:path w="5528944" h="9429115">
                  <a:moveTo>
                    <a:pt x="2345638" y="7104683"/>
                  </a:moveTo>
                  <a:lnTo>
                    <a:pt x="2270313" y="7104683"/>
                  </a:lnTo>
                  <a:lnTo>
                    <a:pt x="2267313" y="7066583"/>
                  </a:lnTo>
                  <a:lnTo>
                    <a:pt x="2361225" y="7066583"/>
                  </a:lnTo>
                  <a:lnTo>
                    <a:pt x="2345638" y="7104683"/>
                  </a:lnTo>
                  <a:close/>
                </a:path>
                <a:path w="5528944" h="9429115">
                  <a:moveTo>
                    <a:pt x="2564636" y="7130083"/>
                  </a:moveTo>
                  <a:lnTo>
                    <a:pt x="2541765" y="7130083"/>
                  </a:lnTo>
                  <a:lnTo>
                    <a:pt x="2537720" y="7104683"/>
                  </a:lnTo>
                  <a:lnTo>
                    <a:pt x="2532649" y="7104683"/>
                  </a:lnTo>
                  <a:lnTo>
                    <a:pt x="2533479" y="7066583"/>
                  </a:lnTo>
                  <a:lnTo>
                    <a:pt x="2574394" y="7066583"/>
                  </a:lnTo>
                  <a:lnTo>
                    <a:pt x="2564636" y="7130083"/>
                  </a:lnTo>
                  <a:close/>
                </a:path>
                <a:path w="5528944" h="9429115">
                  <a:moveTo>
                    <a:pt x="3116983" y="7104683"/>
                  </a:moveTo>
                  <a:lnTo>
                    <a:pt x="3083676" y="7104683"/>
                  </a:lnTo>
                  <a:lnTo>
                    <a:pt x="3081875" y="7066583"/>
                  </a:lnTo>
                  <a:lnTo>
                    <a:pt x="3123461" y="7066583"/>
                  </a:lnTo>
                  <a:lnTo>
                    <a:pt x="3116983" y="7104683"/>
                  </a:lnTo>
                  <a:close/>
                </a:path>
                <a:path w="5528944" h="9429115">
                  <a:moveTo>
                    <a:pt x="3362282" y="7104683"/>
                  </a:moveTo>
                  <a:lnTo>
                    <a:pt x="3345653" y="7104683"/>
                  </a:lnTo>
                  <a:lnTo>
                    <a:pt x="3351800" y="7066583"/>
                  </a:lnTo>
                  <a:lnTo>
                    <a:pt x="3362282" y="7104683"/>
                  </a:lnTo>
                  <a:close/>
                </a:path>
                <a:path w="5528944" h="9429115">
                  <a:moveTo>
                    <a:pt x="482976" y="7130083"/>
                  </a:moveTo>
                  <a:lnTo>
                    <a:pt x="465294" y="7130083"/>
                  </a:lnTo>
                  <a:lnTo>
                    <a:pt x="463624" y="7104683"/>
                  </a:lnTo>
                  <a:lnTo>
                    <a:pt x="479996" y="7104683"/>
                  </a:lnTo>
                  <a:lnTo>
                    <a:pt x="482976" y="7130083"/>
                  </a:lnTo>
                  <a:close/>
                </a:path>
                <a:path w="5528944" h="9429115">
                  <a:moveTo>
                    <a:pt x="1746373" y="7130083"/>
                  </a:moveTo>
                  <a:lnTo>
                    <a:pt x="1695614" y="7130083"/>
                  </a:lnTo>
                  <a:lnTo>
                    <a:pt x="1723967" y="7104683"/>
                  </a:lnTo>
                  <a:lnTo>
                    <a:pt x="1748492" y="7104683"/>
                  </a:lnTo>
                  <a:lnTo>
                    <a:pt x="1746373" y="7130083"/>
                  </a:lnTo>
                  <a:close/>
                </a:path>
                <a:path w="5528944" h="9429115">
                  <a:moveTo>
                    <a:pt x="508934" y="7193583"/>
                  </a:moveTo>
                  <a:lnTo>
                    <a:pt x="435774" y="7193583"/>
                  </a:lnTo>
                  <a:lnTo>
                    <a:pt x="427572" y="7168183"/>
                  </a:lnTo>
                  <a:lnTo>
                    <a:pt x="429570" y="7168183"/>
                  </a:lnTo>
                  <a:lnTo>
                    <a:pt x="434809" y="7130083"/>
                  </a:lnTo>
                  <a:lnTo>
                    <a:pt x="510122" y="7168183"/>
                  </a:lnTo>
                  <a:lnTo>
                    <a:pt x="508934" y="7193583"/>
                  </a:lnTo>
                  <a:close/>
                </a:path>
                <a:path w="5528944" h="9429115">
                  <a:moveTo>
                    <a:pt x="770640" y="7168183"/>
                  </a:moveTo>
                  <a:lnTo>
                    <a:pt x="760359" y="7168183"/>
                  </a:lnTo>
                  <a:lnTo>
                    <a:pt x="751190" y="7130083"/>
                  </a:lnTo>
                  <a:lnTo>
                    <a:pt x="773293" y="7130083"/>
                  </a:lnTo>
                  <a:lnTo>
                    <a:pt x="770640" y="7168183"/>
                  </a:lnTo>
                  <a:close/>
                </a:path>
                <a:path w="5528944" h="9429115">
                  <a:moveTo>
                    <a:pt x="1175531" y="7168183"/>
                  </a:moveTo>
                  <a:lnTo>
                    <a:pt x="1146422" y="7168183"/>
                  </a:lnTo>
                  <a:lnTo>
                    <a:pt x="1143311" y="7130083"/>
                  </a:lnTo>
                  <a:lnTo>
                    <a:pt x="1177398" y="7130083"/>
                  </a:lnTo>
                  <a:lnTo>
                    <a:pt x="1175531" y="7168183"/>
                  </a:lnTo>
                  <a:close/>
                </a:path>
                <a:path w="5528944" h="9429115">
                  <a:moveTo>
                    <a:pt x="1454651" y="7168183"/>
                  </a:moveTo>
                  <a:lnTo>
                    <a:pt x="1395151" y="7168183"/>
                  </a:lnTo>
                  <a:lnTo>
                    <a:pt x="1394187" y="7130083"/>
                  </a:lnTo>
                  <a:lnTo>
                    <a:pt x="1463196" y="7130083"/>
                  </a:lnTo>
                  <a:lnTo>
                    <a:pt x="1454651" y="7168183"/>
                  </a:lnTo>
                  <a:close/>
                </a:path>
                <a:path w="5528944" h="9429115">
                  <a:moveTo>
                    <a:pt x="1754935" y="7168183"/>
                  </a:moveTo>
                  <a:lnTo>
                    <a:pt x="1643030" y="7168183"/>
                  </a:lnTo>
                  <a:lnTo>
                    <a:pt x="1668237" y="7130083"/>
                  </a:lnTo>
                  <a:lnTo>
                    <a:pt x="1748501" y="7130083"/>
                  </a:lnTo>
                  <a:lnTo>
                    <a:pt x="1754935" y="7168183"/>
                  </a:lnTo>
                  <a:close/>
                </a:path>
                <a:path w="5528944" h="9429115">
                  <a:moveTo>
                    <a:pt x="3518397" y="7168183"/>
                  </a:moveTo>
                  <a:lnTo>
                    <a:pt x="3471277" y="7168183"/>
                  </a:lnTo>
                  <a:lnTo>
                    <a:pt x="3472310" y="7130083"/>
                  </a:lnTo>
                  <a:lnTo>
                    <a:pt x="3516142" y="7130083"/>
                  </a:lnTo>
                  <a:lnTo>
                    <a:pt x="3518397" y="7168183"/>
                  </a:lnTo>
                  <a:close/>
                </a:path>
                <a:path w="5528944" h="9429115">
                  <a:moveTo>
                    <a:pt x="360837" y="7193583"/>
                  </a:moveTo>
                  <a:lnTo>
                    <a:pt x="337202" y="7193583"/>
                  </a:lnTo>
                  <a:lnTo>
                    <a:pt x="334674" y="7168183"/>
                  </a:lnTo>
                  <a:lnTo>
                    <a:pt x="364456" y="7168183"/>
                  </a:lnTo>
                  <a:lnTo>
                    <a:pt x="360837" y="7193583"/>
                  </a:lnTo>
                  <a:close/>
                </a:path>
                <a:path w="5528944" h="9429115">
                  <a:moveTo>
                    <a:pt x="1999721" y="7295183"/>
                  </a:moveTo>
                  <a:lnTo>
                    <a:pt x="1922965" y="7295183"/>
                  </a:lnTo>
                  <a:lnTo>
                    <a:pt x="1900053" y="7257083"/>
                  </a:lnTo>
                  <a:lnTo>
                    <a:pt x="1875060" y="7257083"/>
                  </a:lnTo>
                  <a:lnTo>
                    <a:pt x="1848411" y="7231683"/>
                  </a:lnTo>
                  <a:lnTo>
                    <a:pt x="1748386" y="7231683"/>
                  </a:lnTo>
                  <a:lnTo>
                    <a:pt x="1733504" y="7193583"/>
                  </a:lnTo>
                  <a:lnTo>
                    <a:pt x="1660109" y="7193583"/>
                  </a:lnTo>
                  <a:lnTo>
                    <a:pt x="1654560" y="7168183"/>
                  </a:lnTo>
                  <a:lnTo>
                    <a:pt x="1836913" y="7168183"/>
                  </a:lnTo>
                  <a:lnTo>
                    <a:pt x="1875208" y="7193583"/>
                  </a:lnTo>
                  <a:lnTo>
                    <a:pt x="1914498" y="7231683"/>
                  </a:lnTo>
                  <a:lnTo>
                    <a:pt x="1955827" y="7257083"/>
                  </a:lnTo>
                  <a:lnTo>
                    <a:pt x="1999721" y="7295183"/>
                  </a:lnTo>
                  <a:close/>
                </a:path>
                <a:path w="5528944" h="9429115">
                  <a:moveTo>
                    <a:pt x="3765163" y="7193583"/>
                  </a:moveTo>
                  <a:lnTo>
                    <a:pt x="3675017" y="7193583"/>
                  </a:lnTo>
                  <a:lnTo>
                    <a:pt x="3678421" y="7168183"/>
                  </a:lnTo>
                  <a:lnTo>
                    <a:pt x="3754616" y="7168183"/>
                  </a:lnTo>
                  <a:lnTo>
                    <a:pt x="3765163" y="7193583"/>
                  </a:lnTo>
                  <a:close/>
                </a:path>
                <a:path w="5528944" h="9429115">
                  <a:moveTo>
                    <a:pt x="3994967" y="7193583"/>
                  </a:moveTo>
                  <a:lnTo>
                    <a:pt x="3951572" y="7193583"/>
                  </a:lnTo>
                  <a:lnTo>
                    <a:pt x="3944736" y="7168183"/>
                  </a:lnTo>
                  <a:lnTo>
                    <a:pt x="3995098" y="7168183"/>
                  </a:lnTo>
                  <a:lnTo>
                    <a:pt x="3994967" y="7193583"/>
                  </a:lnTo>
                  <a:close/>
                </a:path>
                <a:path w="5528944" h="9429115">
                  <a:moveTo>
                    <a:pt x="4501399" y="7193583"/>
                  </a:moveTo>
                  <a:lnTo>
                    <a:pt x="4478773" y="7193583"/>
                  </a:lnTo>
                  <a:lnTo>
                    <a:pt x="4479101" y="7168183"/>
                  </a:lnTo>
                  <a:lnTo>
                    <a:pt x="4494425" y="7168183"/>
                  </a:lnTo>
                  <a:lnTo>
                    <a:pt x="4501399" y="7193583"/>
                  </a:lnTo>
                  <a:close/>
                </a:path>
                <a:path w="5528944" h="9429115">
                  <a:moveTo>
                    <a:pt x="590817" y="7231683"/>
                  </a:moveTo>
                  <a:lnTo>
                    <a:pt x="580863" y="7193583"/>
                  </a:lnTo>
                  <a:lnTo>
                    <a:pt x="596568" y="7193583"/>
                  </a:lnTo>
                  <a:lnTo>
                    <a:pt x="590817" y="7231683"/>
                  </a:lnTo>
                  <a:close/>
                </a:path>
                <a:path w="5528944" h="9429115">
                  <a:moveTo>
                    <a:pt x="977625" y="7231683"/>
                  </a:moveTo>
                  <a:lnTo>
                    <a:pt x="944833" y="7231683"/>
                  </a:lnTo>
                  <a:lnTo>
                    <a:pt x="947692" y="7193583"/>
                  </a:lnTo>
                  <a:lnTo>
                    <a:pt x="979389" y="7193583"/>
                  </a:lnTo>
                  <a:lnTo>
                    <a:pt x="977625" y="7231683"/>
                  </a:lnTo>
                  <a:close/>
                </a:path>
                <a:path w="5528944" h="9429115">
                  <a:moveTo>
                    <a:pt x="2561341" y="7231683"/>
                  </a:moveTo>
                  <a:lnTo>
                    <a:pt x="2520790" y="7231683"/>
                  </a:lnTo>
                  <a:lnTo>
                    <a:pt x="2535538" y="7193583"/>
                  </a:lnTo>
                  <a:lnTo>
                    <a:pt x="2552034" y="7193583"/>
                  </a:lnTo>
                  <a:lnTo>
                    <a:pt x="2561341" y="7231683"/>
                  </a:lnTo>
                  <a:close/>
                </a:path>
                <a:path w="5528944" h="9429115">
                  <a:moveTo>
                    <a:pt x="3729044" y="7231683"/>
                  </a:moveTo>
                  <a:lnTo>
                    <a:pt x="3728260" y="7231683"/>
                  </a:lnTo>
                  <a:lnTo>
                    <a:pt x="3706591" y="7193583"/>
                  </a:lnTo>
                  <a:lnTo>
                    <a:pt x="3746961" y="7193583"/>
                  </a:lnTo>
                  <a:lnTo>
                    <a:pt x="3729044" y="7231683"/>
                  </a:lnTo>
                  <a:close/>
                </a:path>
                <a:path w="5528944" h="9429115">
                  <a:moveTo>
                    <a:pt x="5521008" y="7231683"/>
                  </a:moveTo>
                  <a:lnTo>
                    <a:pt x="5466486" y="7231683"/>
                  </a:lnTo>
                  <a:lnTo>
                    <a:pt x="5463774" y="7193583"/>
                  </a:lnTo>
                  <a:lnTo>
                    <a:pt x="5523121" y="7193583"/>
                  </a:lnTo>
                  <a:lnTo>
                    <a:pt x="5521008" y="7231683"/>
                  </a:lnTo>
                  <a:close/>
                </a:path>
                <a:path w="5528944" h="9429115">
                  <a:moveTo>
                    <a:pt x="338080" y="7257083"/>
                  </a:moveTo>
                  <a:lnTo>
                    <a:pt x="295827" y="7257083"/>
                  </a:lnTo>
                  <a:lnTo>
                    <a:pt x="306702" y="7231683"/>
                  </a:lnTo>
                  <a:lnTo>
                    <a:pt x="320785" y="7231683"/>
                  </a:lnTo>
                  <a:lnTo>
                    <a:pt x="338080" y="7257083"/>
                  </a:lnTo>
                  <a:close/>
                </a:path>
                <a:path w="5528944" h="9429115">
                  <a:moveTo>
                    <a:pt x="1466849" y="7257083"/>
                  </a:moveTo>
                  <a:lnTo>
                    <a:pt x="1407208" y="7257083"/>
                  </a:lnTo>
                  <a:lnTo>
                    <a:pt x="1427384" y="7231683"/>
                  </a:lnTo>
                  <a:lnTo>
                    <a:pt x="1455271" y="7231683"/>
                  </a:lnTo>
                  <a:lnTo>
                    <a:pt x="1466849" y="7257083"/>
                  </a:lnTo>
                  <a:close/>
                </a:path>
                <a:path w="5528944" h="9429115">
                  <a:moveTo>
                    <a:pt x="1819536" y="7257083"/>
                  </a:moveTo>
                  <a:lnTo>
                    <a:pt x="1772061" y="7257083"/>
                  </a:lnTo>
                  <a:lnTo>
                    <a:pt x="1763217" y="7231683"/>
                  </a:lnTo>
                  <a:lnTo>
                    <a:pt x="1815423" y="7231683"/>
                  </a:lnTo>
                  <a:lnTo>
                    <a:pt x="1819536" y="7257083"/>
                  </a:lnTo>
                  <a:close/>
                </a:path>
                <a:path w="5528944" h="9429115">
                  <a:moveTo>
                    <a:pt x="2306967" y="7257083"/>
                  </a:moveTo>
                  <a:lnTo>
                    <a:pt x="2298388" y="7257083"/>
                  </a:lnTo>
                  <a:lnTo>
                    <a:pt x="2294646" y="7231683"/>
                  </a:lnTo>
                  <a:lnTo>
                    <a:pt x="2311856" y="7231683"/>
                  </a:lnTo>
                  <a:lnTo>
                    <a:pt x="2306967" y="7257083"/>
                  </a:lnTo>
                  <a:close/>
                </a:path>
                <a:path w="5528944" h="9429115">
                  <a:moveTo>
                    <a:pt x="2885430" y="7257083"/>
                  </a:moveTo>
                  <a:lnTo>
                    <a:pt x="2798566" y="7257083"/>
                  </a:lnTo>
                  <a:lnTo>
                    <a:pt x="2799289" y="7231683"/>
                  </a:lnTo>
                  <a:lnTo>
                    <a:pt x="2886226" y="7231683"/>
                  </a:lnTo>
                  <a:lnTo>
                    <a:pt x="2885430" y="7257083"/>
                  </a:lnTo>
                  <a:close/>
                </a:path>
                <a:path w="5528944" h="9429115">
                  <a:moveTo>
                    <a:pt x="304493" y="7295183"/>
                  </a:moveTo>
                  <a:lnTo>
                    <a:pt x="287260" y="7295183"/>
                  </a:lnTo>
                  <a:lnTo>
                    <a:pt x="289083" y="7257083"/>
                  </a:lnTo>
                  <a:lnTo>
                    <a:pt x="318171" y="7257083"/>
                  </a:lnTo>
                  <a:lnTo>
                    <a:pt x="304493" y="7295183"/>
                  </a:lnTo>
                  <a:close/>
                </a:path>
                <a:path w="5528944" h="9429115">
                  <a:moveTo>
                    <a:pt x="434579" y="7295183"/>
                  </a:moveTo>
                  <a:lnTo>
                    <a:pt x="418927" y="7295183"/>
                  </a:lnTo>
                  <a:lnTo>
                    <a:pt x="414670" y="7257083"/>
                  </a:lnTo>
                  <a:lnTo>
                    <a:pt x="428489" y="7257083"/>
                  </a:lnTo>
                  <a:lnTo>
                    <a:pt x="434579" y="7295183"/>
                  </a:lnTo>
                  <a:close/>
                </a:path>
                <a:path w="5528944" h="9429115">
                  <a:moveTo>
                    <a:pt x="671261" y="7333283"/>
                  </a:moveTo>
                  <a:lnTo>
                    <a:pt x="568048" y="7333283"/>
                  </a:lnTo>
                  <a:lnTo>
                    <a:pt x="570506" y="7295183"/>
                  </a:lnTo>
                  <a:lnTo>
                    <a:pt x="569511" y="7257083"/>
                  </a:lnTo>
                  <a:lnTo>
                    <a:pt x="709503" y="7257083"/>
                  </a:lnTo>
                  <a:lnTo>
                    <a:pt x="715892" y="7295183"/>
                  </a:lnTo>
                  <a:lnTo>
                    <a:pt x="683134" y="7295183"/>
                  </a:lnTo>
                  <a:lnTo>
                    <a:pt x="671261" y="7333283"/>
                  </a:lnTo>
                  <a:close/>
                </a:path>
                <a:path w="5528944" h="9429115">
                  <a:moveTo>
                    <a:pt x="983810" y="7295183"/>
                  </a:moveTo>
                  <a:lnTo>
                    <a:pt x="901747" y="7295183"/>
                  </a:lnTo>
                  <a:lnTo>
                    <a:pt x="909855" y="7257083"/>
                  </a:lnTo>
                  <a:lnTo>
                    <a:pt x="967554" y="7257083"/>
                  </a:lnTo>
                  <a:lnTo>
                    <a:pt x="983810" y="7295183"/>
                  </a:lnTo>
                  <a:close/>
                </a:path>
                <a:path w="5528944" h="9429115">
                  <a:moveTo>
                    <a:pt x="1483956" y="7295183"/>
                  </a:moveTo>
                  <a:lnTo>
                    <a:pt x="1390474" y="7295183"/>
                  </a:lnTo>
                  <a:lnTo>
                    <a:pt x="1396207" y="7257083"/>
                  </a:lnTo>
                  <a:lnTo>
                    <a:pt x="1483542" y="7257083"/>
                  </a:lnTo>
                  <a:lnTo>
                    <a:pt x="1483956" y="7295183"/>
                  </a:lnTo>
                  <a:close/>
                </a:path>
                <a:path w="5528944" h="9429115">
                  <a:moveTo>
                    <a:pt x="1822602" y="7295183"/>
                  </a:moveTo>
                  <a:lnTo>
                    <a:pt x="1800205" y="7295183"/>
                  </a:lnTo>
                  <a:lnTo>
                    <a:pt x="1790459" y="7257083"/>
                  </a:lnTo>
                  <a:lnTo>
                    <a:pt x="1824715" y="7257083"/>
                  </a:lnTo>
                  <a:lnTo>
                    <a:pt x="1822602" y="7295183"/>
                  </a:lnTo>
                  <a:close/>
                </a:path>
                <a:path w="5528944" h="9429115">
                  <a:moveTo>
                    <a:pt x="2250908" y="7295183"/>
                  </a:moveTo>
                  <a:lnTo>
                    <a:pt x="2237417" y="7295183"/>
                  </a:lnTo>
                  <a:lnTo>
                    <a:pt x="2247765" y="7257083"/>
                  </a:lnTo>
                  <a:lnTo>
                    <a:pt x="2250908" y="7295183"/>
                  </a:lnTo>
                  <a:close/>
                </a:path>
                <a:path w="5528944" h="9429115">
                  <a:moveTo>
                    <a:pt x="2355595" y="7295183"/>
                  </a:moveTo>
                  <a:lnTo>
                    <a:pt x="2331621" y="7295183"/>
                  </a:lnTo>
                  <a:lnTo>
                    <a:pt x="2339155" y="7257083"/>
                  </a:lnTo>
                  <a:lnTo>
                    <a:pt x="2355595" y="7295183"/>
                  </a:lnTo>
                  <a:close/>
                </a:path>
                <a:path w="5528944" h="9429115">
                  <a:moveTo>
                    <a:pt x="3044411" y="7295183"/>
                  </a:moveTo>
                  <a:lnTo>
                    <a:pt x="3002139" y="7295183"/>
                  </a:lnTo>
                  <a:lnTo>
                    <a:pt x="3001408" y="7257083"/>
                  </a:lnTo>
                  <a:lnTo>
                    <a:pt x="3049264" y="7257083"/>
                  </a:lnTo>
                  <a:lnTo>
                    <a:pt x="3044411" y="7295183"/>
                  </a:lnTo>
                  <a:close/>
                </a:path>
                <a:path w="5528944" h="9429115">
                  <a:moveTo>
                    <a:pt x="4092509" y="7295183"/>
                  </a:moveTo>
                  <a:lnTo>
                    <a:pt x="4063863" y="7295183"/>
                  </a:lnTo>
                  <a:lnTo>
                    <a:pt x="4073685" y="7257083"/>
                  </a:lnTo>
                  <a:lnTo>
                    <a:pt x="4102240" y="7257083"/>
                  </a:lnTo>
                  <a:lnTo>
                    <a:pt x="4092509" y="7295183"/>
                  </a:lnTo>
                  <a:close/>
                </a:path>
                <a:path w="5528944" h="9429115">
                  <a:moveTo>
                    <a:pt x="4875020" y="7295183"/>
                  </a:moveTo>
                  <a:lnTo>
                    <a:pt x="4801901" y="7295183"/>
                  </a:lnTo>
                  <a:lnTo>
                    <a:pt x="4815396" y="7257083"/>
                  </a:lnTo>
                  <a:lnTo>
                    <a:pt x="4872040" y="7257083"/>
                  </a:lnTo>
                  <a:lnTo>
                    <a:pt x="4875020" y="7295183"/>
                  </a:lnTo>
                  <a:close/>
                </a:path>
                <a:path w="5528944" h="9429115">
                  <a:moveTo>
                    <a:pt x="979643" y="7333283"/>
                  </a:moveTo>
                  <a:lnTo>
                    <a:pt x="894392" y="7333283"/>
                  </a:lnTo>
                  <a:lnTo>
                    <a:pt x="892962" y="7295183"/>
                  </a:lnTo>
                  <a:lnTo>
                    <a:pt x="981047" y="7295183"/>
                  </a:lnTo>
                  <a:lnTo>
                    <a:pt x="979643" y="7333283"/>
                  </a:lnTo>
                  <a:close/>
                </a:path>
                <a:path w="5528944" h="9429115">
                  <a:moveTo>
                    <a:pt x="1188728" y="7333283"/>
                  </a:moveTo>
                  <a:lnTo>
                    <a:pt x="1135104" y="7333283"/>
                  </a:lnTo>
                  <a:lnTo>
                    <a:pt x="1138736" y="7295183"/>
                  </a:lnTo>
                  <a:lnTo>
                    <a:pt x="1181326" y="7295183"/>
                  </a:lnTo>
                  <a:lnTo>
                    <a:pt x="1188728" y="7333283"/>
                  </a:lnTo>
                  <a:close/>
                </a:path>
                <a:path w="5528944" h="9429115">
                  <a:moveTo>
                    <a:pt x="1736516" y="7396783"/>
                  </a:moveTo>
                  <a:lnTo>
                    <a:pt x="1706457" y="7396783"/>
                  </a:lnTo>
                  <a:lnTo>
                    <a:pt x="1714065" y="7358683"/>
                  </a:lnTo>
                  <a:lnTo>
                    <a:pt x="1725130" y="7333283"/>
                  </a:lnTo>
                  <a:lnTo>
                    <a:pt x="1739105" y="7333283"/>
                  </a:lnTo>
                  <a:lnTo>
                    <a:pt x="1755444" y="7295183"/>
                  </a:lnTo>
                  <a:lnTo>
                    <a:pt x="1787318" y="7295183"/>
                  </a:lnTo>
                  <a:lnTo>
                    <a:pt x="1796572" y="7333283"/>
                  </a:lnTo>
                  <a:lnTo>
                    <a:pt x="1780143" y="7358683"/>
                  </a:lnTo>
                  <a:lnTo>
                    <a:pt x="1760601" y="7358683"/>
                  </a:lnTo>
                  <a:lnTo>
                    <a:pt x="1736516" y="7396783"/>
                  </a:lnTo>
                  <a:close/>
                </a:path>
                <a:path w="5528944" h="9429115">
                  <a:moveTo>
                    <a:pt x="1999545" y="7333283"/>
                  </a:moveTo>
                  <a:lnTo>
                    <a:pt x="1946984" y="7333283"/>
                  </a:lnTo>
                  <a:lnTo>
                    <a:pt x="1938708" y="7295183"/>
                  </a:lnTo>
                  <a:lnTo>
                    <a:pt x="2001609" y="7295183"/>
                  </a:lnTo>
                  <a:lnTo>
                    <a:pt x="1999545" y="7333283"/>
                  </a:lnTo>
                  <a:close/>
                </a:path>
                <a:path w="5528944" h="9429115">
                  <a:moveTo>
                    <a:pt x="2245341" y="7333283"/>
                  </a:moveTo>
                  <a:lnTo>
                    <a:pt x="2236271" y="7333283"/>
                  </a:lnTo>
                  <a:lnTo>
                    <a:pt x="2229295" y="7295183"/>
                  </a:lnTo>
                  <a:lnTo>
                    <a:pt x="2253000" y="7295183"/>
                  </a:lnTo>
                  <a:lnTo>
                    <a:pt x="2245341" y="7333283"/>
                  </a:lnTo>
                  <a:close/>
                </a:path>
                <a:path w="5528944" h="9429115">
                  <a:moveTo>
                    <a:pt x="2389615" y="7333283"/>
                  </a:moveTo>
                  <a:lnTo>
                    <a:pt x="2329494" y="7333283"/>
                  </a:lnTo>
                  <a:lnTo>
                    <a:pt x="2328488" y="7295183"/>
                  </a:lnTo>
                  <a:lnTo>
                    <a:pt x="2382089" y="7295183"/>
                  </a:lnTo>
                  <a:lnTo>
                    <a:pt x="2389615" y="7333283"/>
                  </a:lnTo>
                  <a:close/>
                </a:path>
                <a:path w="5528944" h="9429115">
                  <a:moveTo>
                    <a:pt x="3696039" y="7333283"/>
                  </a:moveTo>
                  <a:lnTo>
                    <a:pt x="3627177" y="7333283"/>
                  </a:lnTo>
                  <a:lnTo>
                    <a:pt x="3634221" y="7295183"/>
                  </a:lnTo>
                  <a:lnTo>
                    <a:pt x="3681183" y="7295183"/>
                  </a:lnTo>
                  <a:lnTo>
                    <a:pt x="3696039" y="7333283"/>
                  </a:lnTo>
                  <a:close/>
                </a:path>
                <a:path w="5528944" h="9429115">
                  <a:moveTo>
                    <a:pt x="5363771" y="7333283"/>
                  </a:moveTo>
                  <a:lnTo>
                    <a:pt x="5331222" y="7333283"/>
                  </a:lnTo>
                  <a:lnTo>
                    <a:pt x="5332613" y="7295183"/>
                  </a:lnTo>
                  <a:lnTo>
                    <a:pt x="5366994" y="7295183"/>
                  </a:lnTo>
                  <a:lnTo>
                    <a:pt x="5363771" y="7333283"/>
                  </a:lnTo>
                  <a:close/>
                </a:path>
                <a:path w="5528944" h="9429115">
                  <a:moveTo>
                    <a:pt x="635372" y="7358683"/>
                  </a:moveTo>
                  <a:lnTo>
                    <a:pt x="546763" y="7358683"/>
                  </a:lnTo>
                  <a:lnTo>
                    <a:pt x="560248" y="7333283"/>
                  </a:lnTo>
                  <a:lnTo>
                    <a:pt x="640823" y="7333283"/>
                  </a:lnTo>
                  <a:lnTo>
                    <a:pt x="635372" y="7358683"/>
                  </a:lnTo>
                  <a:close/>
                </a:path>
                <a:path w="5528944" h="9429115">
                  <a:moveTo>
                    <a:pt x="968354" y="7358683"/>
                  </a:moveTo>
                  <a:lnTo>
                    <a:pt x="949531" y="7358683"/>
                  </a:lnTo>
                  <a:lnTo>
                    <a:pt x="932584" y="7333283"/>
                  </a:lnTo>
                  <a:lnTo>
                    <a:pt x="971031" y="7333283"/>
                  </a:lnTo>
                  <a:lnTo>
                    <a:pt x="968354" y="7358683"/>
                  </a:lnTo>
                  <a:close/>
                </a:path>
                <a:path w="5528944" h="9429115">
                  <a:moveTo>
                    <a:pt x="1176339" y="7358683"/>
                  </a:moveTo>
                  <a:lnTo>
                    <a:pt x="1117780" y="7358683"/>
                  </a:lnTo>
                  <a:lnTo>
                    <a:pt x="1125497" y="7333283"/>
                  </a:lnTo>
                  <a:lnTo>
                    <a:pt x="1187549" y="7333283"/>
                  </a:lnTo>
                  <a:lnTo>
                    <a:pt x="1176339" y="7358683"/>
                  </a:lnTo>
                  <a:close/>
                </a:path>
                <a:path w="5528944" h="9429115">
                  <a:moveTo>
                    <a:pt x="2522194" y="7358683"/>
                  </a:moveTo>
                  <a:lnTo>
                    <a:pt x="2475342" y="7358683"/>
                  </a:lnTo>
                  <a:lnTo>
                    <a:pt x="2478158" y="7333283"/>
                  </a:lnTo>
                  <a:lnTo>
                    <a:pt x="2528126" y="7333283"/>
                  </a:lnTo>
                  <a:lnTo>
                    <a:pt x="2522194" y="7358683"/>
                  </a:lnTo>
                  <a:close/>
                </a:path>
                <a:path w="5528944" h="9429115">
                  <a:moveTo>
                    <a:pt x="3432292" y="7358683"/>
                  </a:moveTo>
                  <a:lnTo>
                    <a:pt x="3417609" y="7358683"/>
                  </a:lnTo>
                  <a:lnTo>
                    <a:pt x="3414990" y="7333283"/>
                  </a:lnTo>
                  <a:lnTo>
                    <a:pt x="3437595" y="7333283"/>
                  </a:lnTo>
                  <a:lnTo>
                    <a:pt x="3432292" y="7358683"/>
                  </a:lnTo>
                  <a:close/>
                </a:path>
                <a:path w="5528944" h="9429115">
                  <a:moveTo>
                    <a:pt x="3511030" y="7358683"/>
                  </a:moveTo>
                  <a:lnTo>
                    <a:pt x="3501305" y="7358683"/>
                  </a:lnTo>
                  <a:lnTo>
                    <a:pt x="3500421" y="7333283"/>
                  </a:lnTo>
                  <a:lnTo>
                    <a:pt x="3508443" y="7333283"/>
                  </a:lnTo>
                  <a:lnTo>
                    <a:pt x="3511030" y="7358683"/>
                  </a:lnTo>
                  <a:close/>
                </a:path>
                <a:path w="5528944" h="9429115">
                  <a:moveTo>
                    <a:pt x="3712682" y="7358683"/>
                  </a:moveTo>
                  <a:lnTo>
                    <a:pt x="3648571" y="7358683"/>
                  </a:lnTo>
                  <a:lnTo>
                    <a:pt x="3636441" y="7333283"/>
                  </a:lnTo>
                  <a:lnTo>
                    <a:pt x="3721023" y="7333283"/>
                  </a:lnTo>
                  <a:lnTo>
                    <a:pt x="3712682" y="7358683"/>
                  </a:lnTo>
                  <a:close/>
                </a:path>
                <a:path w="5528944" h="9429115">
                  <a:moveTo>
                    <a:pt x="3995211" y="7358683"/>
                  </a:moveTo>
                  <a:lnTo>
                    <a:pt x="3956099" y="7358683"/>
                  </a:lnTo>
                  <a:lnTo>
                    <a:pt x="3955018" y="7333283"/>
                  </a:lnTo>
                  <a:lnTo>
                    <a:pt x="3995720" y="7333283"/>
                  </a:lnTo>
                  <a:lnTo>
                    <a:pt x="3995211" y="7358683"/>
                  </a:lnTo>
                  <a:close/>
                </a:path>
                <a:path w="5528944" h="9429115">
                  <a:moveTo>
                    <a:pt x="5283791" y="7358683"/>
                  </a:moveTo>
                  <a:lnTo>
                    <a:pt x="5252897" y="7358683"/>
                  </a:lnTo>
                  <a:lnTo>
                    <a:pt x="5260854" y="7333283"/>
                  </a:lnTo>
                  <a:lnTo>
                    <a:pt x="5277270" y="7333283"/>
                  </a:lnTo>
                  <a:lnTo>
                    <a:pt x="5283791" y="7358683"/>
                  </a:lnTo>
                  <a:close/>
                </a:path>
                <a:path w="5528944" h="9429115">
                  <a:moveTo>
                    <a:pt x="435659" y="7460283"/>
                  </a:moveTo>
                  <a:lnTo>
                    <a:pt x="330338" y="7460283"/>
                  </a:lnTo>
                  <a:lnTo>
                    <a:pt x="319988" y="7422183"/>
                  </a:lnTo>
                  <a:lnTo>
                    <a:pt x="344369" y="7396783"/>
                  </a:lnTo>
                  <a:lnTo>
                    <a:pt x="318369" y="7358683"/>
                  </a:lnTo>
                  <a:lnTo>
                    <a:pt x="368961" y="7358683"/>
                  </a:lnTo>
                  <a:lnTo>
                    <a:pt x="391984" y="7396783"/>
                  </a:lnTo>
                  <a:lnTo>
                    <a:pt x="582914" y="7396783"/>
                  </a:lnTo>
                  <a:lnTo>
                    <a:pt x="570784" y="7422183"/>
                  </a:lnTo>
                  <a:lnTo>
                    <a:pt x="451365" y="7422183"/>
                  </a:lnTo>
                  <a:lnTo>
                    <a:pt x="435659" y="7460283"/>
                  </a:lnTo>
                  <a:close/>
                </a:path>
                <a:path w="5528944" h="9429115">
                  <a:moveTo>
                    <a:pt x="644495" y="7396783"/>
                  </a:moveTo>
                  <a:lnTo>
                    <a:pt x="466180" y="7396783"/>
                  </a:lnTo>
                  <a:lnTo>
                    <a:pt x="481400" y="7358683"/>
                  </a:lnTo>
                  <a:lnTo>
                    <a:pt x="637958" y="7358683"/>
                  </a:lnTo>
                  <a:lnTo>
                    <a:pt x="644495" y="7396783"/>
                  </a:lnTo>
                  <a:close/>
                </a:path>
                <a:path w="5528944" h="9429115">
                  <a:moveTo>
                    <a:pt x="876088" y="7396783"/>
                  </a:moveTo>
                  <a:lnTo>
                    <a:pt x="833216" y="7396783"/>
                  </a:lnTo>
                  <a:lnTo>
                    <a:pt x="835410" y="7358683"/>
                  </a:lnTo>
                  <a:lnTo>
                    <a:pt x="875650" y="7358683"/>
                  </a:lnTo>
                  <a:lnTo>
                    <a:pt x="876088" y="7396783"/>
                  </a:lnTo>
                  <a:close/>
                </a:path>
                <a:path w="5528944" h="9429115">
                  <a:moveTo>
                    <a:pt x="1130245" y="7396783"/>
                  </a:moveTo>
                  <a:lnTo>
                    <a:pt x="1102506" y="7396783"/>
                  </a:lnTo>
                  <a:lnTo>
                    <a:pt x="1087775" y="7358683"/>
                  </a:lnTo>
                  <a:lnTo>
                    <a:pt x="1146613" y="7358683"/>
                  </a:lnTo>
                  <a:lnTo>
                    <a:pt x="1130245" y="7396783"/>
                  </a:lnTo>
                  <a:close/>
                </a:path>
                <a:path w="5528944" h="9429115">
                  <a:moveTo>
                    <a:pt x="1327034" y="7396783"/>
                  </a:moveTo>
                  <a:lnTo>
                    <a:pt x="1220532" y="7396783"/>
                  </a:lnTo>
                  <a:lnTo>
                    <a:pt x="1235727" y="7358683"/>
                  </a:lnTo>
                  <a:lnTo>
                    <a:pt x="1310877" y="7358683"/>
                  </a:lnTo>
                  <a:lnTo>
                    <a:pt x="1327034" y="7396783"/>
                  </a:lnTo>
                  <a:close/>
                </a:path>
                <a:path w="5528944" h="9429115">
                  <a:moveTo>
                    <a:pt x="1636925" y="7396783"/>
                  </a:moveTo>
                  <a:lnTo>
                    <a:pt x="1596955" y="7396783"/>
                  </a:lnTo>
                  <a:lnTo>
                    <a:pt x="1600704" y="7358683"/>
                  </a:lnTo>
                  <a:lnTo>
                    <a:pt x="1637301" y="7358683"/>
                  </a:lnTo>
                  <a:lnTo>
                    <a:pt x="1636925" y="7396783"/>
                  </a:lnTo>
                  <a:close/>
                </a:path>
                <a:path w="5528944" h="9429115">
                  <a:moveTo>
                    <a:pt x="2130435" y="7396783"/>
                  </a:moveTo>
                  <a:lnTo>
                    <a:pt x="2032691" y="7396783"/>
                  </a:lnTo>
                  <a:lnTo>
                    <a:pt x="2037712" y="7358683"/>
                  </a:lnTo>
                  <a:lnTo>
                    <a:pt x="2113547" y="7358683"/>
                  </a:lnTo>
                  <a:lnTo>
                    <a:pt x="2130435" y="7396783"/>
                  </a:lnTo>
                  <a:close/>
                </a:path>
                <a:path w="5528944" h="9429115">
                  <a:moveTo>
                    <a:pt x="2611214" y="7396783"/>
                  </a:moveTo>
                  <a:lnTo>
                    <a:pt x="2544586" y="7396783"/>
                  </a:lnTo>
                  <a:lnTo>
                    <a:pt x="2563573" y="7358683"/>
                  </a:lnTo>
                  <a:lnTo>
                    <a:pt x="2602522" y="7358683"/>
                  </a:lnTo>
                  <a:lnTo>
                    <a:pt x="2611214" y="7396783"/>
                  </a:lnTo>
                  <a:close/>
                </a:path>
                <a:path w="5528944" h="9429115">
                  <a:moveTo>
                    <a:pt x="5279715" y="7396783"/>
                  </a:moveTo>
                  <a:lnTo>
                    <a:pt x="5269850" y="7396783"/>
                  </a:lnTo>
                  <a:lnTo>
                    <a:pt x="5261623" y="7358683"/>
                  </a:lnTo>
                  <a:lnTo>
                    <a:pt x="5285411" y="7358683"/>
                  </a:lnTo>
                  <a:lnTo>
                    <a:pt x="5279715" y="7396783"/>
                  </a:lnTo>
                  <a:close/>
                </a:path>
                <a:path w="5528944" h="9429115">
                  <a:moveTo>
                    <a:pt x="695426" y="7422183"/>
                  </a:moveTo>
                  <a:lnTo>
                    <a:pt x="602495" y="7422183"/>
                  </a:lnTo>
                  <a:lnTo>
                    <a:pt x="594632" y="7396783"/>
                  </a:lnTo>
                  <a:lnTo>
                    <a:pt x="685075" y="7396783"/>
                  </a:lnTo>
                  <a:lnTo>
                    <a:pt x="695426" y="7422183"/>
                  </a:lnTo>
                  <a:close/>
                </a:path>
                <a:path w="5528944" h="9429115">
                  <a:moveTo>
                    <a:pt x="1344987" y="7422183"/>
                  </a:moveTo>
                  <a:lnTo>
                    <a:pt x="1189547" y="7422183"/>
                  </a:lnTo>
                  <a:lnTo>
                    <a:pt x="1186273" y="7396783"/>
                  </a:lnTo>
                  <a:lnTo>
                    <a:pt x="1350975" y="7396783"/>
                  </a:lnTo>
                  <a:lnTo>
                    <a:pt x="1344987" y="7422183"/>
                  </a:lnTo>
                  <a:close/>
                </a:path>
                <a:path w="5528944" h="9429115">
                  <a:moveTo>
                    <a:pt x="2158043" y="7422183"/>
                  </a:moveTo>
                  <a:lnTo>
                    <a:pt x="2034790" y="7422183"/>
                  </a:lnTo>
                  <a:lnTo>
                    <a:pt x="2031123" y="7396783"/>
                  </a:lnTo>
                  <a:lnTo>
                    <a:pt x="2145180" y="7396783"/>
                  </a:lnTo>
                  <a:lnTo>
                    <a:pt x="2158043" y="7422183"/>
                  </a:lnTo>
                  <a:close/>
                </a:path>
                <a:path w="5528944" h="9429115">
                  <a:moveTo>
                    <a:pt x="2585902" y="7422183"/>
                  </a:moveTo>
                  <a:lnTo>
                    <a:pt x="2512048" y="7422183"/>
                  </a:lnTo>
                  <a:lnTo>
                    <a:pt x="2513195" y="7396783"/>
                  </a:lnTo>
                  <a:lnTo>
                    <a:pt x="2603243" y="7396783"/>
                  </a:lnTo>
                  <a:lnTo>
                    <a:pt x="2585902" y="7422183"/>
                  </a:lnTo>
                  <a:close/>
                </a:path>
                <a:path w="5528944" h="9429115">
                  <a:moveTo>
                    <a:pt x="3601041" y="7422183"/>
                  </a:moveTo>
                  <a:lnTo>
                    <a:pt x="3555504" y="7422183"/>
                  </a:lnTo>
                  <a:lnTo>
                    <a:pt x="3538864" y="7396783"/>
                  </a:lnTo>
                  <a:lnTo>
                    <a:pt x="3598979" y="7396783"/>
                  </a:lnTo>
                  <a:lnTo>
                    <a:pt x="3601041" y="7422183"/>
                  </a:lnTo>
                  <a:close/>
                </a:path>
                <a:path w="5528944" h="9429115">
                  <a:moveTo>
                    <a:pt x="4352051" y="7422183"/>
                  </a:moveTo>
                  <a:lnTo>
                    <a:pt x="4290523" y="7422183"/>
                  </a:lnTo>
                  <a:lnTo>
                    <a:pt x="4290884" y="7396783"/>
                  </a:lnTo>
                  <a:lnTo>
                    <a:pt x="4357014" y="7396783"/>
                  </a:lnTo>
                  <a:lnTo>
                    <a:pt x="4352051" y="7422183"/>
                  </a:lnTo>
                  <a:close/>
                </a:path>
                <a:path w="5528944" h="9429115">
                  <a:moveTo>
                    <a:pt x="565166" y="7460283"/>
                  </a:moveTo>
                  <a:lnTo>
                    <a:pt x="502905" y="7460283"/>
                  </a:lnTo>
                  <a:lnTo>
                    <a:pt x="518176" y="7422183"/>
                  </a:lnTo>
                  <a:lnTo>
                    <a:pt x="563740" y="7422183"/>
                  </a:lnTo>
                  <a:lnTo>
                    <a:pt x="565166" y="7460283"/>
                  </a:lnTo>
                  <a:close/>
                </a:path>
                <a:path w="5528944" h="9429115">
                  <a:moveTo>
                    <a:pt x="734032" y="7460283"/>
                  </a:moveTo>
                  <a:lnTo>
                    <a:pt x="624996" y="7460283"/>
                  </a:lnTo>
                  <a:lnTo>
                    <a:pt x="618599" y="7422183"/>
                  </a:lnTo>
                  <a:lnTo>
                    <a:pt x="730526" y="7422183"/>
                  </a:lnTo>
                  <a:lnTo>
                    <a:pt x="734032" y="7460283"/>
                  </a:lnTo>
                  <a:close/>
                </a:path>
                <a:path w="5528944" h="9429115">
                  <a:moveTo>
                    <a:pt x="944304" y="7460283"/>
                  </a:moveTo>
                  <a:lnTo>
                    <a:pt x="904399" y="7460283"/>
                  </a:lnTo>
                  <a:lnTo>
                    <a:pt x="909835" y="7422183"/>
                  </a:lnTo>
                  <a:lnTo>
                    <a:pt x="936731" y="7422183"/>
                  </a:lnTo>
                  <a:lnTo>
                    <a:pt x="944304" y="7460283"/>
                  </a:lnTo>
                  <a:close/>
                </a:path>
                <a:path w="5528944" h="9429115">
                  <a:moveTo>
                    <a:pt x="2544335" y="7460283"/>
                  </a:moveTo>
                  <a:lnTo>
                    <a:pt x="2528948" y="7460283"/>
                  </a:lnTo>
                  <a:lnTo>
                    <a:pt x="2519129" y="7422183"/>
                  </a:lnTo>
                  <a:lnTo>
                    <a:pt x="2556721" y="7422183"/>
                  </a:lnTo>
                  <a:lnTo>
                    <a:pt x="2544335" y="7460283"/>
                  </a:lnTo>
                  <a:close/>
                </a:path>
                <a:path w="5528944" h="9429115">
                  <a:moveTo>
                    <a:pt x="2759477" y="7460283"/>
                  </a:moveTo>
                  <a:lnTo>
                    <a:pt x="2738451" y="7460283"/>
                  </a:lnTo>
                  <a:lnTo>
                    <a:pt x="2752667" y="7422183"/>
                  </a:lnTo>
                  <a:lnTo>
                    <a:pt x="2759477" y="7460283"/>
                  </a:lnTo>
                  <a:close/>
                </a:path>
                <a:path w="5528944" h="9429115">
                  <a:moveTo>
                    <a:pt x="582161" y="7498383"/>
                  </a:moveTo>
                  <a:lnTo>
                    <a:pt x="489819" y="7498383"/>
                  </a:lnTo>
                  <a:lnTo>
                    <a:pt x="496087" y="7460283"/>
                  </a:lnTo>
                  <a:lnTo>
                    <a:pt x="571189" y="7460283"/>
                  </a:lnTo>
                  <a:lnTo>
                    <a:pt x="582161" y="7498383"/>
                  </a:lnTo>
                  <a:close/>
                </a:path>
                <a:path w="5528944" h="9429115">
                  <a:moveTo>
                    <a:pt x="705401" y="7498383"/>
                  </a:moveTo>
                  <a:lnTo>
                    <a:pt x="639334" y="7498383"/>
                  </a:lnTo>
                  <a:lnTo>
                    <a:pt x="631743" y="7460283"/>
                  </a:lnTo>
                  <a:lnTo>
                    <a:pt x="721109" y="7460283"/>
                  </a:lnTo>
                  <a:lnTo>
                    <a:pt x="705401" y="7498383"/>
                  </a:lnTo>
                  <a:close/>
                </a:path>
                <a:path w="5528944" h="9429115">
                  <a:moveTo>
                    <a:pt x="1102519" y="7523783"/>
                  </a:moveTo>
                  <a:lnTo>
                    <a:pt x="1035205" y="7523783"/>
                  </a:lnTo>
                  <a:lnTo>
                    <a:pt x="1017046" y="7498383"/>
                  </a:lnTo>
                  <a:lnTo>
                    <a:pt x="1025164" y="7498383"/>
                  </a:lnTo>
                  <a:lnTo>
                    <a:pt x="1035625" y="7460283"/>
                  </a:lnTo>
                  <a:lnTo>
                    <a:pt x="1068030" y="7460283"/>
                  </a:lnTo>
                  <a:lnTo>
                    <a:pt x="1091303" y="7498383"/>
                  </a:lnTo>
                  <a:lnTo>
                    <a:pt x="1102519" y="7523783"/>
                  </a:lnTo>
                  <a:close/>
                </a:path>
                <a:path w="5528944" h="9429115">
                  <a:moveTo>
                    <a:pt x="1466270" y="7498383"/>
                  </a:moveTo>
                  <a:lnTo>
                    <a:pt x="1376292" y="7498383"/>
                  </a:lnTo>
                  <a:lnTo>
                    <a:pt x="1396651" y="7460283"/>
                  </a:lnTo>
                  <a:lnTo>
                    <a:pt x="1468466" y="7460283"/>
                  </a:lnTo>
                  <a:lnTo>
                    <a:pt x="1466270" y="7498383"/>
                  </a:lnTo>
                  <a:close/>
                </a:path>
                <a:path w="5528944" h="9429115">
                  <a:moveTo>
                    <a:pt x="1991436" y="7498383"/>
                  </a:moveTo>
                  <a:lnTo>
                    <a:pt x="1909082" y="7498383"/>
                  </a:lnTo>
                  <a:lnTo>
                    <a:pt x="1906275" y="7460283"/>
                  </a:lnTo>
                  <a:lnTo>
                    <a:pt x="1971424" y="7460283"/>
                  </a:lnTo>
                  <a:lnTo>
                    <a:pt x="1991436" y="7498383"/>
                  </a:lnTo>
                  <a:close/>
                </a:path>
                <a:path w="5528944" h="9429115">
                  <a:moveTo>
                    <a:pt x="2276777" y="7498383"/>
                  </a:moveTo>
                  <a:lnTo>
                    <a:pt x="2161678" y="7498383"/>
                  </a:lnTo>
                  <a:lnTo>
                    <a:pt x="2175457" y="7460283"/>
                  </a:lnTo>
                  <a:lnTo>
                    <a:pt x="2269274" y="7460283"/>
                  </a:lnTo>
                  <a:lnTo>
                    <a:pt x="2276777" y="7498383"/>
                  </a:lnTo>
                  <a:close/>
                </a:path>
                <a:path w="5528944" h="9429115">
                  <a:moveTo>
                    <a:pt x="2760152" y="7498383"/>
                  </a:moveTo>
                  <a:lnTo>
                    <a:pt x="2731046" y="7498383"/>
                  </a:lnTo>
                  <a:lnTo>
                    <a:pt x="2728435" y="7460283"/>
                  </a:lnTo>
                  <a:lnTo>
                    <a:pt x="2761589" y="7460283"/>
                  </a:lnTo>
                  <a:lnTo>
                    <a:pt x="2760152" y="7498383"/>
                  </a:lnTo>
                  <a:close/>
                </a:path>
                <a:path w="5528944" h="9429115">
                  <a:moveTo>
                    <a:pt x="4474648" y="7498383"/>
                  </a:moveTo>
                  <a:lnTo>
                    <a:pt x="4406932" y="7498383"/>
                  </a:lnTo>
                  <a:lnTo>
                    <a:pt x="4413087" y="7460283"/>
                  </a:lnTo>
                  <a:lnTo>
                    <a:pt x="4468557" y="7460283"/>
                  </a:lnTo>
                  <a:lnTo>
                    <a:pt x="4474648" y="7498383"/>
                  </a:lnTo>
                  <a:close/>
                </a:path>
                <a:path w="5528944" h="9429115">
                  <a:moveTo>
                    <a:pt x="5088202" y="7498383"/>
                  </a:moveTo>
                  <a:lnTo>
                    <a:pt x="5070397" y="7460283"/>
                  </a:lnTo>
                  <a:lnTo>
                    <a:pt x="5103569" y="7460283"/>
                  </a:lnTo>
                  <a:lnTo>
                    <a:pt x="5088202" y="7498383"/>
                  </a:lnTo>
                  <a:close/>
                </a:path>
                <a:path w="5528944" h="9429115">
                  <a:moveTo>
                    <a:pt x="608813" y="7523783"/>
                  </a:moveTo>
                  <a:lnTo>
                    <a:pt x="476023" y="7523783"/>
                  </a:lnTo>
                  <a:lnTo>
                    <a:pt x="478759" y="7498383"/>
                  </a:lnTo>
                  <a:lnTo>
                    <a:pt x="605541" y="7498383"/>
                  </a:lnTo>
                  <a:lnTo>
                    <a:pt x="608813" y="7523783"/>
                  </a:lnTo>
                  <a:close/>
                </a:path>
                <a:path w="5528944" h="9429115">
                  <a:moveTo>
                    <a:pt x="666676" y="7523783"/>
                  </a:moveTo>
                  <a:lnTo>
                    <a:pt x="659158" y="7498383"/>
                  </a:lnTo>
                  <a:lnTo>
                    <a:pt x="687170" y="7498383"/>
                  </a:lnTo>
                  <a:lnTo>
                    <a:pt x="666676" y="7523783"/>
                  </a:lnTo>
                  <a:close/>
                </a:path>
                <a:path w="5528944" h="9429115">
                  <a:moveTo>
                    <a:pt x="1465350" y="7523783"/>
                  </a:moveTo>
                  <a:lnTo>
                    <a:pt x="1346817" y="7523783"/>
                  </a:lnTo>
                  <a:lnTo>
                    <a:pt x="1360313" y="7498383"/>
                  </a:lnTo>
                  <a:lnTo>
                    <a:pt x="1463294" y="7498383"/>
                  </a:lnTo>
                  <a:lnTo>
                    <a:pt x="1465350" y="7523783"/>
                  </a:lnTo>
                  <a:close/>
                </a:path>
                <a:path w="5528944" h="9429115">
                  <a:moveTo>
                    <a:pt x="2070581" y="7523783"/>
                  </a:moveTo>
                  <a:lnTo>
                    <a:pt x="2045538" y="7523783"/>
                  </a:lnTo>
                  <a:lnTo>
                    <a:pt x="2039926" y="7498383"/>
                  </a:lnTo>
                  <a:lnTo>
                    <a:pt x="2073856" y="7498383"/>
                  </a:lnTo>
                  <a:lnTo>
                    <a:pt x="2070581" y="7523783"/>
                  </a:lnTo>
                  <a:close/>
                </a:path>
                <a:path w="5528944" h="9429115">
                  <a:moveTo>
                    <a:pt x="2226203" y="7523783"/>
                  </a:moveTo>
                  <a:lnTo>
                    <a:pt x="2191107" y="7523783"/>
                  </a:lnTo>
                  <a:lnTo>
                    <a:pt x="2178341" y="7498383"/>
                  </a:lnTo>
                  <a:lnTo>
                    <a:pt x="2245370" y="7498383"/>
                  </a:lnTo>
                  <a:lnTo>
                    <a:pt x="2226203" y="7523783"/>
                  </a:lnTo>
                  <a:close/>
                </a:path>
                <a:path w="5528944" h="9429115">
                  <a:moveTo>
                    <a:pt x="2990779" y="7523783"/>
                  </a:moveTo>
                  <a:lnTo>
                    <a:pt x="2972057" y="7523783"/>
                  </a:lnTo>
                  <a:lnTo>
                    <a:pt x="2968102" y="7498383"/>
                  </a:lnTo>
                  <a:lnTo>
                    <a:pt x="2994839" y="7498383"/>
                  </a:lnTo>
                  <a:lnTo>
                    <a:pt x="2990779" y="7523783"/>
                  </a:lnTo>
                  <a:close/>
                </a:path>
                <a:path w="5528944" h="9429115">
                  <a:moveTo>
                    <a:pt x="3687854" y="7523783"/>
                  </a:moveTo>
                  <a:lnTo>
                    <a:pt x="3681271" y="7498383"/>
                  </a:lnTo>
                  <a:lnTo>
                    <a:pt x="3691619" y="7498383"/>
                  </a:lnTo>
                  <a:lnTo>
                    <a:pt x="3687854" y="7523783"/>
                  </a:lnTo>
                  <a:close/>
                </a:path>
                <a:path w="5528944" h="9429115">
                  <a:moveTo>
                    <a:pt x="4172347" y="7523783"/>
                  </a:moveTo>
                  <a:lnTo>
                    <a:pt x="4139341" y="7523783"/>
                  </a:lnTo>
                  <a:lnTo>
                    <a:pt x="4145135" y="7498383"/>
                  </a:lnTo>
                  <a:lnTo>
                    <a:pt x="4164063" y="7498383"/>
                  </a:lnTo>
                  <a:lnTo>
                    <a:pt x="4172347" y="7523783"/>
                  </a:lnTo>
                  <a:close/>
                </a:path>
                <a:path w="5528944" h="9429115">
                  <a:moveTo>
                    <a:pt x="4460174" y="7523783"/>
                  </a:moveTo>
                  <a:lnTo>
                    <a:pt x="4422158" y="7523783"/>
                  </a:lnTo>
                  <a:lnTo>
                    <a:pt x="4414272" y="7498383"/>
                  </a:lnTo>
                  <a:lnTo>
                    <a:pt x="4467676" y="7498383"/>
                  </a:lnTo>
                  <a:lnTo>
                    <a:pt x="4460174" y="7523783"/>
                  </a:lnTo>
                  <a:close/>
                </a:path>
                <a:path w="5528944" h="9429115">
                  <a:moveTo>
                    <a:pt x="4742141" y="7523783"/>
                  </a:moveTo>
                  <a:lnTo>
                    <a:pt x="4660737" y="7523783"/>
                  </a:lnTo>
                  <a:lnTo>
                    <a:pt x="4680501" y="7498383"/>
                  </a:lnTo>
                  <a:lnTo>
                    <a:pt x="4721234" y="7498383"/>
                  </a:lnTo>
                  <a:lnTo>
                    <a:pt x="4742141" y="7523783"/>
                  </a:lnTo>
                  <a:close/>
                </a:path>
                <a:path w="5528944" h="9429115">
                  <a:moveTo>
                    <a:pt x="286573" y="7561883"/>
                  </a:moveTo>
                  <a:lnTo>
                    <a:pt x="272951" y="7561883"/>
                  </a:lnTo>
                  <a:lnTo>
                    <a:pt x="273639" y="7523783"/>
                  </a:lnTo>
                  <a:lnTo>
                    <a:pt x="288537" y="7523783"/>
                  </a:lnTo>
                  <a:lnTo>
                    <a:pt x="286573" y="7561883"/>
                  </a:lnTo>
                  <a:close/>
                </a:path>
                <a:path w="5528944" h="9429115">
                  <a:moveTo>
                    <a:pt x="592443" y="7561883"/>
                  </a:moveTo>
                  <a:lnTo>
                    <a:pt x="492823" y="7561883"/>
                  </a:lnTo>
                  <a:lnTo>
                    <a:pt x="482035" y="7523783"/>
                  </a:lnTo>
                  <a:lnTo>
                    <a:pt x="602636" y="7523783"/>
                  </a:lnTo>
                  <a:lnTo>
                    <a:pt x="592443" y="7561883"/>
                  </a:lnTo>
                  <a:close/>
                </a:path>
                <a:path w="5528944" h="9429115">
                  <a:moveTo>
                    <a:pt x="779448" y="7561883"/>
                  </a:moveTo>
                  <a:lnTo>
                    <a:pt x="720445" y="7561883"/>
                  </a:lnTo>
                  <a:lnTo>
                    <a:pt x="718427" y="7523783"/>
                  </a:lnTo>
                  <a:lnTo>
                    <a:pt x="779448" y="7561883"/>
                  </a:lnTo>
                  <a:close/>
                </a:path>
                <a:path w="5528944" h="9429115">
                  <a:moveTo>
                    <a:pt x="1114159" y="7561883"/>
                  </a:moveTo>
                  <a:lnTo>
                    <a:pt x="1077502" y="7561883"/>
                  </a:lnTo>
                  <a:lnTo>
                    <a:pt x="1055828" y="7523783"/>
                  </a:lnTo>
                  <a:lnTo>
                    <a:pt x="1115276" y="7523783"/>
                  </a:lnTo>
                  <a:lnTo>
                    <a:pt x="1114159" y="7561883"/>
                  </a:lnTo>
                  <a:close/>
                </a:path>
                <a:path w="5528944" h="9429115">
                  <a:moveTo>
                    <a:pt x="1397459" y="7561883"/>
                  </a:moveTo>
                  <a:lnTo>
                    <a:pt x="1337358" y="7561883"/>
                  </a:lnTo>
                  <a:lnTo>
                    <a:pt x="1338325" y="7523783"/>
                  </a:lnTo>
                  <a:lnTo>
                    <a:pt x="1416830" y="7523783"/>
                  </a:lnTo>
                  <a:lnTo>
                    <a:pt x="1397459" y="7561883"/>
                  </a:lnTo>
                  <a:close/>
                </a:path>
                <a:path w="5528944" h="9429115">
                  <a:moveTo>
                    <a:pt x="1461984" y="7561883"/>
                  </a:moveTo>
                  <a:lnTo>
                    <a:pt x="1416830" y="7523783"/>
                  </a:lnTo>
                  <a:lnTo>
                    <a:pt x="1469966" y="7523783"/>
                  </a:lnTo>
                  <a:lnTo>
                    <a:pt x="1461984" y="7561883"/>
                  </a:lnTo>
                  <a:close/>
                </a:path>
                <a:path w="5528944" h="9429115">
                  <a:moveTo>
                    <a:pt x="1630685" y="7561883"/>
                  </a:moveTo>
                  <a:lnTo>
                    <a:pt x="1577672" y="7561883"/>
                  </a:lnTo>
                  <a:lnTo>
                    <a:pt x="1576699" y="7523783"/>
                  </a:lnTo>
                  <a:lnTo>
                    <a:pt x="1625537" y="7523783"/>
                  </a:lnTo>
                  <a:lnTo>
                    <a:pt x="1630685" y="7561883"/>
                  </a:lnTo>
                  <a:close/>
                </a:path>
                <a:path w="5528944" h="9429115">
                  <a:moveTo>
                    <a:pt x="1909345" y="7587283"/>
                  </a:moveTo>
                  <a:lnTo>
                    <a:pt x="1845758" y="7587283"/>
                  </a:lnTo>
                  <a:lnTo>
                    <a:pt x="1838193" y="7561883"/>
                  </a:lnTo>
                  <a:lnTo>
                    <a:pt x="1837175" y="7523783"/>
                  </a:lnTo>
                  <a:lnTo>
                    <a:pt x="1865282" y="7523783"/>
                  </a:lnTo>
                  <a:lnTo>
                    <a:pt x="1884103" y="7561883"/>
                  </a:lnTo>
                  <a:lnTo>
                    <a:pt x="1897502" y="7561883"/>
                  </a:lnTo>
                  <a:lnTo>
                    <a:pt x="1909345" y="7587283"/>
                  </a:lnTo>
                  <a:close/>
                </a:path>
                <a:path w="5528944" h="9429115">
                  <a:moveTo>
                    <a:pt x="2332311" y="7561883"/>
                  </a:moveTo>
                  <a:lnTo>
                    <a:pt x="2283489" y="7561883"/>
                  </a:lnTo>
                  <a:lnTo>
                    <a:pt x="2282179" y="7523783"/>
                  </a:lnTo>
                  <a:lnTo>
                    <a:pt x="2332574" y="7523783"/>
                  </a:lnTo>
                  <a:lnTo>
                    <a:pt x="2332311" y="7561883"/>
                  </a:lnTo>
                  <a:close/>
                </a:path>
                <a:path w="5528944" h="9429115">
                  <a:moveTo>
                    <a:pt x="2634809" y="7587283"/>
                  </a:moveTo>
                  <a:lnTo>
                    <a:pt x="2594013" y="7587283"/>
                  </a:lnTo>
                  <a:lnTo>
                    <a:pt x="2573782" y="7561883"/>
                  </a:lnTo>
                  <a:lnTo>
                    <a:pt x="2551179" y="7523783"/>
                  </a:lnTo>
                  <a:lnTo>
                    <a:pt x="2608380" y="7523783"/>
                  </a:lnTo>
                  <a:lnTo>
                    <a:pt x="2624012" y="7561883"/>
                  </a:lnTo>
                  <a:lnTo>
                    <a:pt x="2634809" y="7587283"/>
                  </a:lnTo>
                  <a:close/>
                </a:path>
                <a:path w="5528944" h="9429115">
                  <a:moveTo>
                    <a:pt x="3124804" y="7561883"/>
                  </a:moveTo>
                  <a:lnTo>
                    <a:pt x="3129689" y="7523783"/>
                  </a:lnTo>
                  <a:lnTo>
                    <a:pt x="3144037" y="7523783"/>
                  </a:lnTo>
                  <a:lnTo>
                    <a:pt x="3124804" y="7561883"/>
                  </a:lnTo>
                  <a:close/>
                </a:path>
                <a:path w="5528944" h="9429115">
                  <a:moveTo>
                    <a:pt x="4698893" y="7561883"/>
                  </a:moveTo>
                  <a:lnTo>
                    <a:pt x="4636309" y="7561883"/>
                  </a:lnTo>
                  <a:lnTo>
                    <a:pt x="4633951" y="7523783"/>
                  </a:lnTo>
                  <a:lnTo>
                    <a:pt x="4719055" y="7523783"/>
                  </a:lnTo>
                  <a:lnTo>
                    <a:pt x="4698893" y="7561883"/>
                  </a:lnTo>
                  <a:close/>
                </a:path>
                <a:path w="5528944" h="9429115">
                  <a:moveTo>
                    <a:pt x="670211" y="7587283"/>
                  </a:moveTo>
                  <a:lnTo>
                    <a:pt x="655967" y="7587283"/>
                  </a:lnTo>
                  <a:lnTo>
                    <a:pt x="648862" y="7561883"/>
                  </a:lnTo>
                  <a:lnTo>
                    <a:pt x="674009" y="7561883"/>
                  </a:lnTo>
                  <a:lnTo>
                    <a:pt x="670211" y="7587283"/>
                  </a:lnTo>
                  <a:close/>
                </a:path>
                <a:path w="5528944" h="9429115">
                  <a:moveTo>
                    <a:pt x="1796767" y="7587283"/>
                  </a:moveTo>
                  <a:lnTo>
                    <a:pt x="1766896" y="7587283"/>
                  </a:lnTo>
                  <a:lnTo>
                    <a:pt x="1761348" y="7561883"/>
                  </a:lnTo>
                  <a:lnTo>
                    <a:pt x="1798736" y="7561883"/>
                  </a:lnTo>
                  <a:lnTo>
                    <a:pt x="1796767" y="7587283"/>
                  </a:lnTo>
                  <a:close/>
                </a:path>
                <a:path w="5528944" h="9429115">
                  <a:moveTo>
                    <a:pt x="2864187" y="7587283"/>
                  </a:moveTo>
                  <a:lnTo>
                    <a:pt x="2848957" y="7587283"/>
                  </a:lnTo>
                  <a:lnTo>
                    <a:pt x="2856871" y="7561883"/>
                  </a:lnTo>
                  <a:lnTo>
                    <a:pt x="2864187" y="7587283"/>
                  </a:lnTo>
                  <a:close/>
                </a:path>
                <a:path w="5528944" h="9429115">
                  <a:moveTo>
                    <a:pt x="3077813" y="7587283"/>
                  </a:moveTo>
                  <a:lnTo>
                    <a:pt x="3011030" y="7587283"/>
                  </a:lnTo>
                  <a:lnTo>
                    <a:pt x="3026438" y="7561883"/>
                  </a:lnTo>
                  <a:lnTo>
                    <a:pt x="3072444" y="7561883"/>
                  </a:lnTo>
                  <a:lnTo>
                    <a:pt x="3077813" y="7587283"/>
                  </a:lnTo>
                  <a:close/>
                </a:path>
                <a:path w="5528944" h="9429115">
                  <a:moveTo>
                    <a:pt x="938360" y="7625383"/>
                  </a:moveTo>
                  <a:lnTo>
                    <a:pt x="901685" y="7625383"/>
                  </a:lnTo>
                  <a:lnTo>
                    <a:pt x="897297" y="7587283"/>
                  </a:lnTo>
                  <a:lnTo>
                    <a:pt x="940456" y="7587283"/>
                  </a:lnTo>
                  <a:lnTo>
                    <a:pt x="938360" y="7625383"/>
                  </a:lnTo>
                  <a:close/>
                </a:path>
                <a:path w="5528944" h="9429115">
                  <a:moveTo>
                    <a:pt x="3049113" y="7625383"/>
                  </a:moveTo>
                  <a:lnTo>
                    <a:pt x="2977894" y="7625383"/>
                  </a:lnTo>
                  <a:lnTo>
                    <a:pt x="2995248" y="7587283"/>
                  </a:lnTo>
                  <a:lnTo>
                    <a:pt x="3072376" y="7587283"/>
                  </a:lnTo>
                  <a:lnTo>
                    <a:pt x="3049113" y="7625383"/>
                  </a:lnTo>
                  <a:close/>
                </a:path>
                <a:path w="5528944" h="9429115">
                  <a:moveTo>
                    <a:pt x="3344253" y="7625383"/>
                  </a:moveTo>
                  <a:lnTo>
                    <a:pt x="3237945" y="7625383"/>
                  </a:lnTo>
                  <a:lnTo>
                    <a:pt x="3252857" y="7587283"/>
                  </a:lnTo>
                  <a:lnTo>
                    <a:pt x="3346583" y="7587283"/>
                  </a:lnTo>
                  <a:lnTo>
                    <a:pt x="3344253" y="7625383"/>
                  </a:lnTo>
                  <a:close/>
                </a:path>
                <a:path w="5528944" h="9429115">
                  <a:moveTo>
                    <a:pt x="4597376" y="7625383"/>
                  </a:moveTo>
                  <a:lnTo>
                    <a:pt x="4550565" y="7625383"/>
                  </a:lnTo>
                  <a:lnTo>
                    <a:pt x="4555143" y="7587283"/>
                  </a:lnTo>
                  <a:lnTo>
                    <a:pt x="4590640" y="7587283"/>
                  </a:lnTo>
                  <a:lnTo>
                    <a:pt x="4597376" y="7625383"/>
                  </a:lnTo>
                  <a:close/>
                </a:path>
                <a:path w="5528944" h="9429115">
                  <a:moveTo>
                    <a:pt x="5151007" y="7625383"/>
                  </a:moveTo>
                  <a:lnTo>
                    <a:pt x="5060793" y="7625383"/>
                  </a:lnTo>
                  <a:lnTo>
                    <a:pt x="5071653" y="7587283"/>
                  </a:lnTo>
                  <a:lnTo>
                    <a:pt x="5150110" y="7587283"/>
                  </a:lnTo>
                  <a:lnTo>
                    <a:pt x="5151007" y="7625383"/>
                  </a:lnTo>
                  <a:close/>
                </a:path>
                <a:path w="5528944" h="9429115">
                  <a:moveTo>
                    <a:pt x="5339138" y="7625383"/>
                  </a:moveTo>
                  <a:lnTo>
                    <a:pt x="5321726" y="7625383"/>
                  </a:lnTo>
                  <a:lnTo>
                    <a:pt x="5324902" y="7587283"/>
                  </a:lnTo>
                  <a:lnTo>
                    <a:pt x="5336625" y="7587283"/>
                  </a:lnTo>
                  <a:lnTo>
                    <a:pt x="5339138" y="7625383"/>
                  </a:lnTo>
                  <a:close/>
                </a:path>
                <a:path w="5528944" h="9429115">
                  <a:moveTo>
                    <a:pt x="217761" y="7650783"/>
                  </a:moveTo>
                  <a:lnTo>
                    <a:pt x="185489" y="7650783"/>
                  </a:lnTo>
                  <a:lnTo>
                    <a:pt x="185096" y="7625383"/>
                  </a:lnTo>
                  <a:lnTo>
                    <a:pt x="218495" y="7625383"/>
                  </a:lnTo>
                  <a:lnTo>
                    <a:pt x="217761" y="7650783"/>
                  </a:lnTo>
                  <a:close/>
                </a:path>
                <a:path w="5528944" h="9429115">
                  <a:moveTo>
                    <a:pt x="1078930" y="7650783"/>
                  </a:moveTo>
                  <a:lnTo>
                    <a:pt x="1070119" y="7650783"/>
                  </a:lnTo>
                  <a:lnTo>
                    <a:pt x="1061121" y="7625383"/>
                  </a:lnTo>
                  <a:lnTo>
                    <a:pt x="1087023" y="7625383"/>
                  </a:lnTo>
                  <a:lnTo>
                    <a:pt x="1078930" y="7650783"/>
                  </a:lnTo>
                  <a:close/>
                </a:path>
                <a:path w="5528944" h="9429115">
                  <a:moveTo>
                    <a:pt x="1645487" y="7688883"/>
                  </a:moveTo>
                  <a:lnTo>
                    <a:pt x="1630326" y="7650783"/>
                  </a:lnTo>
                  <a:lnTo>
                    <a:pt x="1647652" y="7625383"/>
                  </a:lnTo>
                  <a:lnTo>
                    <a:pt x="1768182" y="7625383"/>
                  </a:lnTo>
                  <a:lnTo>
                    <a:pt x="1774379" y="7650783"/>
                  </a:lnTo>
                  <a:lnTo>
                    <a:pt x="1773094" y="7650783"/>
                  </a:lnTo>
                  <a:lnTo>
                    <a:pt x="1645487" y="7688883"/>
                  </a:lnTo>
                  <a:close/>
                </a:path>
                <a:path w="5528944" h="9429115">
                  <a:moveTo>
                    <a:pt x="2915269" y="7726983"/>
                  </a:moveTo>
                  <a:lnTo>
                    <a:pt x="2864612" y="7726983"/>
                  </a:lnTo>
                  <a:lnTo>
                    <a:pt x="2884984" y="7688883"/>
                  </a:lnTo>
                  <a:lnTo>
                    <a:pt x="2905653" y="7650783"/>
                  </a:lnTo>
                  <a:lnTo>
                    <a:pt x="2929092" y="7625383"/>
                  </a:lnTo>
                  <a:lnTo>
                    <a:pt x="3027774" y="7625383"/>
                  </a:lnTo>
                  <a:lnTo>
                    <a:pt x="3007436" y="7650783"/>
                  </a:lnTo>
                  <a:lnTo>
                    <a:pt x="2987174" y="7650783"/>
                  </a:lnTo>
                  <a:lnTo>
                    <a:pt x="2974403" y="7688883"/>
                  </a:lnTo>
                  <a:lnTo>
                    <a:pt x="2918955" y="7688883"/>
                  </a:lnTo>
                  <a:lnTo>
                    <a:pt x="2915269" y="7726983"/>
                  </a:lnTo>
                  <a:close/>
                </a:path>
                <a:path w="5528944" h="9429115">
                  <a:moveTo>
                    <a:pt x="3249432" y="7688883"/>
                  </a:moveTo>
                  <a:lnTo>
                    <a:pt x="3167434" y="7688883"/>
                  </a:lnTo>
                  <a:lnTo>
                    <a:pt x="3151982" y="7650783"/>
                  </a:lnTo>
                  <a:lnTo>
                    <a:pt x="3187530" y="7650783"/>
                  </a:lnTo>
                  <a:lnTo>
                    <a:pt x="3205052" y="7625383"/>
                  </a:lnTo>
                  <a:lnTo>
                    <a:pt x="3286826" y="7625383"/>
                  </a:lnTo>
                  <a:lnTo>
                    <a:pt x="3249432" y="7688883"/>
                  </a:lnTo>
                  <a:close/>
                </a:path>
                <a:path w="5528944" h="9429115">
                  <a:moveTo>
                    <a:pt x="5126143" y="7650783"/>
                  </a:moveTo>
                  <a:lnTo>
                    <a:pt x="5053250" y="7650783"/>
                  </a:lnTo>
                  <a:lnTo>
                    <a:pt x="5054004" y="7625383"/>
                  </a:lnTo>
                  <a:lnTo>
                    <a:pt x="5140024" y="7625383"/>
                  </a:lnTo>
                  <a:lnTo>
                    <a:pt x="5126143" y="7650783"/>
                  </a:lnTo>
                  <a:close/>
                </a:path>
                <a:path w="5528944" h="9429115">
                  <a:moveTo>
                    <a:pt x="486938" y="7688883"/>
                  </a:moveTo>
                  <a:lnTo>
                    <a:pt x="455335" y="7688883"/>
                  </a:lnTo>
                  <a:lnTo>
                    <a:pt x="460153" y="7650783"/>
                  </a:lnTo>
                  <a:lnTo>
                    <a:pt x="480865" y="7650783"/>
                  </a:lnTo>
                  <a:lnTo>
                    <a:pt x="486938" y="7688883"/>
                  </a:lnTo>
                  <a:close/>
                </a:path>
                <a:path w="5528944" h="9429115">
                  <a:moveTo>
                    <a:pt x="772203" y="7726983"/>
                  </a:moveTo>
                  <a:lnTo>
                    <a:pt x="692880" y="7726983"/>
                  </a:lnTo>
                  <a:lnTo>
                    <a:pt x="656696" y="7688883"/>
                  </a:lnTo>
                  <a:lnTo>
                    <a:pt x="619359" y="7650783"/>
                  </a:lnTo>
                  <a:lnTo>
                    <a:pt x="680306" y="7650783"/>
                  </a:lnTo>
                  <a:lnTo>
                    <a:pt x="703820" y="7688883"/>
                  </a:lnTo>
                  <a:lnTo>
                    <a:pt x="767096" y="7688883"/>
                  </a:lnTo>
                  <a:lnTo>
                    <a:pt x="772203" y="7726983"/>
                  </a:lnTo>
                  <a:close/>
                </a:path>
                <a:path w="5528944" h="9429115">
                  <a:moveTo>
                    <a:pt x="3764739" y="7688883"/>
                  </a:moveTo>
                  <a:lnTo>
                    <a:pt x="3711486" y="7688883"/>
                  </a:lnTo>
                  <a:lnTo>
                    <a:pt x="3712379" y="7650783"/>
                  </a:lnTo>
                  <a:lnTo>
                    <a:pt x="3762577" y="7650783"/>
                  </a:lnTo>
                  <a:lnTo>
                    <a:pt x="3764739" y="7688883"/>
                  </a:lnTo>
                  <a:close/>
                </a:path>
                <a:path w="5528944" h="9429115">
                  <a:moveTo>
                    <a:pt x="4202963" y="7688883"/>
                  </a:moveTo>
                  <a:lnTo>
                    <a:pt x="4145266" y="7688883"/>
                  </a:lnTo>
                  <a:lnTo>
                    <a:pt x="4151106" y="7650783"/>
                  </a:lnTo>
                  <a:lnTo>
                    <a:pt x="4190490" y="7650783"/>
                  </a:lnTo>
                  <a:lnTo>
                    <a:pt x="4202963" y="7688883"/>
                  </a:lnTo>
                  <a:close/>
                </a:path>
                <a:path w="5528944" h="9429115">
                  <a:moveTo>
                    <a:pt x="4744608" y="7688883"/>
                  </a:moveTo>
                  <a:lnTo>
                    <a:pt x="4682743" y="7688883"/>
                  </a:lnTo>
                  <a:lnTo>
                    <a:pt x="4695676" y="7650783"/>
                  </a:lnTo>
                  <a:lnTo>
                    <a:pt x="4739092" y="7650783"/>
                  </a:lnTo>
                  <a:lnTo>
                    <a:pt x="4744608" y="7688883"/>
                  </a:lnTo>
                  <a:close/>
                </a:path>
                <a:path w="5528944" h="9429115">
                  <a:moveTo>
                    <a:pt x="5246544" y="7688883"/>
                  </a:moveTo>
                  <a:lnTo>
                    <a:pt x="5199636" y="7688883"/>
                  </a:lnTo>
                  <a:lnTo>
                    <a:pt x="5214086" y="7650783"/>
                  </a:lnTo>
                  <a:lnTo>
                    <a:pt x="5248934" y="7650783"/>
                  </a:lnTo>
                  <a:lnTo>
                    <a:pt x="5246544" y="7688883"/>
                  </a:lnTo>
                  <a:close/>
                </a:path>
                <a:path w="5528944" h="9429115">
                  <a:moveTo>
                    <a:pt x="473816" y="7726983"/>
                  </a:moveTo>
                  <a:lnTo>
                    <a:pt x="465931" y="7688883"/>
                  </a:lnTo>
                  <a:lnTo>
                    <a:pt x="481835" y="7688883"/>
                  </a:lnTo>
                  <a:lnTo>
                    <a:pt x="473816" y="7726983"/>
                  </a:lnTo>
                  <a:close/>
                </a:path>
                <a:path w="5528944" h="9429115">
                  <a:moveTo>
                    <a:pt x="1098777" y="7726983"/>
                  </a:moveTo>
                  <a:lnTo>
                    <a:pt x="1014164" y="7726983"/>
                  </a:lnTo>
                  <a:lnTo>
                    <a:pt x="1024436" y="7688883"/>
                  </a:lnTo>
                  <a:lnTo>
                    <a:pt x="1094396" y="7688883"/>
                  </a:lnTo>
                  <a:lnTo>
                    <a:pt x="1098777" y="7726983"/>
                  </a:lnTo>
                  <a:close/>
                </a:path>
                <a:path w="5528944" h="9429115">
                  <a:moveTo>
                    <a:pt x="1876503" y="7726983"/>
                  </a:moveTo>
                  <a:lnTo>
                    <a:pt x="1836749" y="7726983"/>
                  </a:lnTo>
                  <a:lnTo>
                    <a:pt x="1836571" y="7688883"/>
                  </a:lnTo>
                  <a:lnTo>
                    <a:pt x="1876338" y="7688883"/>
                  </a:lnTo>
                  <a:lnTo>
                    <a:pt x="1876503" y="7726983"/>
                  </a:lnTo>
                  <a:close/>
                </a:path>
                <a:path w="5528944" h="9429115">
                  <a:moveTo>
                    <a:pt x="4741388" y="7726983"/>
                  </a:moveTo>
                  <a:lnTo>
                    <a:pt x="4679365" y="7726983"/>
                  </a:lnTo>
                  <a:lnTo>
                    <a:pt x="4673226" y="7688883"/>
                  </a:lnTo>
                  <a:lnTo>
                    <a:pt x="4746615" y="7688883"/>
                  </a:lnTo>
                  <a:lnTo>
                    <a:pt x="4741388" y="7726983"/>
                  </a:lnTo>
                  <a:close/>
                </a:path>
                <a:path w="5528944" h="9429115">
                  <a:moveTo>
                    <a:pt x="775792" y="7752383"/>
                  </a:moveTo>
                  <a:lnTo>
                    <a:pt x="766253" y="7752383"/>
                  </a:lnTo>
                  <a:lnTo>
                    <a:pt x="729026" y="7726983"/>
                  </a:lnTo>
                  <a:lnTo>
                    <a:pt x="779399" y="7726983"/>
                  </a:lnTo>
                  <a:lnTo>
                    <a:pt x="775792" y="7752383"/>
                  </a:lnTo>
                  <a:close/>
                </a:path>
                <a:path w="5528944" h="9429115">
                  <a:moveTo>
                    <a:pt x="1087758" y="7752383"/>
                  </a:moveTo>
                  <a:lnTo>
                    <a:pt x="1025915" y="7752383"/>
                  </a:lnTo>
                  <a:lnTo>
                    <a:pt x="1008761" y="7726983"/>
                  </a:lnTo>
                  <a:lnTo>
                    <a:pt x="1094975" y="7726983"/>
                  </a:lnTo>
                  <a:lnTo>
                    <a:pt x="1087758" y="7752383"/>
                  </a:lnTo>
                  <a:close/>
                </a:path>
                <a:path w="5528944" h="9429115">
                  <a:moveTo>
                    <a:pt x="2334121" y="7752383"/>
                  </a:moveTo>
                  <a:lnTo>
                    <a:pt x="2266330" y="7752383"/>
                  </a:lnTo>
                  <a:lnTo>
                    <a:pt x="2267623" y="7726983"/>
                  </a:lnTo>
                  <a:lnTo>
                    <a:pt x="2335692" y="7726983"/>
                  </a:lnTo>
                  <a:lnTo>
                    <a:pt x="2334121" y="7752383"/>
                  </a:lnTo>
                  <a:close/>
                </a:path>
                <a:path w="5528944" h="9429115">
                  <a:moveTo>
                    <a:pt x="2928820" y="7752383"/>
                  </a:moveTo>
                  <a:lnTo>
                    <a:pt x="2861186" y="7752383"/>
                  </a:lnTo>
                  <a:lnTo>
                    <a:pt x="2858046" y="7726983"/>
                  </a:lnTo>
                  <a:lnTo>
                    <a:pt x="2910781" y="7726983"/>
                  </a:lnTo>
                  <a:lnTo>
                    <a:pt x="2928820" y="7752383"/>
                  </a:lnTo>
                  <a:close/>
                </a:path>
                <a:path w="5528944" h="9429115">
                  <a:moveTo>
                    <a:pt x="2957705" y="7790483"/>
                  </a:moveTo>
                  <a:lnTo>
                    <a:pt x="2892707" y="7790483"/>
                  </a:lnTo>
                  <a:lnTo>
                    <a:pt x="2880324" y="7752383"/>
                  </a:lnTo>
                  <a:lnTo>
                    <a:pt x="2953120" y="7752383"/>
                  </a:lnTo>
                  <a:lnTo>
                    <a:pt x="2957705" y="7790483"/>
                  </a:lnTo>
                  <a:close/>
                </a:path>
                <a:path w="5528944" h="9429115">
                  <a:moveTo>
                    <a:pt x="1182702" y="7815883"/>
                  </a:moveTo>
                  <a:lnTo>
                    <a:pt x="1121819" y="7815883"/>
                  </a:lnTo>
                  <a:lnTo>
                    <a:pt x="1115478" y="7790483"/>
                  </a:lnTo>
                  <a:lnTo>
                    <a:pt x="1187402" y="7790483"/>
                  </a:lnTo>
                  <a:lnTo>
                    <a:pt x="1182702" y="7815883"/>
                  </a:lnTo>
                  <a:close/>
                </a:path>
                <a:path w="5528944" h="9429115">
                  <a:moveTo>
                    <a:pt x="1695276" y="7815883"/>
                  </a:moveTo>
                  <a:lnTo>
                    <a:pt x="1620927" y="7815883"/>
                  </a:lnTo>
                  <a:lnTo>
                    <a:pt x="1627027" y="7790483"/>
                  </a:lnTo>
                  <a:lnTo>
                    <a:pt x="1690240" y="7790483"/>
                  </a:lnTo>
                  <a:lnTo>
                    <a:pt x="1695276" y="7815883"/>
                  </a:lnTo>
                  <a:close/>
                </a:path>
                <a:path w="5528944" h="9429115">
                  <a:moveTo>
                    <a:pt x="1863600" y="7815883"/>
                  </a:moveTo>
                  <a:lnTo>
                    <a:pt x="1827987" y="7815883"/>
                  </a:lnTo>
                  <a:lnTo>
                    <a:pt x="1830888" y="7790483"/>
                  </a:lnTo>
                  <a:lnTo>
                    <a:pt x="1863600" y="7815883"/>
                  </a:lnTo>
                  <a:close/>
                </a:path>
                <a:path w="5528944" h="9429115">
                  <a:moveTo>
                    <a:pt x="2742310" y="7815883"/>
                  </a:moveTo>
                  <a:lnTo>
                    <a:pt x="2664425" y="7815883"/>
                  </a:lnTo>
                  <a:lnTo>
                    <a:pt x="2689861" y="7790483"/>
                  </a:lnTo>
                  <a:lnTo>
                    <a:pt x="2715825" y="7790483"/>
                  </a:lnTo>
                  <a:lnTo>
                    <a:pt x="2742310" y="7815883"/>
                  </a:lnTo>
                  <a:close/>
                </a:path>
                <a:path w="5528944" h="9429115">
                  <a:moveTo>
                    <a:pt x="2951007" y="7815883"/>
                  </a:moveTo>
                  <a:lnTo>
                    <a:pt x="2924109" y="7815883"/>
                  </a:lnTo>
                  <a:lnTo>
                    <a:pt x="2918313" y="7790483"/>
                  </a:lnTo>
                  <a:lnTo>
                    <a:pt x="2958622" y="7790483"/>
                  </a:lnTo>
                  <a:lnTo>
                    <a:pt x="2951007" y="7815883"/>
                  </a:lnTo>
                  <a:close/>
                </a:path>
                <a:path w="5528944" h="9429115">
                  <a:moveTo>
                    <a:pt x="3424157" y="7815883"/>
                  </a:moveTo>
                  <a:lnTo>
                    <a:pt x="3416758" y="7790483"/>
                  </a:lnTo>
                  <a:lnTo>
                    <a:pt x="3429790" y="7790483"/>
                  </a:lnTo>
                  <a:lnTo>
                    <a:pt x="3424157" y="7815883"/>
                  </a:lnTo>
                  <a:close/>
                </a:path>
                <a:path w="5528944" h="9429115">
                  <a:moveTo>
                    <a:pt x="4308567" y="7815883"/>
                  </a:moveTo>
                  <a:lnTo>
                    <a:pt x="4286777" y="7815883"/>
                  </a:lnTo>
                  <a:lnTo>
                    <a:pt x="4275035" y="7790483"/>
                  </a:lnTo>
                  <a:lnTo>
                    <a:pt x="4328671" y="7790483"/>
                  </a:lnTo>
                  <a:lnTo>
                    <a:pt x="4308567" y="7815883"/>
                  </a:lnTo>
                  <a:close/>
                </a:path>
                <a:path w="5528944" h="9429115">
                  <a:moveTo>
                    <a:pt x="4512030" y="7853983"/>
                  </a:moveTo>
                  <a:lnTo>
                    <a:pt x="4449008" y="7853983"/>
                  </a:lnTo>
                  <a:lnTo>
                    <a:pt x="4470145" y="7815883"/>
                  </a:lnTo>
                  <a:lnTo>
                    <a:pt x="4492608" y="7790483"/>
                  </a:lnTo>
                  <a:lnTo>
                    <a:pt x="4588118" y="7790483"/>
                  </a:lnTo>
                  <a:lnTo>
                    <a:pt x="4587651" y="7815883"/>
                  </a:lnTo>
                  <a:lnTo>
                    <a:pt x="4529463" y="7815883"/>
                  </a:lnTo>
                  <a:lnTo>
                    <a:pt x="4512030" y="7853983"/>
                  </a:lnTo>
                  <a:close/>
                </a:path>
                <a:path w="5528944" h="9429115">
                  <a:moveTo>
                    <a:pt x="1287224" y="7853983"/>
                  </a:moveTo>
                  <a:lnTo>
                    <a:pt x="1211256" y="7853983"/>
                  </a:lnTo>
                  <a:lnTo>
                    <a:pt x="1229268" y="7815883"/>
                  </a:lnTo>
                  <a:lnTo>
                    <a:pt x="1274225" y="7815883"/>
                  </a:lnTo>
                  <a:lnTo>
                    <a:pt x="1287224" y="7853983"/>
                  </a:lnTo>
                  <a:close/>
                </a:path>
                <a:path w="5528944" h="9429115">
                  <a:moveTo>
                    <a:pt x="1704296" y="7853983"/>
                  </a:moveTo>
                  <a:lnTo>
                    <a:pt x="1629670" y="7853983"/>
                  </a:lnTo>
                  <a:lnTo>
                    <a:pt x="1621687" y="7815883"/>
                  </a:lnTo>
                  <a:lnTo>
                    <a:pt x="1702282" y="7815883"/>
                  </a:lnTo>
                  <a:lnTo>
                    <a:pt x="1704296" y="7853983"/>
                  </a:lnTo>
                  <a:close/>
                </a:path>
                <a:path w="5528944" h="9429115">
                  <a:moveTo>
                    <a:pt x="2232602" y="7853983"/>
                  </a:moveTo>
                  <a:lnTo>
                    <a:pt x="2176806" y="7853983"/>
                  </a:lnTo>
                  <a:lnTo>
                    <a:pt x="2173760" y="7815883"/>
                  </a:lnTo>
                  <a:lnTo>
                    <a:pt x="2234010" y="7815883"/>
                  </a:lnTo>
                  <a:lnTo>
                    <a:pt x="2232602" y="7853983"/>
                  </a:lnTo>
                  <a:close/>
                </a:path>
                <a:path w="5528944" h="9429115">
                  <a:moveTo>
                    <a:pt x="2420953" y="7853983"/>
                  </a:moveTo>
                  <a:lnTo>
                    <a:pt x="2366202" y="7853983"/>
                  </a:lnTo>
                  <a:lnTo>
                    <a:pt x="2357035" y="7815883"/>
                  </a:lnTo>
                  <a:lnTo>
                    <a:pt x="2427501" y="7815883"/>
                  </a:lnTo>
                  <a:lnTo>
                    <a:pt x="2420953" y="7853983"/>
                  </a:lnTo>
                  <a:close/>
                </a:path>
                <a:path w="5528944" h="9429115">
                  <a:moveTo>
                    <a:pt x="2753542" y="7853983"/>
                  </a:moveTo>
                  <a:lnTo>
                    <a:pt x="2644730" y="7853983"/>
                  </a:lnTo>
                  <a:lnTo>
                    <a:pt x="2639523" y="7815883"/>
                  </a:lnTo>
                  <a:lnTo>
                    <a:pt x="2752067" y="7815883"/>
                  </a:lnTo>
                  <a:lnTo>
                    <a:pt x="2753542" y="7853983"/>
                  </a:lnTo>
                  <a:close/>
                </a:path>
                <a:path w="5528944" h="9429115">
                  <a:moveTo>
                    <a:pt x="760884" y="7879383"/>
                  </a:moveTo>
                  <a:lnTo>
                    <a:pt x="722374" y="7879383"/>
                  </a:lnTo>
                  <a:lnTo>
                    <a:pt x="722873" y="7853983"/>
                  </a:lnTo>
                  <a:lnTo>
                    <a:pt x="760981" y="7853983"/>
                  </a:lnTo>
                  <a:lnTo>
                    <a:pt x="760884" y="7879383"/>
                  </a:lnTo>
                  <a:close/>
                </a:path>
                <a:path w="5528944" h="9429115">
                  <a:moveTo>
                    <a:pt x="1264840" y="8019083"/>
                  </a:moveTo>
                  <a:lnTo>
                    <a:pt x="1133520" y="8019083"/>
                  </a:lnTo>
                  <a:lnTo>
                    <a:pt x="1142233" y="7980983"/>
                  </a:lnTo>
                  <a:lnTo>
                    <a:pt x="1131191" y="7955583"/>
                  </a:lnTo>
                  <a:lnTo>
                    <a:pt x="1119808" y="7955583"/>
                  </a:lnTo>
                  <a:lnTo>
                    <a:pt x="1098221" y="7917483"/>
                  </a:lnTo>
                  <a:lnTo>
                    <a:pt x="1027954" y="7917483"/>
                  </a:lnTo>
                  <a:lnTo>
                    <a:pt x="1018434" y="7879383"/>
                  </a:lnTo>
                  <a:lnTo>
                    <a:pt x="1016064" y="7853983"/>
                  </a:lnTo>
                  <a:lnTo>
                    <a:pt x="1094520" y="7853983"/>
                  </a:lnTo>
                  <a:lnTo>
                    <a:pt x="1108170" y="7879383"/>
                  </a:lnTo>
                  <a:lnTo>
                    <a:pt x="1136217" y="7879383"/>
                  </a:lnTo>
                  <a:lnTo>
                    <a:pt x="1151726" y="7917483"/>
                  </a:lnTo>
                  <a:lnTo>
                    <a:pt x="1180888" y="7980983"/>
                  </a:lnTo>
                  <a:lnTo>
                    <a:pt x="1241755" y="7980983"/>
                  </a:lnTo>
                  <a:lnTo>
                    <a:pt x="1264840" y="8019083"/>
                  </a:lnTo>
                  <a:close/>
                </a:path>
                <a:path w="5528944" h="9429115">
                  <a:moveTo>
                    <a:pt x="1298156" y="7879383"/>
                  </a:moveTo>
                  <a:lnTo>
                    <a:pt x="1214709" y="7879383"/>
                  </a:lnTo>
                  <a:lnTo>
                    <a:pt x="1203724" y="7853983"/>
                  </a:lnTo>
                  <a:lnTo>
                    <a:pt x="1295308" y="7853983"/>
                  </a:lnTo>
                  <a:lnTo>
                    <a:pt x="1298156" y="7879383"/>
                  </a:lnTo>
                  <a:close/>
                </a:path>
                <a:path w="5528944" h="9429115">
                  <a:moveTo>
                    <a:pt x="1595806" y="7879383"/>
                  </a:moveTo>
                  <a:lnTo>
                    <a:pt x="1521730" y="7879383"/>
                  </a:lnTo>
                  <a:lnTo>
                    <a:pt x="1558934" y="7853983"/>
                  </a:lnTo>
                  <a:lnTo>
                    <a:pt x="1595806" y="7879383"/>
                  </a:lnTo>
                  <a:close/>
                </a:path>
                <a:path w="5528944" h="9429115">
                  <a:moveTo>
                    <a:pt x="3362822" y="7879383"/>
                  </a:moveTo>
                  <a:lnTo>
                    <a:pt x="3307422" y="7879383"/>
                  </a:lnTo>
                  <a:lnTo>
                    <a:pt x="3318767" y="7853983"/>
                  </a:lnTo>
                  <a:lnTo>
                    <a:pt x="3358077" y="7853983"/>
                  </a:lnTo>
                  <a:lnTo>
                    <a:pt x="3362822" y="7879383"/>
                  </a:lnTo>
                  <a:close/>
                </a:path>
                <a:path w="5528944" h="9429115">
                  <a:moveTo>
                    <a:pt x="4474574" y="7879383"/>
                  </a:moveTo>
                  <a:lnTo>
                    <a:pt x="4440330" y="7879383"/>
                  </a:lnTo>
                  <a:lnTo>
                    <a:pt x="4434208" y="7853983"/>
                  </a:lnTo>
                  <a:lnTo>
                    <a:pt x="4485786" y="7853983"/>
                  </a:lnTo>
                  <a:lnTo>
                    <a:pt x="4474574" y="7879383"/>
                  </a:lnTo>
                  <a:close/>
                </a:path>
                <a:path w="5528944" h="9429115">
                  <a:moveTo>
                    <a:pt x="5276312" y="7879383"/>
                  </a:moveTo>
                  <a:lnTo>
                    <a:pt x="5218016" y="7879383"/>
                  </a:lnTo>
                  <a:lnTo>
                    <a:pt x="5204860" y="7853983"/>
                  </a:lnTo>
                  <a:lnTo>
                    <a:pt x="5278864" y="7853983"/>
                  </a:lnTo>
                  <a:lnTo>
                    <a:pt x="5276312" y="7879383"/>
                  </a:lnTo>
                  <a:close/>
                </a:path>
                <a:path w="5528944" h="9429115">
                  <a:moveTo>
                    <a:pt x="1291103" y="7917483"/>
                  </a:moveTo>
                  <a:lnTo>
                    <a:pt x="1264892" y="7917483"/>
                  </a:lnTo>
                  <a:lnTo>
                    <a:pt x="1245582" y="7879383"/>
                  </a:lnTo>
                  <a:lnTo>
                    <a:pt x="1295444" y="7879383"/>
                  </a:lnTo>
                  <a:lnTo>
                    <a:pt x="1291103" y="7917483"/>
                  </a:lnTo>
                  <a:close/>
                </a:path>
                <a:path w="5528944" h="9429115">
                  <a:moveTo>
                    <a:pt x="1630326" y="7917483"/>
                  </a:moveTo>
                  <a:lnTo>
                    <a:pt x="1484048" y="7917483"/>
                  </a:lnTo>
                  <a:lnTo>
                    <a:pt x="1484513" y="7879383"/>
                  </a:lnTo>
                  <a:lnTo>
                    <a:pt x="1631701" y="7879383"/>
                  </a:lnTo>
                  <a:lnTo>
                    <a:pt x="1630326" y="7917483"/>
                  </a:lnTo>
                  <a:close/>
                </a:path>
                <a:path w="5528944" h="9429115">
                  <a:moveTo>
                    <a:pt x="2347832" y="7917483"/>
                  </a:moveTo>
                  <a:lnTo>
                    <a:pt x="2304679" y="7917483"/>
                  </a:lnTo>
                  <a:lnTo>
                    <a:pt x="2294327" y="7879383"/>
                  </a:lnTo>
                  <a:lnTo>
                    <a:pt x="2350321" y="7879383"/>
                  </a:lnTo>
                  <a:lnTo>
                    <a:pt x="2347832" y="7917483"/>
                  </a:lnTo>
                  <a:close/>
                </a:path>
                <a:path w="5528944" h="9429115">
                  <a:moveTo>
                    <a:pt x="2604688" y="7917483"/>
                  </a:moveTo>
                  <a:lnTo>
                    <a:pt x="2549692" y="7917483"/>
                  </a:lnTo>
                  <a:lnTo>
                    <a:pt x="2537687" y="7879383"/>
                  </a:lnTo>
                  <a:lnTo>
                    <a:pt x="2607137" y="7879383"/>
                  </a:lnTo>
                  <a:lnTo>
                    <a:pt x="2604688" y="7917483"/>
                  </a:lnTo>
                  <a:close/>
                </a:path>
                <a:path w="5528944" h="9429115">
                  <a:moveTo>
                    <a:pt x="2807399" y="7917483"/>
                  </a:moveTo>
                  <a:lnTo>
                    <a:pt x="2787466" y="7917483"/>
                  </a:lnTo>
                  <a:lnTo>
                    <a:pt x="2789267" y="7879383"/>
                  </a:lnTo>
                  <a:lnTo>
                    <a:pt x="2799318" y="7879383"/>
                  </a:lnTo>
                  <a:lnTo>
                    <a:pt x="2807399" y="7917483"/>
                  </a:lnTo>
                  <a:close/>
                </a:path>
                <a:path w="5528944" h="9429115">
                  <a:moveTo>
                    <a:pt x="3085903" y="7917483"/>
                  </a:moveTo>
                  <a:lnTo>
                    <a:pt x="2999850" y="7917483"/>
                  </a:lnTo>
                  <a:lnTo>
                    <a:pt x="3015834" y="7879383"/>
                  </a:lnTo>
                  <a:lnTo>
                    <a:pt x="3087475" y="7879383"/>
                  </a:lnTo>
                  <a:lnTo>
                    <a:pt x="3085903" y="7917483"/>
                  </a:lnTo>
                  <a:close/>
                </a:path>
                <a:path w="5528944" h="9429115">
                  <a:moveTo>
                    <a:pt x="3593187" y="7917483"/>
                  </a:moveTo>
                  <a:lnTo>
                    <a:pt x="3563774" y="7917483"/>
                  </a:lnTo>
                  <a:lnTo>
                    <a:pt x="3563292" y="7879383"/>
                  </a:lnTo>
                  <a:lnTo>
                    <a:pt x="3591500" y="7879383"/>
                  </a:lnTo>
                  <a:lnTo>
                    <a:pt x="3593187" y="7917483"/>
                  </a:lnTo>
                  <a:close/>
                </a:path>
                <a:path w="5528944" h="9429115">
                  <a:moveTo>
                    <a:pt x="5514659" y="7917483"/>
                  </a:moveTo>
                  <a:lnTo>
                    <a:pt x="5486187" y="7917483"/>
                  </a:lnTo>
                  <a:lnTo>
                    <a:pt x="5471945" y="7879383"/>
                  </a:lnTo>
                  <a:lnTo>
                    <a:pt x="5520765" y="7879383"/>
                  </a:lnTo>
                  <a:lnTo>
                    <a:pt x="5514659" y="7917483"/>
                  </a:lnTo>
                  <a:close/>
                </a:path>
                <a:path w="5528944" h="9429115">
                  <a:moveTo>
                    <a:pt x="490868" y="7955583"/>
                  </a:moveTo>
                  <a:lnTo>
                    <a:pt x="446597" y="7955583"/>
                  </a:lnTo>
                  <a:lnTo>
                    <a:pt x="444460" y="7917483"/>
                  </a:lnTo>
                  <a:lnTo>
                    <a:pt x="485654" y="7917483"/>
                  </a:lnTo>
                  <a:lnTo>
                    <a:pt x="490868" y="7955583"/>
                  </a:lnTo>
                  <a:close/>
                </a:path>
                <a:path w="5528944" h="9429115">
                  <a:moveTo>
                    <a:pt x="760690" y="7955583"/>
                  </a:moveTo>
                  <a:lnTo>
                    <a:pt x="710490" y="7955583"/>
                  </a:lnTo>
                  <a:lnTo>
                    <a:pt x="732983" y="7917483"/>
                  </a:lnTo>
                  <a:lnTo>
                    <a:pt x="751554" y="7917483"/>
                  </a:lnTo>
                  <a:lnTo>
                    <a:pt x="760690" y="7955583"/>
                  </a:lnTo>
                  <a:close/>
                </a:path>
                <a:path w="5528944" h="9429115">
                  <a:moveTo>
                    <a:pt x="1799691" y="7955583"/>
                  </a:moveTo>
                  <a:lnTo>
                    <a:pt x="1773451" y="7955583"/>
                  </a:lnTo>
                  <a:lnTo>
                    <a:pt x="1771325" y="7917483"/>
                  </a:lnTo>
                  <a:lnTo>
                    <a:pt x="1792413" y="7917483"/>
                  </a:lnTo>
                  <a:lnTo>
                    <a:pt x="1799691" y="7955583"/>
                  </a:lnTo>
                  <a:close/>
                </a:path>
                <a:path w="5528944" h="9429115">
                  <a:moveTo>
                    <a:pt x="3065031" y="7955583"/>
                  </a:moveTo>
                  <a:lnTo>
                    <a:pt x="2991238" y="7955583"/>
                  </a:lnTo>
                  <a:lnTo>
                    <a:pt x="2988172" y="7917483"/>
                  </a:lnTo>
                  <a:lnTo>
                    <a:pt x="3082333" y="7917483"/>
                  </a:lnTo>
                  <a:lnTo>
                    <a:pt x="3065031" y="7955583"/>
                  </a:lnTo>
                  <a:close/>
                </a:path>
                <a:path w="5528944" h="9429115">
                  <a:moveTo>
                    <a:pt x="4888818" y="7955583"/>
                  </a:moveTo>
                  <a:lnTo>
                    <a:pt x="4815801" y="7955583"/>
                  </a:lnTo>
                  <a:lnTo>
                    <a:pt x="4830479" y="7917483"/>
                  </a:lnTo>
                  <a:lnTo>
                    <a:pt x="4875943" y="7917483"/>
                  </a:lnTo>
                  <a:lnTo>
                    <a:pt x="4888818" y="7955583"/>
                  </a:lnTo>
                  <a:close/>
                </a:path>
                <a:path w="5528944" h="9429115">
                  <a:moveTo>
                    <a:pt x="5362526" y="7955583"/>
                  </a:moveTo>
                  <a:lnTo>
                    <a:pt x="5344451" y="7955583"/>
                  </a:lnTo>
                  <a:lnTo>
                    <a:pt x="5352982" y="7917483"/>
                  </a:lnTo>
                  <a:lnTo>
                    <a:pt x="5362526" y="7955583"/>
                  </a:lnTo>
                  <a:close/>
                </a:path>
                <a:path w="5528944" h="9429115">
                  <a:moveTo>
                    <a:pt x="824375" y="8019083"/>
                  </a:moveTo>
                  <a:lnTo>
                    <a:pt x="738264" y="8019083"/>
                  </a:lnTo>
                  <a:lnTo>
                    <a:pt x="704912" y="7980983"/>
                  </a:lnTo>
                  <a:lnTo>
                    <a:pt x="636186" y="7980983"/>
                  </a:lnTo>
                  <a:lnTo>
                    <a:pt x="632719" y="7955583"/>
                  </a:lnTo>
                  <a:lnTo>
                    <a:pt x="782407" y="7955583"/>
                  </a:lnTo>
                  <a:lnTo>
                    <a:pt x="796015" y="7980983"/>
                  </a:lnTo>
                  <a:lnTo>
                    <a:pt x="824375" y="8019083"/>
                  </a:lnTo>
                  <a:close/>
                </a:path>
                <a:path w="5528944" h="9429115">
                  <a:moveTo>
                    <a:pt x="1675593" y="7980983"/>
                  </a:moveTo>
                  <a:lnTo>
                    <a:pt x="1649086" y="7980983"/>
                  </a:lnTo>
                  <a:lnTo>
                    <a:pt x="1648171" y="7955583"/>
                  </a:lnTo>
                  <a:lnTo>
                    <a:pt x="1680131" y="7955583"/>
                  </a:lnTo>
                  <a:lnTo>
                    <a:pt x="1675593" y="7980983"/>
                  </a:lnTo>
                  <a:close/>
                </a:path>
                <a:path w="5528944" h="9429115">
                  <a:moveTo>
                    <a:pt x="1969268" y="8019083"/>
                  </a:moveTo>
                  <a:lnTo>
                    <a:pt x="1871924" y="7980983"/>
                  </a:lnTo>
                  <a:lnTo>
                    <a:pt x="1874041" y="7955583"/>
                  </a:lnTo>
                  <a:lnTo>
                    <a:pt x="1985738" y="7955583"/>
                  </a:lnTo>
                  <a:lnTo>
                    <a:pt x="1990503" y="7980983"/>
                  </a:lnTo>
                  <a:lnTo>
                    <a:pt x="1982525" y="7980983"/>
                  </a:lnTo>
                  <a:lnTo>
                    <a:pt x="1969268" y="8019083"/>
                  </a:lnTo>
                  <a:close/>
                </a:path>
                <a:path w="5528944" h="9429115">
                  <a:moveTo>
                    <a:pt x="2469480" y="8019083"/>
                  </a:moveTo>
                  <a:lnTo>
                    <a:pt x="2460256" y="8019083"/>
                  </a:lnTo>
                  <a:lnTo>
                    <a:pt x="2452518" y="7980983"/>
                  </a:lnTo>
                  <a:lnTo>
                    <a:pt x="2447559" y="7980983"/>
                  </a:lnTo>
                  <a:lnTo>
                    <a:pt x="2453403" y="7955583"/>
                  </a:lnTo>
                  <a:lnTo>
                    <a:pt x="2467793" y="7955583"/>
                  </a:lnTo>
                  <a:lnTo>
                    <a:pt x="2476015" y="7980983"/>
                  </a:lnTo>
                  <a:lnTo>
                    <a:pt x="2469480" y="8019083"/>
                  </a:lnTo>
                  <a:close/>
                </a:path>
                <a:path w="5528944" h="9429115">
                  <a:moveTo>
                    <a:pt x="2753427" y="8019083"/>
                  </a:moveTo>
                  <a:lnTo>
                    <a:pt x="2602850" y="8019083"/>
                  </a:lnTo>
                  <a:lnTo>
                    <a:pt x="2630859" y="7980983"/>
                  </a:lnTo>
                  <a:lnTo>
                    <a:pt x="2661758" y="7955583"/>
                  </a:lnTo>
                  <a:lnTo>
                    <a:pt x="2740213" y="7955583"/>
                  </a:lnTo>
                  <a:lnTo>
                    <a:pt x="2747596" y="7980983"/>
                  </a:lnTo>
                  <a:lnTo>
                    <a:pt x="2756926" y="7980983"/>
                  </a:lnTo>
                  <a:lnTo>
                    <a:pt x="2753427" y="8019083"/>
                  </a:lnTo>
                  <a:close/>
                </a:path>
                <a:path w="5528944" h="9429115">
                  <a:moveTo>
                    <a:pt x="4899727" y="7980983"/>
                  </a:moveTo>
                  <a:lnTo>
                    <a:pt x="4851756" y="7980983"/>
                  </a:lnTo>
                  <a:lnTo>
                    <a:pt x="4830515" y="7955583"/>
                  </a:lnTo>
                  <a:lnTo>
                    <a:pt x="4905178" y="7955583"/>
                  </a:lnTo>
                  <a:lnTo>
                    <a:pt x="4899727" y="7980983"/>
                  </a:lnTo>
                  <a:close/>
                </a:path>
                <a:path w="5528944" h="9429115">
                  <a:moveTo>
                    <a:pt x="5381808" y="7980983"/>
                  </a:moveTo>
                  <a:lnTo>
                    <a:pt x="5351955" y="7980983"/>
                  </a:lnTo>
                  <a:lnTo>
                    <a:pt x="5342213" y="7955583"/>
                  </a:lnTo>
                  <a:lnTo>
                    <a:pt x="5390654" y="7955583"/>
                  </a:lnTo>
                  <a:lnTo>
                    <a:pt x="5381808" y="7980983"/>
                  </a:lnTo>
                  <a:close/>
                </a:path>
                <a:path w="5528944" h="9429115">
                  <a:moveTo>
                    <a:pt x="1103235" y="8019083"/>
                  </a:moveTo>
                  <a:lnTo>
                    <a:pt x="1023408" y="8019083"/>
                  </a:lnTo>
                  <a:lnTo>
                    <a:pt x="1040974" y="7980983"/>
                  </a:lnTo>
                  <a:lnTo>
                    <a:pt x="1092194" y="7980983"/>
                  </a:lnTo>
                  <a:lnTo>
                    <a:pt x="1103235" y="8019083"/>
                  </a:lnTo>
                  <a:close/>
                </a:path>
                <a:path w="5528944" h="9429115">
                  <a:moveTo>
                    <a:pt x="3997423" y="8019083"/>
                  </a:moveTo>
                  <a:lnTo>
                    <a:pt x="3910027" y="8019083"/>
                  </a:lnTo>
                  <a:lnTo>
                    <a:pt x="3909605" y="7980983"/>
                  </a:lnTo>
                  <a:lnTo>
                    <a:pt x="3978840" y="7980983"/>
                  </a:lnTo>
                  <a:lnTo>
                    <a:pt x="3997423" y="8019083"/>
                  </a:lnTo>
                  <a:close/>
                </a:path>
                <a:path w="5528944" h="9429115">
                  <a:moveTo>
                    <a:pt x="4221661" y="8019083"/>
                  </a:moveTo>
                  <a:lnTo>
                    <a:pt x="4160639" y="8019083"/>
                  </a:lnTo>
                  <a:lnTo>
                    <a:pt x="4156353" y="7980983"/>
                  </a:lnTo>
                  <a:lnTo>
                    <a:pt x="4216115" y="7980983"/>
                  </a:lnTo>
                  <a:lnTo>
                    <a:pt x="4221661" y="8019083"/>
                  </a:lnTo>
                  <a:close/>
                </a:path>
                <a:path w="5528944" h="9429115">
                  <a:moveTo>
                    <a:pt x="4998573" y="8019083"/>
                  </a:moveTo>
                  <a:lnTo>
                    <a:pt x="4948270" y="8019083"/>
                  </a:lnTo>
                  <a:lnTo>
                    <a:pt x="4951512" y="7980983"/>
                  </a:lnTo>
                  <a:lnTo>
                    <a:pt x="5010031" y="7980983"/>
                  </a:lnTo>
                  <a:lnTo>
                    <a:pt x="4998573" y="8019083"/>
                  </a:lnTo>
                  <a:close/>
                </a:path>
                <a:path w="5528944" h="9429115">
                  <a:moveTo>
                    <a:pt x="504785" y="8044483"/>
                  </a:moveTo>
                  <a:lnTo>
                    <a:pt x="455570" y="8044483"/>
                  </a:lnTo>
                  <a:lnTo>
                    <a:pt x="462765" y="8019083"/>
                  </a:lnTo>
                  <a:lnTo>
                    <a:pt x="498923" y="8019083"/>
                  </a:lnTo>
                  <a:lnTo>
                    <a:pt x="504785" y="8044483"/>
                  </a:lnTo>
                  <a:close/>
                </a:path>
                <a:path w="5528944" h="9429115">
                  <a:moveTo>
                    <a:pt x="1302091" y="8044483"/>
                  </a:moveTo>
                  <a:lnTo>
                    <a:pt x="997105" y="8044483"/>
                  </a:lnTo>
                  <a:lnTo>
                    <a:pt x="1000433" y="8019083"/>
                  </a:lnTo>
                  <a:lnTo>
                    <a:pt x="1284775" y="8019083"/>
                  </a:lnTo>
                  <a:lnTo>
                    <a:pt x="1302091" y="8044483"/>
                  </a:lnTo>
                  <a:close/>
                </a:path>
                <a:path w="5528944" h="9429115">
                  <a:moveTo>
                    <a:pt x="5292681" y="8044483"/>
                  </a:moveTo>
                  <a:lnTo>
                    <a:pt x="5148340" y="8044483"/>
                  </a:lnTo>
                  <a:lnTo>
                    <a:pt x="5149225" y="8019083"/>
                  </a:lnTo>
                  <a:lnTo>
                    <a:pt x="5290847" y="8019083"/>
                  </a:lnTo>
                  <a:lnTo>
                    <a:pt x="5292681" y="8044483"/>
                  </a:lnTo>
                  <a:close/>
                </a:path>
                <a:path w="5528944" h="9429115">
                  <a:moveTo>
                    <a:pt x="235340" y="8082583"/>
                  </a:moveTo>
                  <a:lnTo>
                    <a:pt x="140337" y="8082583"/>
                  </a:lnTo>
                  <a:lnTo>
                    <a:pt x="222326" y="8044483"/>
                  </a:lnTo>
                  <a:lnTo>
                    <a:pt x="228875" y="8044483"/>
                  </a:lnTo>
                  <a:lnTo>
                    <a:pt x="235340" y="8082583"/>
                  </a:lnTo>
                  <a:close/>
                </a:path>
                <a:path w="5528944" h="9429115">
                  <a:moveTo>
                    <a:pt x="529796" y="8082583"/>
                  </a:moveTo>
                  <a:lnTo>
                    <a:pt x="470131" y="8082583"/>
                  </a:lnTo>
                  <a:lnTo>
                    <a:pt x="464181" y="8044483"/>
                  </a:lnTo>
                  <a:lnTo>
                    <a:pt x="519280" y="8044483"/>
                  </a:lnTo>
                  <a:lnTo>
                    <a:pt x="529796" y="8082583"/>
                  </a:lnTo>
                  <a:close/>
                </a:path>
                <a:path w="5528944" h="9429115">
                  <a:moveTo>
                    <a:pt x="733989" y="8082583"/>
                  </a:moveTo>
                  <a:lnTo>
                    <a:pt x="675335" y="8082583"/>
                  </a:lnTo>
                  <a:lnTo>
                    <a:pt x="672209" y="8044483"/>
                  </a:lnTo>
                  <a:lnTo>
                    <a:pt x="746475" y="8044483"/>
                  </a:lnTo>
                  <a:lnTo>
                    <a:pt x="733989" y="8082583"/>
                  </a:lnTo>
                  <a:close/>
                </a:path>
                <a:path w="5528944" h="9429115">
                  <a:moveTo>
                    <a:pt x="958472" y="8120683"/>
                  </a:moveTo>
                  <a:lnTo>
                    <a:pt x="893892" y="8120683"/>
                  </a:lnTo>
                  <a:lnTo>
                    <a:pt x="869595" y="8044483"/>
                  </a:lnTo>
                  <a:lnTo>
                    <a:pt x="906943" y="8044483"/>
                  </a:lnTo>
                  <a:lnTo>
                    <a:pt x="922553" y="8082583"/>
                  </a:lnTo>
                  <a:lnTo>
                    <a:pt x="953211" y="8082583"/>
                  </a:lnTo>
                  <a:lnTo>
                    <a:pt x="958472" y="8120683"/>
                  </a:lnTo>
                  <a:close/>
                </a:path>
                <a:path w="5528944" h="9429115">
                  <a:moveTo>
                    <a:pt x="1073389" y="8082583"/>
                  </a:moveTo>
                  <a:lnTo>
                    <a:pt x="998812" y="8082583"/>
                  </a:lnTo>
                  <a:lnTo>
                    <a:pt x="997577" y="8044483"/>
                  </a:lnTo>
                  <a:lnTo>
                    <a:pt x="1080431" y="8044483"/>
                  </a:lnTo>
                  <a:lnTo>
                    <a:pt x="1073389" y="8082583"/>
                  </a:lnTo>
                  <a:close/>
                </a:path>
                <a:path w="5528944" h="9429115">
                  <a:moveTo>
                    <a:pt x="1215365" y="8082583"/>
                  </a:moveTo>
                  <a:lnTo>
                    <a:pt x="1165423" y="8082583"/>
                  </a:lnTo>
                  <a:lnTo>
                    <a:pt x="1148912" y="8044483"/>
                  </a:lnTo>
                  <a:lnTo>
                    <a:pt x="1219477" y="8044483"/>
                  </a:lnTo>
                  <a:lnTo>
                    <a:pt x="1215365" y="8082583"/>
                  </a:lnTo>
                  <a:close/>
                </a:path>
                <a:path w="5528944" h="9429115">
                  <a:moveTo>
                    <a:pt x="1334256" y="8082583"/>
                  </a:moveTo>
                  <a:lnTo>
                    <a:pt x="1289548" y="8082583"/>
                  </a:lnTo>
                  <a:lnTo>
                    <a:pt x="1253073" y="8044483"/>
                  </a:lnTo>
                  <a:lnTo>
                    <a:pt x="1326050" y="8044483"/>
                  </a:lnTo>
                  <a:lnTo>
                    <a:pt x="1334256" y="8082583"/>
                  </a:lnTo>
                  <a:close/>
                </a:path>
                <a:path w="5528944" h="9429115">
                  <a:moveTo>
                    <a:pt x="1669792" y="8120683"/>
                  </a:moveTo>
                  <a:lnTo>
                    <a:pt x="1629244" y="8120683"/>
                  </a:lnTo>
                  <a:lnTo>
                    <a:pt x="1540319" y="8082583"/>
                  </a:lnTo>
                  <a:lnTo>
                    <a:pt x="1566557" y="8044483"/>
                  </a:lnTo>
                  <a:lnTo>
                    <a:pt x="1628721" y="8044483"/>
                  </a:lnTo>
                  <a:lnTo>
                    <a:pt x="1641256" y="8082583"/>
                  </a:lnTo>
                  <a:lnTo>
                    <a:pt x="1667320" y="8082583"/>
                  </a:lnTo>
                  <a:lnTo>
                    <a:pt x="1669792" y="8120683"/>
                  </a:lnTo>
                  <a:close/>
                </a:path>
                <a:path w="5528944" h="9429115">
                  <a:moveTo>
                    <a:pt x="3337572" y="8082583"/>
                  </a:moveTo>
                  <a:lnTo>
                    <a:pt x="3301998" y="8082583"/>
                  </a:lnTo>
                  <a:lnTo>
                    <a:pt x="3305577" y="8044483"/>
                  </a:lnTo>
                  <a:lnTo>
                    <a:pt x="3334601" y="8044483"/>
                  </a:lnTo>
                  <a:lnTo>
                    <a:pt x="3337572" y="8082583"/>
                  </a:lnTo>
                  <a:close/>
                </a:path>
                <a:path w="5528944" h="9429115">
                  <a:moveTo>
                    <a:pt x="4106185" y="8082583"/>
                  </a:moveTo>
                  <a:lnTo>
                    <a:pt x="4054788" y="8082583"/>
                  </a:lnTo>
                  <a:lnTo>
                    <a:pt x="4071709" y="8044483"/>
                  </a:lnTo>
                  <a:lnTo>
                    <a:pt x="4088685" y="8044483"/>
                  </a:lnTo>
                  <a:lnTo>
                    <a:pt x="4106185" y="8082583"/>
                  </a:lnTo>
                  <a:close/>
                </a:path>
                <a:path w="5528944" h="9429115">
                  <a:moveTo>
                    <a:pt x="239313" y="8120683"/>
                  </a:moveTo>
                  <a:lnTo>
                    <a:pt x="180069" y="8120683"/>
                  </a:lnTo>
                  <a:lnTo>
                    <a:pt x="160667" y="8082583"/>
                  </a:lnTo>
                  <a:lnTo>
                    <a:pt x="242327" y="8082583"/>
                  </a:lnTo>
                  <a:lnTo>
                    <a:pt x="239313" y="8120683"/>
                  </a:lnTo>
                  <a:close/>
                </a:path>
                <a:path w="5528944" h="9429115">
                  <a:moveTo>
                    <a:pt x="539919" y="8146083"/>
                  </a:moveTo>
                  <a:lnTo>
                    <a:pt x="364085" y="8146083"/>
                  </a:lnTo>
                  <a:lnTo>
                    <a:pt x="342109" y="8120683"/>
                  </a:lnTo>
                  <a:lnTo>
                    <a:pt x="351293" y="8120683"/>
                  </a:lnTo>
                  <a:lnTo>
                    <a:pt x="361615" y="8082583"/>
                  </a:lnTo>
                  <a:lnTo>
                    <a:pt x="550159" y="8082583"/>
                  </a:lnTo>
                  <a:lnTo>
                    <a:pt x="553637" y="8120683"/>
                  </a:lnTo>
                  <a:lnTo>
                    <a:pt x="539919" y="8146083"/>
                  </a:lnTo>
                  <a:close/>
                </a:path>
                <a:path w="5528944" h="9429115">
                  <a:moveTo>
                    <a:pt x="819060" y="8120683"/>
                  </a:moveTo>
                  <a:lnTo>
                    <a:pt x="791007" y="8120683"/>
                  </a:lnTo>
                  <a:lnTo>
                    <a:pt x="798165" y="8082583"/>
                  </a:lnTo>
                  <a:lnTo>
                    <a:pt x="803307" y="8082583"/>
                  </a:lnTo>
                  <a:lnTo>
                    <a:pt x="819060" y="8120683"/>
                  </a:lnTo>
                  <a:close/>
                </a:path>
                <a:path w="5528944" h="9429115">
                  <a:moveTo>
                    <a:pt x="1103356" y="8120683"/>
                  </a:moveTo>
                  <a:lnTo>
                    <a:pt x="1001952" y="8120683"/>
                  </a:lnTo>
                  <a:lnTo>
                    <a:pt x="1000407" y="8082583"/>
                  </a:lnTo>
                  <a:lnTo>
                    <a:pt x="1087055" y="8082583"/>
                  </a:lnTo>
                  <a:lnTo>
                    <a:pt x="1103356" y="8120683"/>
                  </a:lnTo>
                  <a:close/>
                </a:path>
                <a:path w="5528944" h="9429115">
                  <a:moveTo>
                    <a:pt x="1236178" y="8120683"/>
                  </a:moveTo>
                  <a:lnTo>
                    <a:pt x="1197764" y="8120683"/>
                  </a:lnTo>
                  <a:lnTo>
                    <a:pt x="1181623" y="8082583"/>
                  </a:lnTo>
                  <a:lnTo>
                    <a:pt x="1227311" y="8082583"/>
                  </a:lnTo>
                  <a:lnTo>
                    <a:pt x="1236178" y="8120683"/>
                  </a:lnTo>
                  <a:close/>
                </a:path>
                <a:path w="5528944" h="9429115">
                  <a:moveTo>
                    <a:pt x="3828034" y="8120683"/>
                  </a:moveTo>
                  <a:lnTo>
                    <a:pt x="3789887" y="8120683"/>
                  </a:lnTo>
                  <a:lnTo>
                    <a:pt x="3789956" y="8082583"/>
                  </a:lnTo>
                  <a:lnTo>
                    <a:pt x="3827529" y="8082583"/>
                  </a:lnTo>
                  <a:lnTo>
                    <a:pt x="3828034" y="8120683"/>
                  </a:lnTo>
                  <a:close/>
                </a:path>
                <a:path w="5528944" h="9429115">
                  <a:moveTo>
                    <a:pt x="857387" y="8146083"/>
                  </a:moveTo>
                  <a:lnTo>
                    <a:pt x="798814" y="8146083"/>
                  </a:lnTo>
                  <a:lnTo>
                    <a:pt x="797849" y="8120683"/>
                  </a:lnTo>
                  <a:lnTo>
                    <a:pt x="845337" y="8120683"/>
                  </a:lnTo>
                  <a:lnTo>
                    <a:pt x="857387" y="8146083"/>
                  </a:lnTo>
                  <a:close/>
                </a:path>
                <a:path w="5528944" h="9429115">
                  <a:moveTo>
                    <a:pt x="942532" y="8146083"/>
                  </a:moveTo>
                  <a:lnTo>
                    <a:pt x="924281" y="8120683"/>
                  </a:lnTo>
                  <a:lnTo>
                    <a:pt x="955835" y="8120683"/>
                  </a:lnTo>
                  <a:lnTo>
                    <a:pt x="942532" y="8146083"/>
                  </a:lnTo>
                  <a:close/>
                </a:path>
                <a:path w="5528944" h="9429115">
                  <a:moveTo>
                    <a:pt x="1164137" y="8247683"/>
                  </a:moveTo>
                  <a:lnTo>
                    <a:pt x="1117745" y="8247683"/>
                  </a:lnTo>
                  <a:lnTo>
                    <a:pt x="1104210" y="8209583"/>
                  </a:lnTo>
                  <a:lnTo>
                    <a:pt x="1076086" y="8209583"/>
                  </a:lnTo>
                  <a:lnTo>
                    <a:pt x="1087878" y="8146083"/>
                  </a:lnTo>
                  <a:lnTo>
                    <a:pt x="1074835" y="8120683"/>
                  </a:lnTo>
                  <a:lnTo>
                    <a:pt x="1120826" y="8120683"/>
                  </a:lnTo>
                  <a:lnTo>
                    <a:pt x="1138166" y="8146083"/>
                  </a:lnTo>
                  <a:lnTo>
                    <a:pt x="1173427" y="8146083"/>
                  </a:lnTo>
                  <a:lnTo>
                    <a:pt x="1178182" y="8184183"/>
                  </a:lnTo>
                  <a:lnTo>
                    <a:pt x="1191218" y="8184183"/>
                  </a:lnTo>
                  <a:lnTo>
                    <a:pt x="1153758" y="8209583"/>
                  </a:lnTo>
                  <a:lnTo>
                    <a:pt x="1164137" y="8247683"/>
                  </a:lnTo>
                  <a:close/>
                </a:path>
                <a:path w="5528944" h="9429115">
                  <a:moveTo>
                    <a:pt x="1651015" y="8146083"/>
                  </a:moveTo>
                  <a:lnTo>
                    <a:pt x="1635200" y="8146083"/>
                  </a:lnTo>
                  <a:lnTo>
                    <a:pt x="1633142" y="8120683"/>
                  </a:lnTo>
                  <a:lnTo>
                    <a:pt x="1658159" y="8120683"/>
                  </a:lnTo>
                  <a:lnTo>
                    <a:pt x="1651015" y="8146083"/>
                  </a:lnTo>
                  <a:close/>
                </a:path>
                <a:path w="5528944" h="9429115">
                  <a:moveTo>
                    <a:pt x="2468497" y="8146083"/>
                  </a:moveTo>
                  <a:lnTo>
                    <a:pt x="2409528" y="8146083"/>
                  </a:lnTo>
                  <a:lnTo>
                    <a:pt x="2440991" y="8120683"/>
                  </a:lnTo>
                  <a:lnTo>
                    <a:pt x="2468620" y="8120683"/>
                  </a:lnTo>
                  <a:lnTo>
                    <a:pt x="2468497" y="8146083"/>
                  </a:lnTo>
                  <a:close/>
                </a:path>
                <a:path w="5528944" h="9429115">
                  <a:moveTo>
                    <a:pt x="3451063" y="8146083"/>
                  </a:moveTo>
                  <a:lnTo>
                    <a:pt x="3393545" y="8146083"/>
                  </a:lnTo>
                  <a:lnTo>
                    <a:pt x="3395375" y="8120683"/>
                  </a:lnTo>
                  <a:lnTo>
                    <a:pt x="3431639" y="8120683"/>
                  </a:lnTo>
                  <a:lnTo>
                    <a:pt x="3451063" y="8146083"/>
                  </a:lnTo>
                  <a:close/>
                </a:path>
                <a:path w="5528944" h="9429115">
                  <a:moveTo>
                    <a:pt x="5352323" y="8146083"/>
                  </a:moveTo>
                  <a:lnTo>
                    <a:pt x="5323365" y="8146083"/>
                  </a:lnTo>
                  <a:lnTo>
                    <a:pt x="5325655" y="8120683"/>
                  </a:lnTo>
                  <a:lnTo>
                    <a:pt x="5357928" y="8120683"/>
                  </a:lnTo>
                  <a:lnTo>
                    <a:pt x="5352323" y="8146083"/>
                  </a:lnTo>
                  <a:close/>
                </a:path>
                <a:path w="5528944" h="9429115">
                  <a:moveTo>
                    <a:pt x="687043" y="8184183"/>
                  </a:moveTo>
                  <a:lnTo>
                    <a:pt x="645997" y="8184183"/>
                  </a:lnTo>
                  <a:lnTo>
                    <a:pt x="647080" y="8146083"/>
                  </a:lnTo>
                  <a:lnTo>
                    <a:pt x="678679" y="8146083"/>
                  </a:lnTo>
                  <a:lnTo>
                    <a:pt x="687043" y="8184183"/>
                  </a:lnTo>
                  <a:close/>
                </a:path>
                <a:path w="5528944" h="9429115">
                  <a:moveTo>
                    <a:pt x="868617" y="8184183"/>
                  </a:moveTo>
                  <a:lnTo>
                    <a:pt x="743527" y="8184183"/>
                  </a:lnTo>
                  <a:lnTo>
                    <a:pt x="743527" y="8146083"/>
                  </a:lnTo>
                  <a:lnTo>
                    <a:pt x="870577" y="8146083"/>
                  </a:lnTo>
                  <a:lnTo>
                    <a:pt x="868617" y="8184183"/>
                  </a:lnTo>
                  <a:close/>
                </a:path>
                <a:path w="5528944" h="9429115">
                  <a:moveTo>
                    <a:pt x="1040719" y="8184183"/>
                  </a:moveTo>
                  <a:lnTo>
                    <a:pt x="997876" y="8184183"/>
                  </a:lnTo>
                  <a:lnTo>
                    <a:pt x="986240" y="8146083"/>
                  </a:lnTo>
                  <a:lnTo>
                    <a:pt x="1036532" y="8146083"/>
                  </a:lnTo>
                  <a:lnTo>
                    <a:pt x="1040719" y="8184183"/>
                  </a:lnTo>
                  <a:close/>
                </a:path>
                <a:path w="5528944" h="9429115">
                  <a:moveTo>
                    <a:pt x="3734417" y="8184183"/>
                  </a:moveTo>
                  <a:lnTo>
                    <a:pt x="3650819" y="8184183"/>
                  </a:lnTo>
                  <a:lnTo>
                    <a:pt x="3667907" y="8146083"/>
                  </a:lnTo>
                  <a:lnTo>
                    <a:pt x="3734120" y="8146083"/>
                  </a:lnTo>
                  <a:lnTo>
                    <a:pt x="3734417" y="8184183"/>
                  </a:lnTo>
                  <a:close/>
                </a:path>
                <a:path w="5528944" h="9429115">
                  <a:moveTo>
                    <a:pt x="4708251" y="8184183"/>
                  </a:moveTo>
                  <a:lnTo>
                    <a:pt x="4647848" y="8184183"/>
                  </a:lnTo>
                  <a:lnTo>
                    <a:pt x="4663265" y="8146083"/>
                  </a:lnTo>
                  <a:lnTo>
                    <a:pt x="4704799" y="8146083"/>
                  </a:lnTo>
                  <a:lnTo>
                    <a:pt x="4708251" y="8184183"/>
                  </a:lnTo>
                  <a:close/>
                </a:path>
                <a:path w="5528944" h="9429115">
                  <a:moveTo>
                    <a:pt x="87876" y="8209583"/>
                  </a:moveTo>
                  <a:lnTo>
                    <a:pt x="57649" y="8209583"/>
                  </a:lnTo>
                  <a:lnTo>
                    <a:pt x="52265" y="8184183"/>
                  </a:lnTo>
                  <a:lnTo>
                    <a:pt x="60992" y="8184183"/>
                  </a:lnTo>
                  <a:lnTo>
                    <a:pt x="87876" y="8209583"/>
                  </a:lnTo>
                  <a:close/>
                </a:path>
                <a:path w="5528944" h="9429115">
                  <a:moveTo>
                    <a:pt x="849690" y="8209583"/>
                  </a:moveTo>
                  <a:lnTo>
                    <a:pt x="786427" y="8209583"/>
                  </a:lnTo>
                  <a:lnTo>
                    <a:pt x="763796" y="8184183"/>
                  </a:lnTo>
                  <a:lnTo>
                    <a:pt x="855901" y="8184183"/>
                  </a:lnTo>
                  <a:lnTo>
                    <a:pt x="849690" y="8209583"/>
                  </a:lnTo>
                  <a:close/>
                </a:path>
                <a:path w="5528944" h="9429115">
                  <a:moveTo>
                    <a:pt x="1448067" y="8209583"/>
                  </a:moveTo>
                  <a:lnTo>
                    <a:pt x="1432972" y="8209583"/>
                  </a:lnTo>
                  <a:lnTo>
                    <a:pt x="1436639" y="8184183"/>
                  </a:lnTo>
                  <a:lnTo>
                    <a:pt x="1443909" y="8184183"/>
                  </a:lnTo>
                  <a:lnTo>
                    <a:pt x="1448067" y="8209583"/>
                  </a:lnTo>
                  <a:close/>
                </a:path>
                <a:path w="5528944" h="9429115">
                  <a:moveTo>
                    <a:pt x="2070527" y="8209583"/>
                  </a:moveTo>
                  <a:lnTo>
                    <a:pt x="2041533" y="8209583"/>
                  </a:lnTo>
                  <a:lnTo>
                    <a:pt x="2047439" y="8184183"/>
                  </a:lnTo>
                  <a:lnTo>
                    <a:pt x="2081125" y="8184183"/>
                  </a:lnTo>
                  <a:lnTo>
                    <a:pt x="2070527" y="8209583"/>
                  </a:lnTo>
                  <a:close/>
                </a:path>
                <a:path w="5528944" h="9429115">
                  <a:moveTo>
                    <a:pt x="2535633" y="8209583"/>
                  </a:moveTo>
                  <a:lnTo>
                    <a:pt x="2514766" y="8209583"/>
                  </a:lnTo>
                  <a:lnTo>
                    <a:pt x="2512933" y="8184183"/>
                  </a:lnTo>
                  <a:lnTo>
                    <a:pt x="2538212" y="8184183"/>
                  </a:lnTo>
                  <a:lnTo>
                    <a:pt x="2535633" y="8209583"/>
                  </a:lnTo>
                  <a:close/>
                </a:path>
                <a:path w="5528944" h="9429115">
                  <a:moveTo>
                    <a:pt x="3104470" y="8209583"/>
                  </a:moveTo>
                  <a:lnTo>
                    <a:pt x="3047170" y="8209583"/>
                  </a:lnTo>
                  <a:lnTo>
                    <a:pt x="3054280" y="8184183"/>
                  </a:lnTo>
                  <a:lnTo>
                    <a:pt x="3099301" y="8184183"/>
                  </a:lnTo>
                  <a:lnTo>
                    <a:pt x="3104470" y="8209583"/>
                  </a:lnTo>
                  <a:close/>
                </a:path>
                <a:path w="5528944" h="9429115">
                  <a:moveTo>
                    <a:pt x="4675547" y="8209583"/>
                  </a:moveTo>
                  <a:lnTo>
                    <a:pt x="4605834" y="8209583"/>
                  </a:lnTo>
                  <a:lnTo>
                    <a:pt x="4621083" y="8184183"/>
                  </a:lnTo>
                  <a:lnTo>
                    <a:pt x="4701963" y="8184183"/>
                  </a:lnTo>
                  <a:lnTo>
                    <a:pt x="4675547" y="8209583"/>
                  </a:lnTo>
                  <a:close/>
                </a:path>
                <a:path w="5528944" h="9429115">
                  <a:moveTo>
                    <a:pt x="5279780" y="8209583"/>
                  </a:moveTo>
                  <a:lnTo>
                    <a:pt x="5191809" y="8209583"/>
                  </a:lnTo>
                  <a:lnTo>
                    <a:pt x="5192024" y="8184183"/>
                  </a:lnTo>
                  <a:lnTo>
                    <a:pt x="5260304" y="8184183"/>
                  </a:lnTo>
                  <a:lnTo>
                    <a:pt x="5279780" y="8209583"/>
                  </a:lnTo>
                  <a:close/>
                </a:path>
                <a:path w="5528944" h="9429115">
                  <a:moveTo>
                    <a:pt x="389189" y="8247683"/>
                  </a:moveTo>
                  <a:lnTo>
                    <a:pt x="351538" y="8247683"/>
                  </a:lnTo>
                  <a:lnTo>
                    <a:pt x="366601" y="8209583"/>
                  </a:lnTo>
                  <a:lnTo>
                    <a:pt x="389189" y="8247683"/>
                  </a:lnTo>
                  <a:close/>
                </a:path>
                <a:path w="5528944" h="9429115">
                  <a:moveTo>
                    <a:pt x="2350027" y="8247683"/>
                  </a:moveTo>
                  <a:lnTo>
                    <a:pt x="2284453" y="8247683"/>
                  </a:lnTo>
                  <a:lnTo>
                    <a:pt x="2282736" y="8209583"/>
                  </a:lnTo>
                  <a:lnTo>
                    <a:pt x="2345049" y="8209583"/>
                  </a:lnTo>
                  <a:lnTo>
                    <a:pt x="2350027" y="8247683"/>
                  </a:lnTo>
                  <a:close/>
                </a:path>
                <a:path w="5528944" h="9429115">
                  <a:moveTo>
                    <a:pt x="3086452" y="8247683"/>
                  </a:moveTo>
                  <a:lnTo>
                    <a:pt x="3054165" y="8247683"/>
                  </a:lnTo>
                  <a:lnTo>
                    <a:pt x="3047800" y="8209583"/>
                  </a:lnTo>
                  <a:lnTo>
                    <a:pt x="3095593" y="8209583"/>
                  </a:lnTo>
                  <a:lnTo>
                    <a:pt x="3086452" y="8247683"/>
                  </a:lnTo>
                  <a:close/>
                </a:path>
                <a:path w="5528944" h="9429115">
                  <a:moveTo>
                    <a:pt x="3345865" y="8247683"/>
                  </a:moveTo>
                  <a:lnTo>
                    <a:pt x="3287196" y="8247683"/>
                  </a:lnTo>
                  <a:lnTo>
                    <a:pt x="3271599" y="8209583"/>
                  </a:lnTo>
                  <a:lnTo>
                    <a:pt x="3335608" y="8209583"/>
                  </a:lnTo>
                  <a:lnTo>
                    <a:pt x="3345865" y="8247683"/>
                  </a:lnTo>
                  <a:close/>
                </a:path>
                <a:path w="5528944" h="9429115">
                  <a:moveTo>
                    <a:pt x="4628535" y="8247683"/>
                  </a:moveTo>
                  <a:lnTo>
                    <a:pt x="4551107" y="8247683"/>
                  </a:lnTo>
                  <a:lnTo>
                    <a:pt x="4571163" y="8209583"/>
                  </a:lnTo>
                  <a:lnTo>
                    <a:pt x="4650905" y="8209583"/>
                  </a:lnTo>
                  <a:lnTo>
                    <a:pt x="4628535" y="8247683"/>
                  </a:lnTo>
                  <a:close/>
                </a:path>
                <a:path w="5528944" h="9429115">
                  <a:moveTo>
                    <a:pt x="411132" y="8311183"/>
                  </a:moveTo>
                  <a:lnTo>
                    <a:pt x="338277" y="8311183"/>
                  </a:lnTo>
                  <a:lnTo>
                    <a:pt x="337536" y="8273083"/>
                  </a:lnTo>
                  <a:lnTo>
                    <a:pt x="341903" y="8247683"/>
                  </a:lnTo>
                  <a:lnTo>
                    <a:pt x="407691" y="8247683"/>
                  </a:lnTo>
                  <a:lnTo>
                    <a:pt x="423216" y="8273083"/>
                  </a:lnTo>
                  <a:lnTo>
                    <a:pt x="436872" y="8273083"/>
                  </a:lnTo>
                  <a:lnTo>
                    <a:pt x="411132" y="8311183"/>
                  </a:lnTo>
                  <a:close/>
                </a:path>
                <a:path w="5528944" h="9429115">
                  <a:moveTo>
                    <a:pt x="1031487" y="8273083"/>
                  </a:moveTo>
                  <a:lnTo>
                    <a:pt x="938589" y="8273083"/>
                  </a:lnTo>
                  <a:lnTo>
                    <a:pt x="959647" y="8247683"/>
                  </a:lnTo>
                  <a:lnTo>
                    <a:pt x="1005841" y="8247683"/>
                  </a:lnTo>
                  <a:lnTo>
                    <a:pt x="1031487" y="8273083"/>
                  </a:lnTo>
                  <a:close/>
                </a:path>
                <a:path w="5528944" h="9429115">
                  <a:moveTo>
                    <a:pt x="1952273" y="8273083"/>
                  </a:moveTo>
                  <a:lnTo>
                    <a:pt x="1875594" y="8273083"/>
                  </a:lnTo>
                  <a:lnTo>
                    <a:pt x="1882461" y="8247683"/>
                  </a:lnTo>
                  <a:lnTo>
                    <a:pt x="1944185" y="8247683"/>
                  </a:lnTo>
                  <a:lnTo>
                    <a:pt x="1952273" y="8273083"/>
                  </a:lnTo>
                  <a:close/>
                </a:path>
                <a:path w="5528944" h="9429115">
                  <a:moveTo>
                    <a:pt x="2191147" y="8273083"/>
                  </a:moveTo>
                  <a:lnTo>
                    <a:pt x="2128376" y="8273083"/>
                  </a:lnTo>
                  <a:lnTo>
                    <a:pt x="2135243" y="8247683"/>
                  </a:lnTo>
                  <a:lnTo>
                    <a:pt x="2177342" y="8247683"/>
                  </a:lnTo>
                  <a:lnTo>
                    <a:pt x="2191147" y="8273083"/>
                  </a:lnTo>
                  <a:close/>
                </a:path>
                <a:path w="5528944" h="9429115">
                  <a:moveTo>
                    <a:pt x="4093628" y="8273083"/>
                  </a:moveTo>
                  <a:lnTo>
                    <a:pt x="4043208" y="8273083"/>
                  </a:lnTo>
                  <a:lnTo>
                    <a:pt x="4040564" y="8247683"/>
                  </a:lnTo>
                  <a:lnTo>
                    <a:pt x="4095786" y="8247683"/>
                  </a:lnTo>
                  <a:lnTo>
                    <a:pt x="4093628" y="8273083"/>
                  </a:lnTo>
                  <a:close/>
                </a:path>
                <a:path w="5528944" h="9429115">
                  <a:moveTo>
                    <a:pt x="4342232" y="8273083"/>
                  </a:moveTo>
                  <a:lnTo>
                    <a:pt x="4305804" y="8273083"/>
                  </a:lnTo>
                  <a:lnTo>
                    <a:pt x="4306626" y="8247683"/>
                  </a:lnTo>
                  <a:lnTo>
                    <a:pt x="4354081" y="8247683"/>
                  </a:lnTo>
                  <a:lnTo>
                    <a:pt x="4342232" y="8273083"/>
                  </a:lnTo>
                  <a:close/>
                </a:path>
                <a:path w="5528944" h="9429115">
                  <a:moveTo>
                    <a:pt x="4596308" y="8273083"/>
                  </a:moveTo>
                  <a:lnTo>
                    <a:pt x="4537872" y="8273083"/>
                  </a:lnTo>
                  <a:lnTo>
                    <a:pt x="4533208" y="8247683"/>
                  </a:lnTo>
                  <a:lnTo>
                    <a:pt x="4608934" y="8247683"/>
                  </a:lnTo>
                  <a:lnTo>
                    <a:pt x="4596308" y="8273083"/>
                  </a:lnTo>
                  <a:close/>
                </a:path>
                <a:path w="5528944" h="9429115">
                  <a:moveTo>
                    <a:pt x="5134065" y="8273083"/>
                  </a:moveTo>
                  <a:lnTo>
                    <a:pt x="5050664" y="8273083"/>
                  </a:lnTo>
                  <a:lnTo>
                    <a:pt x="5077031" y="8247683"/>
                  </a:lnTo>
                  <a:lnTo>
                    <a:pt x="5115324" y="8247683"/>
                  </a:lnTo>
                  <a:lnTo>
                    <a:pt x="5134065" y="8273083"/>
                  </a:lnTo>
                  <a:close/>
                </a:path>
                <a:path w="5528944" h="9429115">
                  <a:moveTo>
                    <a:pt x="1013642" y="8311183"/>
                  </a:moveTo>
                  <a:lnTo>
                    <a:pt x="790656" y="8311183"/>
                  </a:lnTo>
                  <a:lnTo>
                    <a:pt x="791461" y="8273083"/>
                  </a:lnTo>
                  <a:lnTo>
                    <a:pt x="1024424" y="8273083"/>
                  </a:lnTo>
                  <a:lnTo>
                    <a:pt x="1013642" y="8311183"/>
                  </a:lnTo>
                  <a:close/>
                </a:path>
                <a:path w="5528944" h="9429115">
                  <a:moveTo>
                    <a:pt x="1948446" y="8311183"/>
                  </a:moveTo>
                  <a:lnTo>
                    <a:pt x="1875584" y="8311183"/>
                  </a:lnTo>
                  <a:lnTo>
                    <a:pt x="1871401" y="8273083"/>
                  </a:lnTo>
                  <a:lnTo>
                    <a:pt x="1953628" y="8273083"/>
                  </a:lnTo>
                  <a:lnTo>
                    <a:pt x="1948446" y="8311183"/>
                  </a:lnTo>
                  <a:close/>
                </a:path>
                <a:path w="5528944" h="9429115">
                  <a:moveTo>
                    <a:pt x="2212073" y="8311183"/>
                  </a:moveTo>
                  <a:lnTo>
                    <a:pt x="2125233" y="8311183"/>
                  </a:lnTo>
                  <a:lnTo>
                    <a:pt x="2125119" y="8273083"/>
                  </a:lnTo>
                  <a:lnTo>
                    <a:pt x="2213448" y="8273083"/>
                  </a:lnTo>
                  <a:lnTo>
                    <a:pt x="2212073" y="8311183"/>
                  </a:lnTo>
                  <a:close/>
                </a:path>
                <a:path w="5528944" h="9429115">
                  <a:moveTo>
                    <a:pt x="5334645" y="8311183"/>
                  </a:moveTo>
                  <a:lnTo>
                    <a:pt x="5239973" y="8311183"/>
                  </a:lnTo>
                  <a:lnTo>
                    <a:pt x="5327915" y="8273083"/>
                  </a:lnTo>
                  <a:lnTo>
                    <a:pt x="5332242" y="8273083"/>
                  </a:lnTo>
                  <a:lnTo>
                    <a:pt x="5334645" y="8311183"/>
                  </a:lnTo>
                  <a:close/>
                </a:path>
                <a:path w="5528944" h="9429115">
                  <a:moveTo>
                    <a:pt x="883189" y="8349283"/>
                  </a:moveTo>
                  <a:lnTo>
                    <a:pt x="783741" y="8349283"/>
                  </a:lnTo>
                  <a:lnTo>
                    <a:pt x="787308" y="8311183"/>
                  </a:lnTo>
                  <a:lnTo>
                    <a:pt x="907083" y="8311183"/>
                  </a:lnTo>
                  <a:lnTo>
                    <a:pt x="883189" y="8349283"/>
                  </a:lnTo>
                  <a:close/>
                </a:path>
                <a:path w="5528944" h="9429115">
                  <a:moveTo>
                    <a:pt x="1078262" y="8349283"/>
                  </a:moveTo>
                  <a:lnTo>
                    <a:pt x="1041659" y="8349283"/>
                  </a:lnTo>
                  <a:lnTo>
                    <a:pt x="1053885" y="8311183"/>
                  </a:lnTo>
                  <a:lnTo>
                    <a:pt x="1072065" y="8311183"/>
                  </a:lnTo>
                  <a:lnTo>
                    <a:pt x="1078262" y="8349283"/>
                  </a:lnTo>
                  <a:close/>
                </a:path>
                <a:path w="5528944" h="9429115">
                  <a:moveTo>
                    <a:pt x="1181900" y="8349283"/>
                  </a:moveTo>
                  <a:lnTo>
                    <a:pt x="1137842" y="8349283"/>
                  </a:lnTo>
                  <a:lnTo>
                    <a:pt x="1132994" y="8311183"/>
                  </a:lnTo>
                  <a:lnTo>
                    <a:pt x="1193116" y="8311183"/>
                  </a:lnTo>
                  <a:lnTo>
                    <a:pt x="1181900" y="8349283"/>
                  </a:lnTo>
                  <a:close/>
                </a:path>
                <a:path w="5528944" h="9429115">
                  <a:moveTo>
                    <a:pt x="2729868" y="8349283"/>
                  </a:moveTo>
                  <a:lnTo>
                    <a:pt x="2694339" y="8349283"/>
                  </a:lnTo>
                  <a:lnTo>
                    <a:pt x="2695649" y="8311183"/>
                  </a:lnTo>
                  <a:lnTo>
                    <a:pt x="2728261" y="8311183"/>
                  </a:lnTo>
                  <a:lnTo>
                    <a:pt x="2729868" y="8349283"/>
                  </a:lnTo>
                  <a:close/>
                </a:path>
                <a:path w="5528944" h="9429115">
                  <a:moveTo>
                    <a:pt x="2976371" y="8349283"/>
                  </a:moveTo>
                  <a:lnTo>
                    <a:pt x="2857536" y="8349283"/>
                  </a:lnTo>
                  <a:lnTo>
                    <a:pt x="2868871" y="8311183"/>
                  </a:lnTo>
                  <a:lnTo>
                    <a:pt x="2963301" y="8311183"/>
                  </a:lnTo>
                  <a:lnTo>
                    <a:pt x="2976371" y="8349283"/>
                  </a:lnTo>
                  <a:close/>
                </a:path>
                <a:path w="5528944" h="9429115">
                  <a:moveTo>
                    <a:pt x="3999913" y="8349283"/>
                  </a:moveTo>
                  <a:lnTo>
                    <a:pt x="3993232" y="8349283"/>
                  </a:lnTo>
                  <a:lnTo>
                    <a:pt x="3993330" y="8311183"/>
                  </a:lnTo>
                  <a:lnTo>
                    <a:pt x="3997751" y="8311183"/>
                  </a:lnTo>
                  <a:lnTo>
                    <a:pt x="3999913" y="8349283"/>
                  </a:lnTo>
                  <a:close/>
                </a:path>
                <a:path w="5528944" h="9429115">
                  <a:moveTo>
                    <a:pt x="4208595" y="8349283"/>
                  </a:moveTo>
                  <a:lnTo>
                    <a:pt x="4155286" y="8349283"/>
                  </a:lnTo>
                  <a:lnTo>
                    <a:pt x="4169724" y="8311183"/>
                  </a:lnTo>
                  <a:lnTo>
                    <a:pt x="4195742" y="8311183"/>
                  </a:lnTo>
                  <a:lnTo>
                    <a:pt x="4208595" y="8349283"/>
                  </a:lnTo>
                  <a:close/>
                </a:path>
                <a:path w="5528944" h="9429115">
                  <a:moveTo>
                    <a:pt x="5306490" y="8349283"/>
                  </a:moveTo>
                  <a:lnTo>
                    <a:pt x="5167519" y="8349283"/>
                  </a:lnTo>
                  <a:lnTo>
                    <a:pt x="5178926" y="8311183"/>
                  </a:lnTo>
                  <a:lnTo>
                    <a:pt x="5315702" y="8311183"/>
                  </a:lnTo>
                  <a:lnTo>
                    <a:pt x="5306490" y="8349283"/>
                  </a:lnTo>
                  <a:close/>
                </a:path>
                <a:path w="5528944" h="9429115">
                  <a:moveTo>
                    <a:pt x="300759" y="8374683"/>
                  </a:moveTo>
                  <a:lnTo>
                    <a:pt x="234933" y="8374683"/>
                  </a:lnTo>
                  <a:lnTo>
                    <a:pt x="245471" y="8349283"/>
                  </a:lnTo>
                  <a:lnTo>
                    <a:pt x="292554" y="8349283"/>
                  </a:lnTo>
                  <a:lnTo>
                    <a:pt x="300759" y="8374683"/>
                  </a:lnTo>
                  <a:close/>
                </a:path>
                <a:path w="5528944" h="9429115">
                  <a:moveTo>
                    <a:pt x="668116" y="8374683"/>
                  </a:moveTo>
                  <a:lnTo>
                    <a:pt x="648044" y="8374683"/>
                  </a:lnTo>
                  <a:lnTo>
                    <a:pt x="650401" y="8349283"/>
                  </a:lnTo>
                  <a:lnTo>
                    <a:pt x="666282" y="8349283"/>
                  </a:lnTo>
                  <a:lnTo>
                    <a:pt x="668116" y="8374683"/>
                  </a:lnTo>
                  <a:close/>
                </a:path>
                <a:path w="5528944" h="9429115">
                  <a:moveTo>
                    <a:pt x="815474" y="8374683"/>
                  </a:moveTo>
                  <a:lnTo>
                    <a:pt x="767366" y="8374683"/>
                  </a:lnTo>
                  <a:lnTo>
                    <a:pt x="773401" y="8349283"/>
                  </a:lnTo>
                  <a:lnTo>
                    <a:pt x="830522" y="8349283"/>
                  </a:lnTo>
                  <a:lnTo>
                    <a:pt x="815474" y="8374683"/>
                  </a:lnTo>
                  <a:close/>
                </a:path>
                <a:path w="5528944" h="9429115">
                  <a:moveTo>
                    <a:pt x="1061114" y="8374683"/>
                  </a:moveTo>
                  <a:lnTo>
                    <a:pt x="1028155" y="8374683"/>
                  </a:lnTo>
                  <a:lnTo>
                    <a:pt x="1011185" y="8349283"/>
                  </a:lnTo>
                  <a:lnTo>
                    <a:pt x="1082045" y="8349283"/>
                  </a:lnTo>
                  <a:lnTo>
                    <a:pt x="1061114" y="8374683"/>
                  </a:lnTo>
                  <a:close/>
                </a:path>
                <a:path w="5528944" h="9429115">
                  <a:moveTo>
                    <a:pt x="1814091" y="8374683"/>
                  </a:moveTo>
                  <a:lnTo>
                    <a:pt x="1758718" y="8374683"/>
                  </a:lnTo>
                  <a:lnTo>
                    <a:pt x="1777675" y="8349283"/>
                  </a:lnTo>
                  <a:lnTo>
                    <a:pt x="1796150" y="8349283"/>
                  </a:lnTo>
                  <a:lnTo>
                    <a:pt x="1814091" y="8374683"/>
                  </a:lnTo>
                  <a:close/>
                </a:path>
                <a:path w="5528944" h="9429115">
                  <a:moveTo>
                    <a:pt x="2920303" y="8374683"/>
                  </a:moveTo>
                  <a:lnTo>
                    <a:pt x="2875582" y="8374683"/>
                  </a:lnTo>
                  <a:lnTo>
                    <a:pt x="2849812" y="8349283"/>
                  </a:lnTo>
                  <a:lnTo>
                    <a:pt x="2941780" y="8349283"/>
                  </a:lnTo>
                  <a:lnTo>
                    <a:pt x="2920303" y="8374683"/>
                  </a:lnTo>
                  <a:close/>
                </a:path>
                <a:path w="5528944" h="9429115">
                  <a:moveTo>
                    <a:pt x="3642535" y="8374683"/>
                  </a:moveTo>
                  <a:lnTo>
                    <a:pt x="3628323" y="8374683"/>
                  </a:lnTo>
                  <a:lnTo>
                    <a:pt x="3626719" y="8349283"/>
                  </a:lnTo>
                  <a:lnTo>
                    <a:pt x="3640078" y="8349283"/>
                  </a:lnTo>
                  <a:lnTo>
                    <a:pt x="3642535" y="8374683"/>
                  </a:lnTo>
                  <a:close/>
                </a:path>
                <a:path w="5528944" h="9429115">
                  <a:moveTo>
                    <a:pt x="4683692" y="8374683"/>
                  </a:moveTo>
                  <a:lnTo>
                    <a:pt x="4647083" y="8374683"/>
                  </a:lnTo>
                  <a:lnTo>
                    <a:pt x="4648570" y="8349283"/>
                  </a:lnTo>
                  <a:lnTo>
                    <a:pt x="4679795" y="8349283"/>
                  </a:lnTo>
                  <a:lnTo>
                    <a:pt x="4683692" y="8374683"/>
                  </a:lnTo>
                  <a:close/>
                </a:path>
                <a:path w="5528944" h="9429115">
                  <a:moveTo>
                    <a:pt x="5289013" y="8374683"/>
                  </a:moveTo>
                  <a:lnTo>
                    <a:pt x="5159213" y="8374683"/>
                  </a:lnTo>
                  <a:lnTo>
                    <a:pt x="5156214" y="8349283"/>
                  </a:lnTo>
                  <a:lnTo>
                    <a:pt x="5290126" y="8349283"/>
                  </a:lnTo>
                  <a:lnTo>
                    <a:pt x="5289013" y="8374683"/>
                  </a:lnTo>
                  <a:close/>
                </a:path>
                <a:path w="5528944" h="9429115">
                  <a:moveTo>
                    <a:pt x="50988" y="8412783"/>
                  </a:moveTo>
                  <a:lnTo>
                    <a:pt x="14379" y="8412783"/>
                  </a:lnTo>
                  <a:lnTo>
                    <a:pt x="0" y="8374683"/>
                  </a:lnTo>
                  <a:lnTo>
                    <a:pt x="76972" y="8374683"/>
                  </a:lnTo>
                  <a:lnTo>
                    <a:pt x="50988" y="8412783"/>
                  </a:lnTo>
                  <a:close/>
                </a:path>
                <a:path w="5528944" h="9429115">
                  <a:moveTo>
                    <a:pt x="311601" y="8412783"/>
                  </a:moveTo>
                  <a:lnTo>
                    <a:pt x="250696" y="8412783"/>
                  </a:lnTo>
                  <a:lnTo>
                    <a:pt x="240999" y="8374683"/>
                  </a:lnTo>
                  <a:lnTo>
                    <a:pt x="312403" y="8374683"/>
                  </a:lnTo>
                  <a:lnTo>
                    <a:pt x="311601" y="8412783"/>
                  </a:lnTo>
                  <a:close/>
                </a:path>
                <a:path w="5528944" h="9429115">
                  <a:moveTo>
                    <a:pt x="528525" y="8412783"/>
                  </a:moveTo>
                  <a:lnTo>
                    <a:pt x="514834" y="8412783"/>
                  </a:lnTo>
                  <a:lnTo>
                    <a:pt x="509586" y="8374683"/>
                  </a:lnTo>
                  <a:lnTo>
                    <a:pt x="534292" y="8374683"/>
                  </a:lnTo>
                  <a:lnTo>
                    <a:pt x="528525" y="8412783"/>
                  </a:lnTo>
                  <a:close/>
                </a:path>
                <a:path w="5528944" h="9429115">
                  <a:moveTo>
                    <a:pt x="1818478" y="8412783"/>
                  </a:moveTo>
                  <a:lnTo>
                    <a:pt x="1752202" y="8412783"/>
                  </a:lnTo>
                  <a:lnTo>
                    <a:pt x="1746635" y="8374683"/>
                  </a:lnTo>
                  <a:lnTo>
                    <a:pt x="1825971" y="8374683"/>
                  </a:lnTo>
                  <a:lnTo>
                    <a:pt x="1818478" y="8412783"/>
                  </a:lnTo>
                  <a:close/>
                </a:path>
                <a:path w="5528944" h="9429115">
                  <a:moveTo>
                    <a:pt x="2046383" y="8412783"/>
                  </a:moveTo>
                  <a:lnTo>
                    <a:pt x="2020744" y="8412783"/>
                  </a:lnTo>
                  <a:lnTo>
                    <a:pt x="2019597" y="8374683"/>
                  </a:lnTo>
                  <a:lnTo>
                    <a:pt x="2051654" y="8374683"/>
                  </a:lnTo>
                  <a:lnTo>
                    <a:pt x="2046383" y="8412783"/>
                  </a:lnTo>
                  <a:close/>
                </a:path>
                <a:path w="5528944" h="9429115">
                  <a:moveTo>
                    <a:pt x="766889" y="8438183"/>
                  </a:moveTo>
                  <a:lnTo>
                    <a:pt x="663723" y="8438183"/>
                  </a:lnTo>
                  <a:lnTo>
                    <a:pt x="683772" y="8412783"/>
                  </a:lnTo>
                  <a:lnTo>
                    <a:pt x="755148" y="8412783"/>
                  </a:lnTo>
                  <a:lnTo>
                    <a:pt x="766889" y="8438183"/>
                  </a:lnTo>
                  <a:close/>
                </a:path>
                <a:path w="5528944" h="9429115">
                  <a:moveTo>
                    <a:pt x="888163" y="8438183"/>
                  </a:moveTo>
                  <a:lnTo>
                    <a:pt x="871986" y="8438183"/>
                  </a:lnTo>
                  <a:lnTo>
                    <a:pt x="875621" y="8412783"/>
                  </a:lnTo>
                  <a:lnTo>
                    <a:pt x="883709" y="8412783"/>
                  </a:lnTo>
                  <a:lnTo>
                    <a:pt x="888163" y="8438183"/>
                  </a:lnTo>
                  <a:close/>
                </a:path>
                <a:path w="5528944" h="9429115">
                  <a:moveTo>
                    <a:pt x="4610572" y="8438183"/>
                  </a:moveTo>
                  <a:lnTo>
                    <a:pt x="4533459" y="8438183"/>
                  </a:lnTo>
                  <a:lnTo>
                    <a:pt x="4537453" y="8412783"/>
                  </a:lnTo>
                  <a:lnTo>
                    <a:pt x="4597482" y="8412783"/>
                  </a:lnTo>
                  <a:lnTo>
                    <a:pt x="4610572" y="8438183"/>
                  </a:lnTo>
                  <a:close/>
                </a:path>
                <a:path w="5528944" h="9429115">
                  <a:moveTo>
                    <a:pt x="4823644" y="8438183"/>
                  </a:moveTo>
                  <a:lnTo>
                    <a:pt x="4775409" y="8438183"/>
                  </a:lnTo>
                  <a:lnTo>
                    <a:pt x="4779198" y="8412783"/>
                  </a:lnTo>
                  <a:lnTo>
                    <a:pt x="4828523" y="8412783"/>
                  </a:lnTo>
                  <a:lnTo>
                    <a:pt x="4823644" y="8438183"/>
                  </a:lnTo>
                  <a:close/>
                </a:path>
                <a:path w="5528944" h="9429115">
                  <a:moveTo>
                    <a:pt x="5154581" y="8438183"/>
                  </a:moveTo>
                  <a:lnTo>
                    <a:pt x="5084326" y="8438183"/>
                  </a:lnTo>
                  <a:lnTo>
                    <a:pt x="5108849" y="8412783"/>
                  </a:lnTo>
                  <a:lnTo>
                    <a:pt x="5132449" y="8412783"/>
                  </a:lnTo>
                  <a:lnTo>
                    <a:pt x="5154581" y="8438183"/>
                  </a:lnTo>
                  <a:close/>
                </a:path>
                <a:path w="5528944" h="9429115">
                  <a:moveTo>
                    <a:pt x="143051" y="8476283"/>
                  </a:moveTo>
                  <a:lnTo>
                    <a:pt x="98901" y="8476283"/>
                  </a:lnTo>
                  <a:lnTo>
                    <a:pt x="80705" y="8438183"/>
                  </a:lnTo>
                  <a:lnTo>
                    <a:pt x="127378" y="8438183"/>
                  </a:lnTo>
                  <a:lnTo>
                    <a:pt x="143051" y="8476283"/>
                  </a:lnTo>
                  <a:close/>
                </a:path>
                <a:path w="5528944" h="9429115">
                  <a:moveTo>
                    <a:pt x="776940" y="8476283"/>
                  </a:moveTo>
                  <a:lnTo>
                    <a:pt x="656528" y="8476283"/>
                  </a:lnTo>
                  <a:lnTo>
                    <a:pt x="647908" y="8438183"/>
                  </a:lnTo>
                  <a:lnTo>
                    <a:pt x="776357" y="8438183"/>
                  </a:lnTo>
                  <a:lnTo>
                    <a:pt x="776940" y="8476283"/>
                  </a:lnTo>
                  <a:close/>
                </a:path>
                <a:path w="5528944" h="9429115">
                  <a:moveTo>
                    <a:pt x="1459853" y="8476283"/>
                  </a:moveTo>
                  <a:lnTo>
                    <a:pt x="1399295" y="8476283"/>
                  </a:lnTo>
                  <a:lnTo>
                    <a:pt x="1398193" y="8438183"/>
                  </a:lnTo>
                  <a:lnTo>
                    <a:pt x="1448510" y="8438183"/>
                  </a:lnTo>
                  <a:lnTo>
                    <a:pt x="1459853" y="8476283"/>
                  </a:lnTo>
                  <a:close/>
                </a:path>
                <a:path w="5528944" h="9429115">
                  <a:moveTo>
                    <a:pt x="2178116" y="8476283"/>
                  </a:moveTo>
                  <a:lnTo>
                    <a:pt x="2121115" y="8476283"/>
                  </a:lnTo>
                  <a:lnTo>
                    <a:pt x="2132248" y="8438183"/>
                  </a:lnTo>
                  <a:lnTo>
                    <a:pt x="2170973" y="8438183"/>
                  </a:lnTo>
                  <a:lnTo>
                    <a:pt x="2178116" y="8476283"/>
                  </a:lnTo>
                  <a:close/>
                </a:path>
                <a:path w="5528944" h="9429115">
                  <a:moveTo>
                    <a:pt x="2440567" y="8476283"/>
                  </a:moveTo>
                  <a:lnTo>
                    <a:pt x="2402255" y="8476283"/>
                  </a:lnTo>
                  <a:lnTo>
                    <a:pt x="2406328" y="8438183"/>
                  </a:lnTo>
                  <a:lnTo>
                    <a:pt x="2438077" y="8438183"/>
                  </a:lnTo>
                  <a:lnTo>
                    <a:pt x="2440567" y="8476283"/>
                  </a:lnTo>
                  <a:close/>
                </a:path>
                <a:path w="5528944" h="9429115">
                  <a:moveTo>
                    <a:pt x="4575826" y="8476283"/>
                  </a:moveTo>
                  <a:lnTo>
                    <a:pt x="4561694" y="8476283"/>
                  </a:lnTo>
                  <a:lnTo>
                    <a:pt x="4547473" y="8438183"/>
                  </a:lnTo>
                  <a:lnTo>
                    <a:pt x="4589804" y="8438183"/>
                  </a:lnTo>
                  <a:lnTo>
                    <a:pt x="4575826" y="8476283"/>
                  </a:lnTo>
                  <a:close/>
                </a:path>
                <a:path w="5528944" h="9429115">
                  <a:moveTo>
                    <a:pt x="5319434" y="8501683"/>
                  </a:moveTo>
                  <a:lnTo>
                    <a:pt x="5146762" y="8501683"/>
                  </a:lnTo>
                  <a:lnTo>
                    <a:pt x="5090419" y="8476283"/>
                  </a:lnTo>
                  <a:lnTo>
                    <a:pt x="5067330" y="8438183"/>
                  </a:lnTo>
                  <a:lnTo>
                    <a:pt x="5174702" y="8438183"/>
                  </a:lnTo>
                  <a:lnTo>
                    <a:pt x="5197968" y="8476283"/>
                  </a:lnTo>
                  <a:lnTo>
                    <a:pt x="5330658" y="8476283"/>
                  </a:lnTo>
                  <a:lnTo>
                    <a:pt x="5319434" y="8501683"/>
                  </a:lnTo>
                  <a:close/>
                </a:path>
                <a:path w="5528944" h="9429115">
                  <a:moveTo>
                    <a:pt x="5370285" y="8476283"/>
                  </a:moveTo>
                  <a:lnTo>
                    <a:pt x="5275360" y="8476283"/>
                  </a:lnTo>
                  <a:lnTo>
                    <a:pt x="5294823" y="8438183"/>
                  </a:lnTo>
                  <a:lnTo>
                    <a:pt x="5371646" y="8438183"/>
                  </a:lnTo>
                  <a:lnTo>
                    <a:pt x="5370285" y="8476283"/>
                  </a:lnTo>
                  <a:close/>
                </a:path>
                <a:path w="5528944" h="9429115">
                  <a:moveTo>
                    <a:pt x="768512" y="8501683"/>
                  </a:moveTo>
                  <a:lnTo>
                    <a:pt x="737732" y="8501683"/>
                  </a:lnTo>
                  <a:lnTo>
                    <a:pt x="723096" y="8476283"/>
                  </a:lnTo>
                  <a:lnTo>
                    <a:pt x="772905" y="8476283"/>
                  </a:lnTo>
                  <a:lnTo>
                    <a:pt x="768512" y="8501683"/>
                  </a:lnTo>
                  <a:close/>
                </a:path>
                <a:path w="5528944" h="9429115">
                  <a:moveTo>
                    <a:pt x="1454015" y="8501683"/>
                  </a:moveTo>
                  <a:lnTo>
                    <a:pt x="1446135" y="8501683"/>
                  </a:lnTo>
                  <a:lnTo>
                    <a:pt x="1435850" y="8476283"/>
                  </a:lnTo>
                  <a:lnTo>
                    <a:pt x="1460818" y="8476283"/>
                  </a:lnTo>
                  <a:lnTo>
                    <a:pt x="1454015" y="8501683"/>
                  </a:lnTo>
                  <a:close/>
                </a:path>
                <a:path w="5528944" h="9429115">
                  <a:moveTo>
                    <a:pt x="1699615" y="8501683"/>
                  </a:moveTo>
                  <a:lnTo>
                    <a:pt x="1693360" y="8501683"/>
                  </a:lnTo>
                  <a:lnTo>
                    <a:pt x="1687205" y="8476283"/>
                  </a:lnTo>
                  <a:lnTo>
                    <a:pt x="1706098" y="8476283"/>
                  </a:lnTo>
                  <a:lnTo>
                    <a:pt x="1699615" y="8501683"/>
                  </a:lnTo>
                  <a:close/>
                </a:path>
                <a:path w="5528944" h="9429115">
                  <a:moveTo>
                    <a:pt x="2175685" y="8501683"/>
                  </a:moveTo>
                  <a:lnTo>
                    <a:pt x="2109777" y="8501683"/>
                  </a:lnTo>
                  <a:lnTo>
                    <a:pt x="2113874" y="8476283"/>
                  </a:lnTo>
                  <a:lnTo>
                    <a:pt x="2193833" y="8476283"/>
                  </a:lnTo>
                  <a:lnTo>
                    <a:pt x="2175685" y="8501683"/>
                  </a:lnTo>
                  <a:close/>
                </a:path>
                <a:path w="5528944" h="9429115">
                  <a:moveTo>
                    <a:pt x="3997865" y="8501683"/>
                  </a:moveTo>
                  <a:lnTo>
                    <a:pt x="3973754" y="8501683"/>
                  </a:lnTo>
                  <a:lnTo>
                    <a:pt x="3982688" y="8476283"/>
                  </a:lnTo>
                  <a:lnTo>
                    <a:pt x="3990725" y="8476283"/>
                  </a:lnTo>
                  <a:lnTo>
                    <a:pt x="3997865" y="8501683"/>
                  </a:lnTo>
                  <a:close/>
                </a:path>
                <a:path w="5528944" h="9429115">
                  <a:moveTo>
                    <a:pt x="66133" y="8603283"/>
                  </a:moveTo>
                  <a:lnTo>
                    <a:pt x="4999" y="8603283"/>
                  </a:lnTo>
                  <a:lnTo>
                    <a:pt x="0" y="8590583"/>
                  </a:lnTo>
                  <a:lnTo>
                    <a:pt x="0" y="8501683"/>
                  </a:lnTo>
                  <a:lnTo>
                    <a:pt x="300268" y="8501683"/>
                  </a:lnTo>
                  <a:lnTo>
                    <a:pt x="301799" y="8539783"/>
                  </a:lnTo>
                  <a:lnTo>
                    <a:pt x="75269" y="8539783"/>
                  </a:lnTo>
                  <a:lnTo>
                    <a:pt x="69066" y="8577883"/>
                  </a:lnTo>
                  <a:lnTo>
                    <a:pt x="64139" y="8577883"/>
                  </a:lnTo>
                  <a:lnTo>
                    <a:pt x="66133" y="8603283"/>
                  </a:lnTo>
                  <a:close/>
                </a:path>
                <a:path w="5528944" h="9429115">
                  <a:moveTo>
                    <a:pt x="592922" y="8539783"/>
                  </a:moveTo>
                  <a:lnTo>
                    <a:pt x="548715" y="8539783"/>
                  </a:lnTo>
                  <a:lnTo>
                    <a:pt x="562560" y="8501683"/>
                  </a:lnTo>
                  <a:lnTo>
                    <a:pt x="584518" y="8501683"/>
                  </a:lnTo>
                  <a:lnTo>
                    <a:pt x="592922" y="8539783"/>
                  </a:lnTo>
                  <a:close/>
                </a:path>
                <a:path w="5528944" h="9429115">
                  <a:moveTo>
                    <a:pt x="1286996" y="8539783"/>
                  </a:moveTo>
                  <a:lnTo>
                    <a:pt x="1270655" y="8539783"/>
                  </a:lnTo>
                  <a:lnTo>
                    <a:pt x="1273275" y="8501683"/>
                  </a:lnTo>
                  <a:lnTo>
                    <a:pt x="1279858" y="8501683"/>
                  </a:lnTo>
                  <a:lnTo>
                    <a:pt x="1286996" y="8539783"/>
                  </a:lnTo>
                  <a:close/>
                </a:path>
                <a:path w="5528944" h="9429115">
                  <a:moveTo>
                    <a:pt x="4747994" y="8539783"/>
                  </a:moveTo>
                  <a:lnTo>
                    <a:pt x="4694431" y="8539783"/>
                  </a:lnTo>
                  <a:lnTo>
                    <a:pt x="4695708" y="8501683"/>
                  </a:lnTo>
                  <a:lnTo>
                    <a:pt x="4754879" y="8501683"/>
                  </a:lnTo>
                  <a:lnTo>
                    <a:pt x="4747994" y="8539783"/>
                  </a:lnTo>
                  <a:close/>
                </a:path>
                <a:path w="5528944" h="9429115">
                  <a:moveTo>
                    <a:pt x="5015987" y="8539783"/>
                  </a:moveTo>
                  <a:lnTo>
                    <a:pt x="4913384" y="8539783"/>
                  </a:lnTo>
                  <a:lnTo>
                    <a:pt x="4910286" y="8501683"/>
                  </a:lnTo>
                  <a:lnTo>
                    <a:pt x="5006036" y="8501683"/>
                  </a:lnTo>
                  <a:lnTo>
                    <a:pt x="5015987" y="8539783"/>
                  </a:lnTo>
                  <a:close/>
                </a:path>
                <a:path w="5528944" h="9429115">
                  <a:moveTo>
                    <a:pt x="5305509" y="8539783"/>
                  </a:moveTo>
                  <a:lnTo>
                    <a:pt x="5196037" y="8539783"/>
                  </a:lnTo>
                  <a:lnTo>
                    <a:pt x="5187811" y="8501683"/>
                  </a:lnTo>
                  <a:lnTo>
                    <a:pt x="5303954" y="8501683"/>
                  </a:lnTo>
                  <a:lnTo>
                    <a:pt x="5305509" y="8539783"/>
                  </a:lnTo>
                  <a:close/>
                </a:path>
                <a:path w="5528944" h="9429115">
                  <a:moveTo>
                    <a:pt x="5496988" y="8539783"/>
                  </a:moveTo>
                  <a:lnTo>
                    <a:pt x="5457043" y="8539783"/>
                  </a:lnTo>
                  <a:lnTo>
                    <a:pt x="5450354" y="8501683"/>
                  </a:lnTo>
                  <a:lnTo>
                    <a:pt x="5497828" y="8501683"/>
                  </a:lnTo>
                  <a:lnTo>
                    <a:pt x="5496988" y="8539783"/>
                  </a:lnTo>
                  <a:close/>
                </a:path>
                <a:path w="5528944" h="9429115">
                  <a:moveTo>
                    <a:pt x="297182" y="8577883"/>
                  </a:moveTo>
                  <a:lnTo>
                    <a:pt x="201350" y="8577883"/>
                  </a:lnTo>
                  <a:lnTo>
                    <a:pt x="185751" y="8539783"/>
                  </a:lnTo>
                  <a:lnTo>
                    <a:pt x="300301" y="8539783"/>
                  </a:lnTo>
                  <a:lnTo>
                    <a:pt x="297182" y="8577883"/>
                  </a:lnTo>
                  <a:close/>
                </a:path>
                <a:path w="5528944" h="9429115">
                  <a:moveTo>
                    <a:pt x="597812" y="8577883"/>
                  </a:moveTo>
                  <a:lnTo>
                    <a:pt x="528216" y="8577883"/>
                  </a:lnTo>
                  <a:lnTo>
                    <a:pt x="533370" y="8539783"/>
                  </a:lnTo>
                  <a:lnTo>
                    <a:pt x="598323" y="8539783"/>
                  </a:lnTo>
                  <a:lnTo>
                    <a:pt x="597812" y="8577883"/>
                  </a:lnTo>
                  <a:close/>
                </a:path>
                <a:path w="5528944" h="9429115">
                  <a:moveTo>
                    <a:pt x="824474" y="8577883"/>
                  </a:moveTo>
                  <a:lnTo>
                    <a:pt x="716677" y="8577883"/>
                  </a:lnTo>
                  <a:lnTo>
                    <a:pt x="718119" y="8539783"/>
                  </a:lnTo>
                  <a:lnTo>
                    <a:pt x="826079" y="8539783"/>
                  </a:lnTo>
                  <a:lnTo>
                    <a:pt x="824474" y="8577883"/>
                  </a:lnTo>
                  <a:close/>
                </a:path>
                <a:path w="5528944" h="9429115">
                  <a:moveTo>
                    <a:pt x="1562339" y="8577883"/>
                  </a:moveTo>
                  <a:lnTo>
                    <a:pt x="1476686" y="8577883"/>
                  </a:lnTo>
                  <a:lnTo>
                    <a:pt x="1492144" y="8539783"/>
                  </a:lnTo>
                  <a:lnTo>
                    <a:pt x="1569931" y="8539783"/>
                  </a:lnTo>
                  <a:lnTo>
                    <a:pt x="1562339" y="8577883"/>
                  </a:lnTo>
                  <a:close/>
                </a:path>
                <a:path w="5528944" h="9429115">
                  <a:moveTo>
                    <a:pt x="2774382" y="8577883"/>
                  </a:moveTo>
                  <a:lnTo>
                    <a:pt x="2742848" y="8577883"/>
                  </a:lnTo>
                  <a:lnTo>
                    <a:pt x="2745916" y="8539783"/>
                  </a:lnTo>
                  <a:lnTo>
                    <a:pt x="2774990" y="8539783"/>
                  </a:lnTo>
                  <a:lnTo>
                    <a:pt x="2774382" y="8577883"/>
                  </a:lnTo>
                  <a:close/>
                </a:path>
                <a:path w="5528944" h="9429115">
                  <a:moveTo>
                    <a:pt x="3081464" y="8577883"/>
                  </a:moveTo>
                  <a:lnTo>
                    <a:pt x="3022910" y="8577883"/>
                  </a:lnTo>
                  <a:lnTo>
                    <a:pt x="3020162" y="8539783"/>
                  </a:lnTo>
                  <a:lnTo>
                    <a:pt x="3079453" y="8539783"/>
                  </a:lnTo>
                  <a:lnTo>
                    <a:pt x="3081464" y="8577883"/>
                  </a:lnTo>
                  <a:close/>
                </a:path>
                <a:path w="5528944" h="9429115">
                  <a:moveTo>
                    <a:pt x="3330413" y="8577883"/>
                  </a:moveTo>
                  <a:lnTo>
                    <a:pt x="3298817" y="8577883"/>
                  </a:lnTo>
                  <a:lnTo>
                    <a:pt x="3282307" y="8539783"/>
                  </a:lnTo>
                  <a:lnTo>
                    <a:pt x="3315318" y="8539783"/>
                  </a:lnTo>
                  <a:lnTo>
                    <a:pt x="3330413" y="8577883"/>
                  </a:lnTo>
                  <a:close/>
                </a:path>
                <a:path w="5528944" h="9429115">
                  <a:moveTo>
                    <a:pt x="4113341" y="8577883"/>
                  </a:moveTo>
                  <a:lnTo>
                    <a:pt x="4053924" y="8577883"/>
                  </a:lnTo>
                  <a:lnTo>
                    <a:pt x="4068587" y="8539783"/>
                  </a:lnTo>
                  <a:lnTo>
                    <a:pt x="4116092" y="8539783"/>
                  </a:lnTo>
                  <a:lnTo>
                    <a:pt x="4113341" y="8577883"/>
                  </a:lnTo>
                  <a:close/>
                </a:path>
                <a:path w="5528944" h="9429115">
                  <a:moveTo>
                    <a:pt x="5336441" y="8577883"/>
                  </a:moveTo>
                  <a:lnTo>
                    <a:pt x="5264095" y="8577883"/>
                  </a:lnTo>
                  <a:lnTo>
                    <a:pt x="5251336" y="8539783"/>
                  </a:lnTo>
                  <a:lnTo>
                    <a:pt x="5328426" y="8539783"/>
                  </a:lnTo>
                  <a:lnTo>
                    <a:pt x="5336441" y="8577883"/>
                  </a:lnTo>
                  <a:close/>
                </a:path>
                <a:path w="5528944" h="9429115">
                  <a:moveTo>
                    <a:pt x="432606" y="8603283"/>
                  </a:moveTo>
                  <a:lnTo>
                    <a:pt x="360826" y="8603283"/>
                  </a:lnTo>
                  <a:lnTo>
                    <a:pt x="377169" y="8577883"/>
                  </a:lnTo>
                  <a:lnTo>
                    <a:pt x="423217" y="8577883"/>
                  </a:lnTo>
                  <a:lnTo>
                    <a:pt x="432606" y="8603283"/>
                  </a:lnTo>
                  <a:close/>
                </a:path>
                <a:path w="5528944" h="9429115">
                  <a:moveTo>
                    <a:pt x="648992" y="8603283"/>
                  </a:moveTo>
                  <a:lnTo>
                    <a:pt x="529060" y="8603283"/>
                  </a:lnTo>
                  <a:lnTo>
                    <a:pt x="526722" y="8577883"/>
                  </a:lnTo>
                  <a:lnTo>
                    <a:pt x="636644" y="8577883"/>
                  </a:lnTo>
                  <a:lnTo>
                    <a:pt x="648992" y="8603283"/>
                  </a:lnTo>
                  <a:close/>
                </a:path>
                <a:path w="5528944" h="9429115">
                  <a:moveTo>
                    <a:pt x="770556" y="8603283"/>
                  </a:moveTo>
                  <a:lnTo>
                    <a:pt x="743146" y="8577883"/>
                  </a:lnTo>
                  <a:lnTo>
                    <a:pt x="797713" y="8577883"/>
                  </a:lnTo>
                  <a:lnTo>
                    <a:pt x="770556" y="8603283"/>
                  </a:lnTo>
                  <a:close/>
                </a:path>
                <a:path w="5528944" h="9429115">
                  <a:moveTo>
                    <a:pt x="3867786" y="8603283"/>
                  </a:moveTo>
                  <a:lnTo>
                    <a:pt x="3782649" y="8603283"/>
                  </a:lnTo>
                  <a:lnTo>
                    <a:pt x="3778687" y="8577883"/>
                  </a:lnTo>
                  <a:lnTo>
                    <a:pt x="3849110" y="8577883"/>
                  </a:lnTo>
                  <a:lnTo>
                    <a:pt x="3867786" y="8603283"/>
                  </a:lnTo>
                  <a:close/>
                </a:path>
                <a:path w="5528944" h="9429115">
                  <a:moveTo>
                    <a:pt x="4083473" y="8603283"/>
                  </a:moveTo>
                  <a:lnTo>
                    <a:pt x="4040909" y="8603283"/>
                  </a:lnTo>
                  <a:lnTo>
                    <a:pt x="4039044" y="8577883"/>
                  </a:lnTo>
                  <a:lnTo>
                    <a:pt x="4098157" y="8577883"/>
                  </a:lnTo>
                  <a:lnTo>
                    <a:pt x="4083473" y="8603283"/>
                  </a:lnTo>
                  <a:close/>
                </a:path>
                <a:path w="5528944" h="9429115">
                  <a:moveTo>
                    <a:pt x="4628615" y="8603283"/>
                  </a:moveTo>
                  <a:lnTo>
                    <a:pt x="4600223" y="8603283"/>
                  </a:lnTo>
                  <a:lnTo>
                    <a:pt x="4605586" y="8577883"/>
                  </a:lnTo>
                  <a:lnTo>
                    <a:pt x="4625504" y="8577883"/>
                  </a:lnTo>
                  <a:lnTo>
                    <a:pt x="4628615" y="8603283"/>
                  </a:lnTo>
                  <a:close/>
                </a:path>
                <a:path w="5528944" h="9429115">
                  <a:moveTo>
                    <a:pt x="5146566" y="8603283"/>
                  </a:moveTo>
                  <a:lnTo>
                    <a:pt x="5030704" y="8603283"/>
                  </a:lnTo>
                  <a:lnTo>
                    <a:pt x="5052840" y="8577883"/>
                  </a:lnTo>
                  <a:lnTo>
                    <a:pt x="5137797" y="8577883"/>
                  </a:lnTo>
                  <a:lnTo>
                    <a:pt x="5146566" y="8603283"/>
                  </a:lnTo>
                  <a:close/>
                </a:path>
                <a:path w="5528944" h="9429115">
                  <a:moveTo>
                    <a:pt x="5391635" y="8603283"/>
                  </a:moveTo>
                  <a:lnTo>
                    <a:pt x="5276354" y="8603283"/>
                  </a:lnTo>
                  <a:lnTo>
                    <a:pt x="5275690" y="8577883"/>
                  </a:lnTo>
                  <a:lnTo>
                    <a:pt x="5387642" y="8577883"/>
                  </a:lnTo>
                  <a:lnTo>
                    <a:pt x="5391635" y="8603283"/>
                  </a:lnTo>
                  <a:close/>
                </a:path>
                <a:path w="5528944" h="9429115">
                  <a:moveTo>
                    <a:pt x="158537" y="8768383"/>
                  </a:moveTo>
                  <a:lnTo>
                    <a:pt x="13348" y="8768383"/>
                  </a:lnTo>
                  <a:lnTo>
                    <a:pt x="33945" y="8730283"/>
                  </a:lnTo>
                  <a:lnTo>
                    <a:pt x="40920" y="8641383"/>
                  </a:lnTo>
                  <a:lnTo>
                    <a:pt x="22075" y="8641383"/>
                  </a:lnTo>
                  <a:lnTo>
                    <a:pt x="12987" y="8603283"/>
                  </a:lnTo>
                  <a:lnTo>
                    <a:pt x="195666" y="8603283"/>
                  </a:lnTo>
                  <a:lnTo>
                    <a:pt x="203073" y="8641383"/>
                  </a:lnTo>
                  <a:lnTo>
                    <a:pt x="217974" y="8666783"/>
                  </a:lnTo>
                  <a:lnTo>
                    <a:pt x="78616" y="8666783"/>
                  </a:lnTo>
                  <a:lnTo>
                    <a:pt x="82212" y="8704883"/>
                  </a:lnTo>
                  <a:lnTo>
                    <a:pt x="93075" y="8704883"/>
                  </a:lnTo>
                  <a:lnTo>
                    <a:pt x="106742" y="8730283"/>
                  </a:lnTo>
                  <a:lnTo>
                    <a:pt x="150493" y="8730283"/>
                  </a:lnTo>
                  <a:lnTo>
                    <a:pt x="158537" y="8768383"/>
                  </a:lnTo>
                  <a:close/>
                </a:path>
                <a:path w="5528944" h="9429115">
                  <a:moveTo>
                    <a:pt x="434280" y="8641383"/>
                  </a:moveTo>
                  <a:lnTo>
                    <a:pt x="330843" y="8641383"/>
                  </a:lnTo>
                  <a:lnTo>
                    <a:pt x="329370" y="8603283"/>
                  </a:lnTo>
                  <a:lnTo>
                    <a:pt x="436937" y="8603283"/>
                  </a:lnTo>
                  <a:lnTo>
                    <a:pt x="434280" y="8641383"/>
                  </a:lnTo>
                  <a:close/>
                </a:path>
                <a:path w="5528944" h="9429115">
                  <a:moveTo>
                    <a:pt x="626398" y="8704883"/>
                  </a:moveTo>
                  <a:lnTo>
                    <a:pt x="618562" y="8666783"/>
                  </a:lnTo>
                  <a:lnTo>
                    <a:pt x="587184" y="8666783"/>
                  </a:lnTo>
                  <a:lnTo>
                    <a:pt x="567282" y="8641383"/>
                  </a:lnTo>
                  <a:lnTo>
                    <a:pt x="550136" y="8641383"/>
                  </a:lnTo>
                  <a:lnTo>
                    <a:pt x="535400" y="8603283"/>
                  </a:lnTo>
                  <a:lnTo>
                    <a:pt x="683588" y="8603283"/>
                  </a:lnTo>
                  <a:lnTo>
                    <a:pt x="690644" y="8641383"/>
                  </a:lnTo>
                  <a:lnTo>
                    <a:pt x="658397" y="8666783"/>
                  </a:lnTo>
                  <a:lnTo>
                    <a:pt x="626398" y="8704883"/>
                  </a:lnTo>
                  <a:close/>
                </a:path>
                <a:path w="5528944" h="9429115">
                  <a:moveTo>
                    <a:pt x="1683831" y="8641383"/>
                  </a:moveTo>
                  <a:lnTo>
                    <a:pt x="1676168" y="8641383"/>
                  </a:lnTo>
                  <a:lnTo>
                    <a:pt x="1670438" y="8603283"/>
                  </a:lnTo>
                  <a:lnTo>
                    <a:pt x="1685632" y="8603283"/>
                  </a:lnTo>
                  <a:lnTo>
                    <a:pt x="1683831" y="8641383"/>
                  </a:lnTo>
                  <a:close/>
                </a:path>
                <a:path w="5528944" h="9429115">
                  <a:moveTo>
                    <a:pt x="2456349" y="8641383"/>
                  </a:moveTo>
                  <a:lnTo>
                    <a:pt x="2417131" y="8641383"/>
                  </a:lnTo>
                  <a:lnTo>
                    <a:pt x="2418566" y="8603283"/>
                  </a:lnTo>
                  <a:lnTo>
                    <a:pt x="2456611" y="8603283"/>
                  </a:lnTo>
                  <a:lnTo>
                    <a:pt x="2456349" y="8641383"/>
                  </a:lnTo>
                  <a:close/>
                </a:path>
                <a:path w="5528944" h="9429115">
                  <a:moveTo>
                    <a:pt x="2688256" y="8641383"/>
                  </a:moveTo>
                  <a:lnTo>
                    <a:pt x="2638552" y="8641383"/>
                  </a:lnTo>
                  <a:lnTo>
                    <a:pt x="2643330" y="8603283"/>
                  </a:lnTo>
                  <a:lnTo>
                    <a:pt x="2681110" y="8603283"/>
                  </a:lnTo>
                  <a:lnTo>
                    <a:pt x="2688256" y="8641383"/>
                  </a:lnTo>
                  <a:close/>
                </a:path>
                <a:path w="5528944" h="9429115">
                  <a:moveTo>
                    <a:pt x="4870861" y="8641383"/>
                  </a:moveTo>
                  <a:lnTo>
                    <a:pt x="4730648" y="8641383"/>
                  </a:lnTo>
                  <a:lnTo>
                    <a:pt x="4747926" y="8603283"/>
                  </a:lnTo>
                  <a:lnTo>
                    <a:pt x="4870312" y="8603283"/>
                  </a:lnTo>
                  <a:lnTo>
                    <a:pt x="4870861" y="8641383"/>
                  </a:lnTo>
                  <a:close/>
                </a:path>
                <a:path w="5528944" h="9429115">
                  <a:moveTo>
                    <a:pt x="5053267" y="8666783"/>
                  </a:moveTo>
                  <a:lnTo>
                    <a:pt x="4970631" y="8666783"/>
                  </a:lnTo>
                  <a:lnTo>
                    <a:pt x="4992139" y="8641383"/>
                  </a:lnTo>
                  <a:lnTo>
                    <a:pt x="5012055" y="8603283"/>
                  </a:lnTo>
                  <a:lnTo>
                    <a:pt x="5171459" y="8603283"/>
                  </a:lnTo>
                  <a:lnTo>
                    <a:pt x="5189890" y="8641383"/>
                  </a:lnTo>
                  <a:lnTo>
                    <a:pt x="5072827" y="8641383"/>
                  </a:lnTo>
                  <a:lnTo>
                    <a:pt x="5053267" y="8666783"/>
                  </a:lnTo>
                  <a:close/>
                </a:path>
                <a:path w="5528944" h="9429115">
                  <a:moveTo>
                    <a:pt x="5376378" y="8641383"/>
                  </a:moveTo>
                  <a:lnTo>
                    <a:pt x="5246740" y="8641383"/>
                  </a:lnTo>
                  <a:lnTo>
                    <a:pt x="5266549" y="8603283"/>
                  </a:lnTo>
                  <a:lnTo>
                    <a:pt x="5383877" y="8603283"/>
                  </a:lnTo>
                  <a:lnTo>
                    <a:pt x="5376378" y="8641383"/>
                  </a:lnTo>
                  <a:close/>
                </a:path>
                <a:path w="5528944" h="9429115">
                  <a:moveTo>
                    <a:pt x="1394177" y="8666783"/>
                  </a:moveTo>
                  <a:lnTo>
                    <a:pt x="1373399" y="8666783"/>
                  </a:lnTo>
                  <a:lnTo>
                    <a:pt x="1365681" y="8641383"/>
                  </a:lnTo>
                  <a:lnTo>
                    <a:pt x="1400489" y="8641383"/>
                  </a:lnTo>
                  <a:lnTo>
                    <a:pt x="1394177" y="8666783"/>
                  </a:lnTo>
                  <a:close/>
                </a:path>
                <a:path w="5528944" h="9429115">
                  <a:moveTo>
                    <a:pt x="1884460" y="8666783"/>
                  </a:moveTo>
                  <a:lnTo>
                    <a:pt x="1872933" y="8641383"/>
                  </a:lnTo>
                  <a:lnTo>
                    <a:pt x="1894029" y="8641383"/>
                  </a:lnTo>
                  <a:lnTo>
                    <a:pt x="1884460" y="8666783"/>
                  </a:lnTo>
                  <a:close/>
                </a:path>
                <a:path w="5528944" h="9429115">
                  <a:moveTo>
                    <a:pt x="2672956" y="8666783"/>
                  </a:moveTo>
                  <a:lnTo>
                    <a:pt x="2652407" y="8666783"/>
                  </a:lnTo>
                  <a:lnTo>
                    <a:pt x="2644816" y="8641383"/>
                  </a:lnTo>
                  <a:lnTo>
                    <a:pt x="2682657" y="8641383"/>
                  </a:lnTo>
                  <a:lnTo>
                    <a:pt x="2672956" y="8666783"/>
                  </a:lnTo>
                  <a:close/>
                </a:path>
                <a:path w="5528944" h="9429115">
                  <a:moveTo>
                    <a:pt x="3225560" y="8704883"/>
                  </a:moveTo>
                  <a:lnTo>
                    <a:pt x="3212953" y="8704883"/>
                  </a:lnTo>
                  <a:lnTo>
                    <a:pt x="3186425" y="8666783"/>
                  </a:lnTo>
                  <a:lnTo>
                    <a:pt x="3079158" y="8666783"/>
                  </a:lnTo>
                  <a:lnTo>
                    <a:pt x="3106529" y="8641383"/>
                  </a:lnTo>
                  <a:lnTo>
                    <a:pt x="3227307" y="8641383"/>
                  </a:lnTo>
                  <a:lnTo>
                    <a:pt x="3233339" y="8666783"/>
                  </a:lnTo>
                  <a:lnTo>
                    <a:pt x="3225560" y="8704883"/>
                  </a:lnTo>
                  <a:close/>
                </a:path>
                <a:path w="5528944" h="9429115">
                  <a:moveTo>
                    <a:pt x="3496747" y="8666783"/>
                  </a:moveTo>
                  <a:lnTo>
                    <a:pt x="3394981" y="8666783"/>
                  </a:lnTo>
                  <a:lnTo>
                    <a:pt x="3395111" y="8641383"/>
                  </a:lnTo>
                  <a:lnTo>
                    <a:pt x="3497187" y="8641383"/>
                  </a:lnTo>
                  <a:lnTo>
                    <a:pt x="3496747" y="8666783"/>
                  </a:lnTo>
                  <a:close/>
                </a:path>
                <a:path w="5528944" h="9429115">
                  <a:moveTo>
                    <a:pt x="4656020" y="8730283"/>
                  </a:moveTo>
                  <a:lnTo>
                    <a:pt x="4602537" y="8730283"/>
                  </a:lnTo>
                  <a:lnTo>
                    <a:pt x="4622297" y="8704883"/>
                  </a:lnTo>
                  <a:lnTo>
                    <a:pt x="4640129" y="8666783"/>
                  </a:lnTo>
                  <a:lnTo>
                    <a:pt x="4703904" y="8666783"/>
                  </a:lnTo>
                  <a:lnTo>
                    <a:pt x="4718026" y="8641383"/>
                  </a:lnTo>
                  <a:lnTo>
                    <a:pt x="4778633" y="8641383"/>
                  </a:lnTo>
                  <a:lnTo>
                    <a:pt x="4735248" y="8666783"/>
                  </a:lnTo>
                  <a:lnTo>
                    <a:pt x="4694747" y="8704883"/>
                  </a:lnTo>
                  <a:lnTo>
                    <a:pt x="4656020" y="8730283"/>
                  </a:lnTo>
                  <a:close/>
                </a:path>
                <a:path w="5528944" h="9429115">
                  <a:moveTo>
                    <a:pt x="5245841" y="8704883"/>
                  </a:moveTo>
                  <a:lnTo>
                    <a:pt x="5157804" y="8704883"/>
                  </a:lnTo>
                  <a:lnTo>
                    <a:pt x="5119722" y="8641383"/>
                  </a:lnTo>
                  <a:lnTo>
                    <a:pt x="5316788" y="8641383"/>
                  </a:lnTo>
                  <a:lnTo>
                    <a:pt x="5292893" y="8666783"/>
                  </a:lnTo>
                  <a:lnTo>
                    <a:pt x="5255169" y="8666783"/>
                  </a:lnTo>
                  <a:lnTo>
                    <a:pt x="5245841" y="8704883"/>
                  </a:lnTo>
                  <a:close/>
                </a:path>
                <a:path w="5528944" h="9429115">
                  <a:moveTo>
                    <a:pt x="301819" y="8704883"/>
                  </a:moveTo>
                  <a:lnTo>
                    <a:pt x="200617" y="8704883"/>
                  </a:lnTo>
                  <a:lnTo>
                    <a:pt x="174912" y="8666783"/>
                  </a:lnTo>
                  <a:lnTo>
                    <a:pt x="296651" y="8666783"/>
                  </a:lnTo>
                  <a:lnTo>
                    <a:pt x="301819" y="8704883"/>
                  </a:lnTo>
                  <a:close/>
                </a:path>
                <a:path w="5528944" h="9429115">
                  <a:moveTo>
                    <a:pt x="496434" y="8704883"/>
                  </a:moveTo>
                  <a:lnTo>
                    <a:pt x="486119" y="8704883"/>
                  </a:lnTo>
                  <a:lnTo>
                    <a:pt x="491365" y="8666783"/>
                  </a:lnTo>
                  <a:lnTo>
                    <a:pt x="496434" y="8704883"/>
                  </a:lnTo>
                  <a:close/>
                </a:path>
                <a:path w="5528944" h="9429115">
                  <a:moveTo>
                    <a:pt x="613693" y="8704883"/>
                  </a:moveTo>
                  <a:lnTo>
                    <a:pt x="610283" y="8666783"/>
                  </a:lnTo>
                  <a:lnTo>
                    <a:pt x="618578" y="8666783"/>
                  </a:lnTo>
                  <a:lnTo>
                    <a:pt x="613693" y="8704883"/>
                  </a:lnTo>
                  <a:close/>
                </a:path>
                <a:path w="5528944" h="9429115">
                  <a:moveTo>
                    <a:pt x="2091244" y="8704883"/>
                  </a:moveTo>
                  <a:lnTo>
                    <a:pt x="2025218" y="8704883"/>
                  </a:lnTo>
                  <a:lnTo>
                    <a:pt x="2043634" y="8666783"/>
                  </a:lnTo>
                  <a:lnTo>
                    <a:pt x="2088740" y="8666783"/>
                  </a:lnTo>
                  <a:lnTo>
                    <a:pt x="2091244" y="8704883"/>
                  </a:lnTo>
                  <a:close/>
                </a:path>
                <a:path w="5528944" h="9429115">
                  <a:moveTo>
                    <a:pt x="3097249" y="8704883"/>
                  </a:moveTo>
                  <a:lnTo>
                    <a:pt x="3089963" y="8666783"/>
                  </a:lnTo>
                  <a:lnTo>
                    <a:pt x="3105396" y="8666783"/>
                  </a:lnTo>
                  <a:lnTo>
                    <a:pt x="3097249" y="8704883"/>
                  </a:lnTo>
                  <a:close/>
                </a:path>
                <a:path w="5528944" h="9429115">
                  <a:moveTo>
                    <a:pt x="4497976" y="8704883"/>
                  </a:moveTo>
                  <a:lnTo>
                    <a:pt x="4398959" y="8704883"/>
                  </a:lnTo>
                  <a:lnTo>
                    <a:pt x="4399991" y="8666783"/>
                  </a:lnTo>
                  <a:lnTo>
                    <a:pt x="4494016" y="8666783"/>
                  </a:lnTo>
                  <a:lnTo>
                    <a:pt x="4497976" y="8704883"/>
                  </a:lnTo>
                  <a:close/>
                </a:path>
                <a:path w="5528944" h="9429115">
                  <a:moveTo>
                    <a:pt x="5016220" y="8704883"/>
                  </a:moveTo>
                  <a:lnTo>
                    <a:pt x="4926821" y="8704883"/>
                  </a:lnTo>
                  <a:lnTo>
                    <a:pt x="4948513" y="8666783"/>
                  </a:lnTo>
                  <a:lnTo>
                    <a:pt x="5027246" y="8666783"/>
                  </a:lnTo>
                  <a:lnTo>
                    <a:pt x="5016220" y="8704883"/>
                  </a:lnTo>
                  <a:close/>
                </a:path>
                <a:path w="5528944" h="9429115">
                  <a:moveTo>
                    <a:pt x="5481342" y="8704883"/>
                  </a:moveTo>
                  <a:lnTo>
                    <a:pt x="5410342" y="8704883"/>
                  </a:lnTo>
                  <a:lnTo>
                    <a:pt x="5423157" y="8666783"/>
                  </a:lnTo>
                  <a:lnTo>
                    <a:pt x="5493177" y="8666783"/>
                  </a:lnTo>
                  <a:lnTo>
                    <a:pt x="5481342" y="8704883"/>
                  </a:lnTo>
                  <a:close/>
                </a:path>
                <a:path w="5528944" h="9429115">
                  <a:moveTo>
                    <a:pt x="377391" y="8730283"/>
                  </a:moveTo>
                  <a:lnTo>
                    <a:pt x="338326" y="8730283"/>
                  </a:lnTo>
                  <a:lnTo>
                    <a:pt x="344355" y="8704883"/>
                  </a:lnTo>
                  <a:lnTo>
                    <a:pt x="370572" y="8704883"/>
                  </a:lnTo>
                  <a:lnTo>
                    <a:pt x="377391" y="8730283"/>
                  </a:lnTo>
                  <a:close/>
                </a:path>
                <a:path w="5528944" h="9429115">
                  <a:moveTo>
                    <a:pt x="1319867" y="8730283"/>
                  </a:moveTo>
                  <a:lnTo>
                    <a:pt x="1243215" y="8730283"/>
                  </a:lnTo>
                  <a:lnTo>
                    <a:pt x="1245082" y="8704883"/>
                  </a:lnTo>
                  <a:lnTo>
                    <a:pt x="1344889" y="8704883"/>
                  </a:lnTo>
                  <a:lnTo>
                    <a:pt x="1319867" y="8730283"/>
                  </a:lnTo>
                  <a:close/>
                </a:path>
                <a:path w="5528944" h="9429115">
                  <a:moveTo>
                    <a:pt x="1614796" y="8730283"/>
                  </a:moveTo>
                  <a:lnTo>
                    <a:pt x="1572607" y="8730283"/>
                  </a:lnTo>
                  <a:lnTo>
                    <a:pt x="1577451" y="8704883"/>
                  </a:lnTo>
                  <a:lnTo>
                    <a:pt x="1610270" y="8704883"/>
                  </a:lnTo>
                  <a:lnTo>
                    <a:pt x="1614796" y="8730283"/>
                  </a:lnTo>
                  <a:close/>
                </a:path>
                <a:path w="5528944" h="9429115">
                  <a:moveTo>
                    <a:pt x="2076346" y="8730283"/>
                  </a:moveTo>
                  <a:lnTo>
                    <a:pt x="2027633" y="8730283"/>
                  </a:lnTo>
                  <a:lnTo>
                    <a:pt x="2002472" y="8704883"/>
                  </a:lnTo>
                  <a:lnTo>
                    <a:pt x="2092095" y="8704883"/>
                  </a:lnTo>
                  <a:lnTo>
                    <a:pt x="2076346" y="8730283"/>
                  </a:lnTo>
                  <a:close/>
                </a:path>
                <a:path w="5528944" h="9429115">
                  <a:moveTo>
                    <a:pt x="2570043" y="8730283"/>
                  </a:moveTo>
                  <a:lnTo>
                    <a:pt x="2519128" y="8730283"/>
                  </a:lnTo>
                  <a:lnTo>
                    <a:pt x="2514210" y="8704883"/>
                  </a:lnTo>
                  <a:lnTo>
                    <a:pt x="2565115" y="8704883"/>
                  </a:lnTo>
                  <a:lnTo>
                    <a:pt x="2570043" y="8730283"/>
                  </a:lnTo>
                  <a:close/>
                </a:path>
                <a:path w="5528944" h="9429115">
                  <a:moveTo>
                    <a:pt x="2821913" y="8730283"/>
                  </a:moveTo>
                  <a:lnTo>
                    <a:pt x="2769156" y="8730283"/>
                  </a:lnTo>
                  <a:lnTo>
                    <a:pt x="2750561" y="8704883"/>
                  </a:lnTo>
                  <a:lnTo>
                    <a:pt x="2804060" y="8704883"/>
                  </a:lnTo>
                  <a:lnTo>
                    <a:pt x="2821913" y="8730283"/>
                  </a:lnTo>
                  <a:close/>
                </a:path>
                <a:path w="5528944" h="9429115">
                  <a:moveTo>
                    <a:pt x="3342517" y="8730283"/>
                  </a:moveTo>
                  <a:lnTo>
                    <a:pt x="3276792" y="8730283"/>
                  </a:lnTo>
                  <a:lnTo>
                    <a:pt x="3278443" y="8704883"/>
                  </a:lnTo>
                  <a:lnTo>
                    <a:pt x="3339840" y="8704883"/>
                  </a:lnTo>
                  <a:lnTo>
                    <a:pt x="3342517" y="8730283"/>
                  </a:lnTo>
                  <a:close/>
                </a:path>
                <a:path w="5528944" h="9429115">
                  <a:moveTo>
                    <a:pt x="4936901" y="8730283"/>
                  </a:moveTo>
                  <a:lnTo>
                    <a:pt x="4878185" y="8730283"/>
                  </a:lnTo>
                  <a:lnTo>
                    <a:pt x="4895516" y="8704883"/>
                  </a:lnTo>
                  <a:lnTo>
                    <a:pt x="4953476" y="8704883"/>
                  </a:lnTo>
                  <a:lnTo>
                    <a:pt x="4936901" y="8730283"/>
                  </a:lnTo>
                  <a:close/>
                </a:path>
                <a:path w="5528944" h="9429115">
                  <a:moveTo>
                    <a:pt x="5452936" y="8730283"/>
                  </a:moveTo>
                  <a:lnTo>
                    <a:pt x="5365661" y="8730283"/>
                  </a:lnTo>
                  <a:lnTo>
                    <a:pt x="5382435" y="8704883"/>
                  </a:lnTo>
                  <a:lnTo>
                    <a:pt x="5467925" y="8704883"/>
                  </a:lnTo>
                  <a:lnTo>
                    <a:pt x="5452936" y="8730283"/>
                  </a:lnTo>
                  <a:close/>
                </a:path>
                <a:path w="5528944" h="9429115">
                  <a:moveTo>
                    <a:pt x="371914" y="8768383"/>
                  </a:moveTo>
                  <a:lnTo>
                    <a:pt x="339344" y="8768383"/>
                  </a:lnTo>
                  <a:lnTo>
                    <a:pt x="335634" y="8730283"/>
                  </a:lnTo>
                  <a:lnTo>
                    <a:pt x="378279" y="8730283"/>
                  </a:lnTo>
                  <a:lnTo>
                    <a:pt x="371914" y="8768383"/>
                  </a:lnTo>
                  <a:close/>
                </a:path>
                <a:path w="5528944" h="9429115">
                  <a:moveTo>
                    <a:pt x="2246053" y="8768383"/>
                  </a:moveTo>
                  <a:lnTo>
                    <a:pt x="2215182" y="8768383"/>
                  </a:lnTo>
                  <a:lnTo>
                    <a:pt x="2220578" y="8730283"/>
                  </a:lnTo>
                  <a:lnTo>
                    <a:pt x="2253265" y="8730283"/>
                  </a:lnTo>
                  <a:lnTo>
                    <a:pt x="2246053" y="8768383"/>
                  </a:lnTo>
                  <a:close/>
                </a:path>
                <a:path w="5528944" h="9429115">
                  <a:moveTo>
                    <a:pt x="3074344" y="8768383"/>
                  </a:moveTo>
                  <a:lnTo>
                    <a:pt x="3060563" y="8730283"/>
                  </a:lnTo>
                  <a:lnTo>
                    <a:pt x="3079976" y="8730283"/>
                  </a:lnTo>
                  <a:lnTo>
                    <a:pt x="3074344" y="8768383"/>
                  </a:lnTo>
                  <a:close/>
                </a:path>
                <a:path w="5528944" h="9429115">
                  <a:moveTo>
                    <a:pt x="3581690" y="8768383"/>
                  </a:moveTo>
                  <a:lnTo>
                    <a:pt x="3500278" y="8768383"/>
                  </a:lnTo>
                  <a:lnTo>
                    <a:pt x="3496427" y="8730283"/>
                  </a:lnTo>
                  <a:lnTo>
                    <a:pt x="3596200" y="8730283"/>
                  </a:lnTo>
                  <a:lnTo>
                    <a:pt x="3581690" y="8768383"/>
                  </a:lnTo>
                  <a:close/>
                </a:path>
                <a:path w="5528944" h="9429115">
                  <a:moveTo>
                    <a:pt x="3849907" y="8768383"/>
                  </a:moveTo>
                  <a:lnTo>
                    <a:pt x="3794502" y="8768383"/>
                  </a:lnTo>
                  <a:lnTo>
                    <a:pt x="3792342" y="8730283"/>
                  </a:lnTo>
                  <a:lnTo>
                    <a:pt x="3853706" y="8730283"/>
                  </a:lnTo>
                  <a:lnTo>
                    <a:pt x="3849907" y="8768383"/>
                  </a:lnTo>
                  <a:close/>
                </a:path>
                <a:path w="5528944" h="9429115">
                  <a:moveTo>
                    <a:pt x="4068447" y="8768383"/>
                  </a:moveTo>
                  <a:lnTo>
                    <a:pt x="4024911" y="8768383"/>
                  </a:lnTo>
                  <a:lnTo>
                    <a:pt x="4009670" y="8730283"/>
                  </a:lnTo>
                  <a:lnTo>
                    <a:pt x="4072803" y="8730283"/>
                  </a:lnTo>
                  <a:lnTo>
                    <a:pt x="4068447" y="8768383"/>
                  </a:lnTo>
                  <a:close/>
                </a:path>
                <a:path w="5528944" h="9429115">
                  <a:moveTo>
                    <a:pt x="4376675" y="8768383"/>
                  </a:moveTo>
                  <a:lnTo>
                    <a:pt x="4340755" y="8768383"/>
                  </a:lnTo>
                  <a:lnTo>
                    <a:pt x="4342065" y="8730283"/>
                  </a:lnTo>
                  <a:lnTo>
                    <a:pt x="4374771" y="8730283"/>
                  </a:lnTo>
                  <a:lnTo>
                    <a:pt x="4376675" y="8768383"/>
                  </a:lnTo>
                  <a:close/>
                </a:path>
                <a:path w="5528944" h="9429115">
                  <a:moveTo>
                    <a:pt x="4647750" y="8768383"/>
                  </a:moveTo>
                  <a:lnTo>
                    <a:pt x="4553498" y="8768383"/>
                  </a:lnTo>
                  <a:lnTo>
                    <a:pt x="4579910" y="8730283"/>
                  </a:lnTo>
                  <a:lnTo>
                    <a:pt x="4643831" y="8730283"/>
                  </a:lnTo>
                  <a:lnTo>
                    <a:pt x="4647750" y="8768383"/>
                  </a:lnTo>
                  <a:close/>
                </a:path>
                <a:path w="5528944" h="9429115">
                  <a:moveTo>
                    <a:pt x="4896125" y="8768383"/>
                  </a:moveTo>
                  <a:lnTo>
                    <a:pt x="4799126" y="8768383"/>
                  </a:lnTo>
                  <a:lnTo>
                    <a:pt x="4804519" y="8730283"/>
                  </a:lnTo>
                  <a:lnTo>
                    <a:pt x="4920928" y="8730283"/>
                  </a:lnTo>
                  <a:lnTo>
                    <a:pt x="4896125" y="8768383"/>
                  </a:lnTo>
                  <a:close/>
                </a:path>
                <a:path w="5528944" h="9429115">
                  <a:moveTo>
                    <a:pt x="5084554" y="8768383"/>
                  </a:moveTo>
                  <a:lnTo>
                    <a:pt x="5045977" y="8768383"/>
                  </a:lnTo>
                  <a:lnTo>
                    <a:pt x="5051875" y="8730283"/>
                  </a:lnTo>
                  <a:lnTo>
                    <a:pt x="5083048" y="8730283"/>
                  </a:lnTo>
                  <a:lnTo>
                    <a:pt x="5084554" y="8768383"/>
                  </a:lnTo>
                  <a:close/>
                </a:path>
                <a:path w="5528944" h="9429115">
                  <a:moveTo>
                    <a:pt x="5406013" y="8768383"/>
                  </a:moveTo>
                  <a:lnTo>
                    <a:pt x="5312329" y="8768383"/>
                  </a:lnTo>
                  <a:lnTo>
                    <a:pt x="5330061" y="8730283"/>
                  </a:lnTo>
                  <a:lnTo>
                    <a:pt x="5410793" y="8730283"/>
                  </a:lnTo>
                  <a:lnTo>
                    <a:pt x="5406013" y="8768383"/>
                  </a:lnTo>
                  <a:close/>
                </a:path>
                <a:path w="5528944" h="9429115">
                  <a:moveTo>
                    <a:pt x="171736" y="8806483"/>
                  </a:moveTo>
                  <a:lnTo>
                    <a:pt x="18882" y="8806483"/>
                  </a:lnTo>
                  <a:lnTo>
                    <a:pt x="17343" y="8768383"/>
                  </a:lnTo>
                  <a:lnTo>
                    <a:pt x="175991" y="8768383"/>
                  </a:lnTo>
                  <a:lnTo>
                    <a:pt x="171736" y="8806483"/>
                  </a:lnTo>
                  <a:close/>
                </a:path>
                <a:path w="5528944" h="9429115">
                  <a:moveTo>
                    <a:pt x="674665" y="8806483"/>
                  </a:moveTo>
                  <a:lnTo>
                    <a:pt x="666282" y="8806483"/>
                  </a:lnTo>
                  <a:lnTo>
                    <a:pt x="662418" y="8768383"/>
                  </a:lnTo>
                  <a:lnTo>
                    <a:pt x="679216" y="8768383"/>
                  </a:lnTo>
                  <a:lnTo>
                    <a:pt x="674665" y="8806483"/>
                  </a:lnTo>
                  <a:close/>
                </a:path>
                <a:path w="5528944" h="9429115">
                  <a:moveTo>
                    <a:pt x="4183918" y="8806483"/>
                  </a:moveTo>
                  <a:lnTo>
                    <a:pt x="4133937" y="8806483"/>
                  </a:lnTo>
                  <a:lnTo>
                    <a:pt x="4136393" y="8768383"/>
                  </a:lnTo>
                  <a:lnTo>
                    <a:pt x="4164604" y="8768383"/>
                  </a:lnTo>
                  <a:lnTo>
                    <a:pt x="4183918" y="8806483"/>
                  </a:lnTo>
                  <a:close/>
                </a:path>
                <a:path w="5528944" h="9429115">
                  <a:moveTo>
                    <a:pt x="4682691" y="8806483"/>
                  </a:moveTo>
                  <a:lnTo>
                    <a:pt x="4549813" y="8806483"/>
                  </a:lnTo>
                  <a:lnTo>
                    <a:pt x="4541608" y="8768383"/>
                  </a:lnTo>
                  <a:lnTo>
                    <a:pt x="4670207" y="8768383"/>
                  </a:lnTo>
                  <a:lnTo>
                    <a:pt x="4682691" y="8806483"/>
                  </a:lnTo>
                  <a:close/>
                </a:path>
                <a:path w="5528944" h="9429115">
                  <a:moveTo>
                    <a:pt x="5365834" y="8806483"/>
                  </a:moveTo>
                  <a:lnTo>
                    <a:pt x="5325968" y="8806483"/>
                  </a:lnTo>
                  <a:lnTo>
                    <a:pt x="5319083" y="8768383"/>
                  </a:lnTo>
                  <a:lnTo>
                    <a:pt x="5372590" y="8768383"/>
                  </a:lnTo>
                  <a:lnTo>
                    <a:pt x="5365834" y="8806483"/>
                  </a:lnTo>
                  <a:close/>
                </a:path>
                <a:path w="5528944" h="9429115">
                  <a:moveTo>
                    <a:pt x="259828" y="8831883"/>
                  </a:moveTo>
                  <a:lnTo>
                    <a:pt x="225387" y="8831883"/>
                  </a:lnTo>
                  <a:lnTo>
                    <a:pt x="237291" y="8806483"/>
                  </a:lnTo>
                  <a:lnTo>
                    <a:pt x="248333" y="8806483"/>
                  </a:lnTo>
                  <a:lnTo>
                    <a:pt x="259828" y="8831883"/>
                  </a:lnTo>
                  <a:close/>
                </a:path>
                <a:path w="5528944" h="9429115">
                  <a:moveTo>
                    <a:pt x="795395" y="8831883"/>
                  </a:moveTo>
                  <a:lnTo>
                    <a:pt x="733442" y="8831883"/>
                  </a:lnTo>
                  <a:lnTo>
                    <a:pt x="738848" y="8806483"/>
                  </a:lnTo>
                  <a:lnTo>
                    <a:pt x="783909" y="8806483"/>
                  </a:lnTo>
                  <a:lnTo>
                    <a:pt x="795395" y="8831883"/>
                  </a:lnTo>
                  <a:close/>
                </a:path>
                <a:path w="5528944" h="9429115">
                  <a:moveTo>
                    <a:pt x="3428449" y="8831883"/>
                  </a:moveTo>
                  <a:lnTo>
                    <a:pt x="3393378" y="8831883"/>
                  </a:lnTo>
                  <a:lnTo>
                    <a:pt x="3393673" y="8806483"/>
                  </a:lnTo>
                  <a:lnTo>
                    <a:pt x="3426025" y="8806483"/>
                  </a:lnTo>
                  <a:lnTo>
                    <a:pt x="3428449" y="8831883"/>
                  </a:lnTo>
                  <a:close/>
                </a:path>
                <a:path w="5528944" h="9429115">
                  <a:moveTo>
                    <a:pt x="3976303" y="8831883"/>
                  </a:moveTo>
                  <a:lnTo>
                    <a:pt x="3913597" y="8831883"/>
                  </a:lnTo>
                  <a:lnTo>
                    <a:pt x="3930808" y="8806483"/>
                  </a:lnTo>
                  <a:lnTo>
                    <a:pt x="3961855" y="8806483"/>
                  </a:lnTo>
                  <a:lnTo>
                    <a:pt x="3976303" y="8831883"/>
                  </a:lnTo>
                  <a:close/>
                </a:path>
                <a:path w="5528944" h="9429115">
                  <a:moveTo>
                    <a:pt x="4212611" y="8869983"/>
                  </a:moveTo>
                  <a:lnTo>
                    <a:pt x="4084330" y="8869983"/>
                  </a:lnTo>
                  <a:lnTo>
                    <a:pt x="4105395" y="8831883"/>
                  </a:lnTo>
                  <a:lnTo>
                    <a:pt x="4121268" y="8806483"/>
                  </a:lnTo>
                  <a:lnTo>
                    <a:pt x="4217306" y="8806483"/>
                  </a:lnTo>
                  <a:lnTo>
                    <a:pt x="4221707" y="8831883"/>
                  </a:lnTo>
                  <a:lnTo>
                    <a:pt x="4212611" y="8869983"/>
                  </a:lnTo>
                  <a:close/>
                </a:path>
                <a:path w="5528944" h="9429115">
                  <a:moveTo>
                    <a:pt x="4733798" y="8831883"/>
                  </a:moveTo>
                  <a:lnTo>
                    <a:pt x="4665452" y="8831883"/>
                  </a:lnTo>
                  <a:lnTo>
                    <a:pt x="4642502" y="8806483"/>
                  </a:lnTo>
                  <a:lnTo>
                    <a:pt x="4720830" y="8806483"/>
                  </a:lnTo>
                  <a:lnTo>
                    <a:pt x="4733798" y="8831883"/>
                  </a:lnTo>
                  <a:close/>
                </a:path>
                <a:path w="5528944" h="9429115">
                  <a:moveTo>
                    <a:pt x="5191674" y="8831883"/>
                  </a:moveTo>
                  <a:lnTo>
                    <a:pt x="5170313" y="8831883"/>
                  </a:lnTo>
                  <a:lnTo>
                    <a:pt x="5171131" y="8806483"/>
                  </a:lnTo>
                  <a:lnTo>
                    <a:pt x="5178073" y="8806483"/>
                  </a:lnTo>
                  <a:lnTo>
                    <a:pt x="5191674" y="8831883"/>
                  </a:lnTo>
                  <a:close/>
                </a:path>
                <a:path w="5528944" h="9429115">
                  <a:moveTo>
                    <a:pt x="290766" y="8869983"/>
                  </a:moveTo>
                  <a:lnTo>
                    <a:pt x="221996" y="8869983"/>
                  </a:lnTo>
                  <a:lnTo>
                    <a:pt x="218365" y="8831883"/>
                  </a:lnTo>
                  <a:lnTo>
                    <a:pt x="293285" y="8831883"/>
                  </a:lnTo>
                  <a:lnTo>
                    <a:pt x="290766" y="8869983"/>
                  </a:lnTo>
                  <a:close/>
                </a:path>
                <a:path w="5528944" h="9429115">
                  <a:moveTo>
                    <a:pt x="581078" y="8869983"/>
                  </a:moveTo>
                  <a:lnTo>
                    <a:pt x="544666" y="8869983"/>
                  </a:lnTo>
                  <a:lnTo>
                    <a:pt x="542965" y="8831883"/>
                  </a:lnTo>
                  <a:lnTo>
                    <a:pt x="583307" y="8831883"/>
                  </a:lnTo>
                  <a:lnTo>
                    <a:pt x="581078" y="8869983"/>
                  </a:lnTo>
                  <a:close/>
                </a:path>
                <a:path w="5528944" h="9429115">
                  <a:moveTo>
                    <a:pt x="1067700" y="8869983"/>
                  </a:moveTo>
                  <a:lnTo>
                    <a:pt x="1002029" y="8869983"/>
                  </a:lnTo>
                  <a:lnTo>
                    <a:pt x="1015877" y="8831883"/>
                  </a:lnTo>
                  <a:lnTo>
                    <a:pt x="1066884" y="8831883"/>
                  </a:lnTo>
                  <a:lnTo>
                    <a:pt x="1067700" y="8869983"/>
                  </a:lnTo>
                  <a:close/>
                </a:path>
                <a:path w="5528944" h="9429115">
                  <a:moveTo>
                    <a:pt x="1314090" y="8869983"/>
                  </a:moveTo>
                  <a:lnTo>
                    <a:pt x="1258639" y="8869983"/>
                  </a:lnTo>
                  <a:lnTo>
                    <a:pt x="1260406" y="8831883"/>
                  </a:lnTo>
                  <a:lnTo>
                    <a:pt x="1301771" y="8831883"/>
                  </a:lnTo>
                  <a:lnTo>
                    <a:pt x="1314090" y="8869983"/>
                  </a:lnTo>
                  <a:close/>
                </a:path>
                <a:path w="5528944" h="9429115">
                  <a:moveTo>
                    <a:pt x="1563327" y="8869983"/>
                  </a:moveTo>
                  <a:lnTo>
                    <a:pt x="1519618" y="8869983"/>
                  </a:lnTo>
                  <a:lnTo>
                    <a:pt x="1523277" y="8831883"/>
                  </a:lnTo>
                  <a:lnTo>
                    <a:pt x="1560849" y="8831883"/>
                  </a:lnTo>
                  <a:lnTo>
                    <a:pt x="1563327" y="8869983"/>
                  </a:lnTo>
                  <a:close/>
                </a:path>
                <a:path w="5528944" h="9429115">
                  <a:moveTo>
                    <a:pt x="3979091" y="8869983"/>
                  </a:moveTo>
                  <a:lnTo>
                    <a:pt x="3932467" y="8869983"/>
                  </a:lnTo>
                  <a:lnTo>
                    <a:pt x="3927746" y="8831883"/>
                  </a:lnTo>
                  <a:lnTo>
                    <a:pt x="3984097" y="8831883"/>
                  </a:lnTo>
                  <a:lnTo>
                    <a:pt x="3979091" y="8869983"/>
                  </a:lnTo>
                  <a:close/>
                </a:path>
                <a:path w="5528944" h="9429115">
                  <a:moveTo>
                    <a:pt x="4751637" y="8869983"/>
                  </a:moveTo>
                  <a:lnTo>
                    <a:pt x="4736655" y="8869983"/>
                  </a:lnTo>
                  <a:lnTo>
                    <a:pt x="4718360" y="8831883"/>
                  </a:lnTo>
                  <a:lnTo>
                    <a:pt x="4757388" y="8831883"/>
                  </a:lnTo>
                  <a:lnTo>
                    <a:pt x="4751637" y="8869983"/>
                  </a:lnTo>
                  <a:close/>
                </a:path>
                <a:path w="5528944" h="9429115">
                  <a:moveTo>
                    <a:pt x="5199754" y="8869983"/>
                  </a:moveTo>
                  <a:lnTo>
                    <a:pt x="5173733" y="8869983"/>
                  </a:lnTo>
                  <a:lnTo>
                    <a:pt x="5167975" y="8831883"/>
                  </a:lnTo>
                  <a:lnTo>
                    <a:pt x="5202698" y="8831883"/>
                  </a:lnTo>
                  <a:lnTo>
                    <a:pt x="5199754" y="8869983"/>
                  </a:lnTo>
                  <a:close/>
                </a:path>
                <a:path w="5528944" h="9429115">
                  <a:moveTo>
                    <a:pt x="3283490" y="8895383"/>
                  </a:moveTo>
                  <a:lnTo>
                    <a:pt x="3249562" y="8895383"/>
                  </a:lnTo>
                  <a:lnTo>
                    <a:pt x="3261603" y="8869983"/>
                  </a:lnTo>
                  <a:lnTo>
                    <a:pt x="3272359" y="8869983"/>
                  </a:lnTo>
                  <a:lnTo>
                    <a:pt x="3283490" y="8895383"/>
                  </a:lnTo>
                  <a:close/>
                </a:path>
                <a:path w="5528944" h="9429115">
                  <a:moveTo>
                    <a:pt x="3561589" y="8895383"/>
                  </a:moveTo>
                  <a:lnTo>
                    <a:pt x="3519889" y="8895383"/>
                  </a:lnTo>
                  <a:lnTo>
                    <a:pt x="3539601" y="8869983"/>
                  </a:lnTo>
                  <a:lnTo>
                    <a:pt x="3562375" y="8869983"/>
                  </a:lnTo>
                  <a:lnTo>
                    <a:pt x="3561589" y="8895383"/>
                  </a:lnTo>
                  <a:close/>
                </a:path>
                <a:path w="5528944" h="9429115">
                  <a:moveTo>
                    <a:pt x="3829745" y="8895383"/>
                  </a:moveTo>
                  <a:lnTo>
                    <a:pt x="3748742" y="8895383"/>
                  </a:lnTo>
                  <a:lnTo>
                    <a:pt x="3751120" y="8869983"/>
                  </a:lnTo>
                  <a:lnTo>
                    <a:pt x="3807995" y="8869983"/>
                  </a:lnTo>
                  <a:lnTo>
                    <a:pt x="3829745" y="8895383"/>
                  </a:lnTo>
                  <a:close/>
                </a:path>
                <a:path w="5528944" h="9429115">
                  <a:moveTo>
                    <a:pt x="4103124" y="8895383"/>
                  </a:moveTo>
                  <a:lnTo>
                    <a:pt x="4031674" y="8895383"/>
                  </a:lnTo>
                  <a:lnTo>
                    <a:pt x="4037116" y="8869983"/>
                  </a:lnTo>
                  <a:lnTo>
                    <a:pt x="4123771" y="8869983"/>
                  </a:lnTo>
                  <a:lnTo>
                    <a:pt x="4103124" y="8895383"/>
                  </a:lnTo>
                  <a:close/>
                </a:path>
                <a:path w="5528944" h="9429115">
                  <a:moveTo>
                    <a:pt x="192987" y="8971583"/>
                  </a:moveTo>
                  <a:lnTo>
                    <a:pt x="28485" y="8971583"/>
                  </a:lnTo>
                  <a:lnTo>
                    <a:pt x="21976" y="8933483"/>
                  </a:lnTo>
                  <a:lnTo>
                    <a:pt x="18162" y="8933483"/>
                  </a:lnTo>
                  <a:lnTo>
                    <a:pt x="30889" y="8895383"/>
                  </a:lnTo>
                  <a:lnTo>
                    <a:pt x="142433" y="8895383"/>
                  </a:lnTo>
                  <a:lnTo>
                    <a:pt x="169308" y="8933483"/>
                  </a:lnTo>
                  <a:lnTo>
                    <a:pt x="192987" y="8971583"/>
                  </a:lnTo>
                  <a:close/>
                </a:path>
                <a:path w="5528944" h="9429115">
                  <a:moveTo>
                    <a:pt x="404519" y="8933483"/>
                  </a:moveTo>
                  <a:lnTo>
                    <a:pt x="394172" y="8933483"/>
                  </a:lnTo>
                  <a:lnTo>
                    <a:pt x="396333" y="8895383"/>
                  </a:lnTo>
                  <a:lnTo>
                    <a:pt x="400590" y="8895383"/>
                  </a:lnTo>
                  <a:lnTo>
                    <a:pt x="404519" y="8933483"/>
                  </a:lnTo>
                  <a:close/>
                </a:path>
                <a:path w="5528944" h="9429115">
                  <a:moveTo>
                    <a:pt x="1705285" y="8933483"/>
                  </a:moveTo>
                  <a:lnTo>
                    <a:pt x="1618669" y="8933483"/>
                  </a:lnTo>
                  <a:lnTo>
                    <a:pt x="1624605" y="8895383"/>
                  </a:lnTo>
                  <a:lnTo>
                    <a:pt x="1689078" y="8895383"/>
                  </a:lnTo>
                  <a:lnTo>
                    <a:pt x="1705285" y="8933483"/>
                  </a:lnTo>
                  <a:close/>
                </a:path>
                <a:path w="5528944" h="9429115">
                  <a:moveTo>
                    <a:pt x="3266386" y="8933483"/>
                  </a:moveTo>
                  <a:lnTo>
                    <a:pt x="3217499" y="8933483"/>
                  </a:lnTo>
                  <a:lnTo>
                    <a:pt x="3228233" y="8895383"/>
                  </a:lnTo>
                  <a:lnTo>
                    <a:pt x="3286826" y="8895383"/>
                  </a:lnTo>
                  <a:lnTo>
                    <a:pt x="3266386" y="8933483"/>
                  </a:lnTo>
                  <a:close/>
                </a:path>
                <a:path w="5528944" h="9429115">
                  <a:moveTo>
                    <a:pt x="3507384" y="8933483"/>
                  </a:moveTo>
                  <a:lnTo>
                    <a:pt x="3470360" y="8933483"/>
                  </a:lnTo>
                  <a:lnTo>
                    <a:pt x="3485412" y="8895383"/>
                  </a:lnTo>
                  <a:lnTo>
                    <a:pt x="3525326" y="8895383"/>
                  </a:lnTo>
                  <a:lnTo>
                    <a:pt x="3507384" y="8933483"/>
                  </a:lnTo>
                  <a:close/>
                </a:path>
                <a:path w="5528944" h="9429115">
                  <a:moveTo>
                    <a:pt x="3851497" y="8933483"/>
                  </a:moveTo>
                  <a:lnTo>
                    <a:pt x="3843687" y="8933483"/>
                  </a:lnTo>
                  <a:lnTo>
                    <a:pt x="3756552" y="8895383"/>
                  </a:lnTo>
                  <a:lnTo>
                    <a:pt x="3851101" y="8895383"/>
                  </a:lnTo>
                  <a:lnTo>
                    <a:pt x="3851497" y="8933483"/>
                  </a:lnTo>
                  <a:close/>
                </a:path>
                <a:path w="5528944" h="9429115">
                  <a:moveTo>
                    <a:pt x="4364985" y="8933483"/>
                  </a:moveTo>
                  <a:lnTo>
                    <a:pt x="4243108" y="8933483"/>
                  </a:lnTo>
                  <a:lnTo>
                    <a:pt x="4356733" y="8895383"/>
                  </a:lnTo>
                  <a:lnTo>
                    <a:pt x="4363806" y="8895383"/>
                  </a:lnTo>
                  <a:lnTo>
                    <a:pt x="4364985" y="8933483"/>
                  </a:lnTo>
                  <a:close/>
                </a:path>
                <a:path w="5528944" h="9429115">
                  <a:moveTo>
                    <a:pt x="4641705" y="8933483"/>
                  </a:moveTo>
                  <a:lnTo>
                    <a:pt x="4534543" y="8933483"/>
                  </a:lnTo>
                  <a:lnTo>
                    <a:pt x="4531800" y="8895383"/>
                  </a:lnTo>
                  <a:lnTo>
                    <a:pt x="4635753" y="8895383"/>
                  </a:lnTo>
                  <a:lnTo>
                    <a:pt x="4641705" y="8933483"/>
                  </a:lnTo>
                  <a:close/>
                </a:path>
                <a:path w="5528944" h="9429115">
                  <a:moveTo>
                    <a:pt x="387166" y="8971583"/>
                  </a:moveTo>
                  <a:lnTo>
                    <a:pt x="378980" y="8933483"/>
                  </a:lnTo>
                  <a:lnTo>
                    <a:pt x="403767" y="8933483"/>
                  </a:lnTo>
                  <a:lnTo>
                    <a:pt x="387166" y="8971583"/>
                  </a:lnTo>
                  <a:close/>
                </a:path>
                <a:path w="5528944" h="9429115">
                  <a:moveTo>
                    <a:pt x="967764" y="8971583"/>
                  </a:moveTo>
                  <a:lnTo>
                    <a:pt x="934529" y="8971583"/>
                  </a:lnTo>
                  <a:lnTo>
                    <a:pt x="938397" y="8933483"/>
                  </a:lnTo>
                  <a:lnTo>
                    <a:pt x="960660" y="8933483"/>
                  </a:lnTo>
                  <a:lnTo>
                    <a:pt x="967764" y="8971583"/>
                  </a:lnTo>
                  <a:close/>
                </a:path>
                <a:path w="5528944" h="9429115">
                  <a:moveTo>
                    <a:pt x="1170064" y="8971583"/>
                  </a:moveTo>
                  <a:lnTo>
                    <a:pt x="1129754" y="8971583"/>
                  </a:lnTo>
                  <a:lnTo>
                    <a:pt x="1132247" y="8933483"/>
                  </a:lnTo>
                  <a:lnTo>
                    <a:pt x="1164803" y="8933483"/>
                  </a:lnTo>
                  <a:lnTo>
                    <a:pt x="1170064" y="8971583"/>
                  </a:lnTo>
                  <a:close/>
                </a:path>
                <a:path w="5528944" h="9429115">
                  <a:moveTo>
                    <a:pt x="1469614" y="8971583"/>
                  </a:moveTo>
                  <a:lnTo>
                    <a:pt x="1379663" y="8971583"/>
                  </a:lnTo>
                  <a:lnTo>
                    <a:pt x="1378902" y="8933483"/>
                  </a:lnTo>
                  <a:lnTo>
                    <a:pt x="1459238" y="8933483"/>
                  </a:lnTo>
                  <a:lnTo>
                    <a:pt x="1469614" y="8971583"/>
                  </a:lnTo>
                  <a:close/>
                </a:path>
                <a:path w="5528944" h="9429115">
                  <a:moveTo>
                    <a:pt x="1697232" y="8971583"/>
                  </a:moveTo>
                  <a:lnTo>
                    <a:pt x="1625691" y="8971583"/>
                  </a:lnTo>
                  <a:lnTo>
                    <a:pt x="1619320" y="8933483"/>
                  </a:lnTo>
                  <a:lnTo>
                    <a:pt x="1718901" y="8933483"/>
                  </a:lnTo>
                  <a:lnTo>
                    <a:pt x="1697232" y="8971583"/>
                  </a:lnTo>
                  <a:close/>
                </a:path>
                <a:path w="5528944" h="9429115">
                  <a:moveTo>
                    <a:pt x="1957175" y="8971583"/>
                  </a:moveTo>
                  <a:lnTo>
                    <a:pt x="1891728" y="8971583"/>
                  </a:lnTo>
                  <a:lnTo>
                    <a:pt x="1887602" y="8933483"/>
                  </a:lnTo>
                  <a:lnTo>
                    <a:pt x="1959314" y="8933483"/>
                  </a:lnTo>
                  <a:lnTo>
                    <a:pt x="1957175" y="8971583"/>
                  </a:lnTo>
                  <a:close/>
                </a:path>
                <a:path w="5528944" h="9429115">
                  <a:moveTo>
                    <a:pt x="2638156" y="8971583"/>
                  </a:moveTo>
                  <a:lnTo>
                    <a:pt x="2607795" y="8971583"/>
                  </a:lnTo>
                  <a:lnTo>
                    <a:pt x="2609831" y="8933483"/>
                  </a:lnTo>
                  <a:lnTo>
                    <a:pt x="2640245" y="8933483"/>
                  </a:lnTo>
                  <a:lnTo>
                    <a:pt x="2638156" y="8971583"/>
                  </a:lnTo>
                  <a:close/>
                </a:path>
                <a:path w="5528944" h="9429115">
                  <a:moveTo>
                    <a:pt x="3226499" y="8971583"/>
                  </a:moveTo>
                  <a:lnTo>
                    <a:pt x="3153385" y="8971583"/>
                  </a:lnTo>
                  <a:lnTo>
                    <a:pt x="3156075" y="8933483"/>
                  </a:lnTo>
                  <a:lnTo>
                    <a:pt x="3246046" y="8933483"/>
                  </a:lnTo>
                  <a:lnTo>
                    <a:pt x="3226499" y="8971583"/>
                  </a:lnTo>
                  <a:close/>
                </a:path>
                <a:path w="5528944" h="9429115">
                  <a:moveTo>
                    <a:pt x="3666700" y="8971583"/>
                  </a:moveTo>
                  <a:lnTo>
                    <a:pt x="3640569" y="8971583"/>
                  </a:lnTo>
                  <a:lnTo>
                    <a:pt x="3646305" y="8933483"/>
                  </a:lnTo>
                  <a:lnTo>
                    <a:pt x="3659766" y="8933483"/>
                  </a:lnTo>
                  <a:lnTo>
                    <a:pt x="3666700" y="8971583"/>
                  </a:lnTo>
                  <a:close/>
                </a:path>
                <a:path w="5528944" h="9429115">
                  <a:moveTo>
                    <a:pt x="4700956" y="8971583"/>
                  </a:moveTo>
                  <a:lnTo>
                    <a:pt x="4619802" y="8971583"/>
                  </a:lnTo>
                  <a:lnTo>
                    <a:pt x="4593193" y="8933483"/>
                  </a:lnTo>
                  <a:lnTo>
                    <a:pt x="4679867" y="8933483"/>
                  </a:lnTo>
                  <a:lnTo>
                    <a:pt x="4700956" y="8971583"/>
                  </a:lnTo>
                  <a:close/>
                </a:path>
                <a:path w="5528944" h="9429115">
                  <a:moveTo>
                    <a:pt x="4800920" y="8971583"/>
                  </a:moveTo>
                  <a:lnTo>
                    <a:pt x="4722745" y="8971583"/>
                  </a:lnTo>
                  <a:lnTo>
                    <a:pt x="4745153" y="8933483"/>
                  </a:lnTo>
                  <a:lnTo>
                    <a:pt x="4813034" y="8933483"/>
                  </a:lnTo>
                  <a:lnTo>
                    <a:pt x="4800920" y="8971583"/>
                  </a:lnTo>
                  <a:close/>
                </a:path>
                <a:path w="5528944" h="9429115">
                  <a:moveTo>
                    <a:pt x="5156437" y="8971583"/>
                  </a:moveTo>
                  <a:lnTo>
                    <a:pt x="5109618" y="8971583"/>
                  </a:lnTo>
                  <a:lnTo>
                    <a:pt x="5098243" y="8933483"/>
                  </a:lnTo>
                  <a:lnTo>
                    <a:pt x="5127877" y="8933483"/>
                  </a:lnTo>
                  <a:lnTo>
                    <a:pt x="5156437" y="8971583"/>
                  </a:lnTo>
                  <a:close/>
                </a:path>
                <a:path w="5528944" h="9429115">
                  <a:moveTo>
                    <a:pt x="2391513" y="8996983"/>
                  </a:moveTo>
                  <a:lnTo>
                    <a:pt x="2347169" y="8996983"/>
                  </a:lnTo>
                  <a:lnTo>
                    <a:pt x="2344721" y="8971583"/>
                  </a:lnTo>
                  <a:lnTo>
                    <a:pt x="2392660" y="8971583"/>
                  </a:lnTo>
                  <a:lnTo>
                    <a:pt x="2391513" y="8996983"/>
                  </a:lnTo>
                  <a:close/>
                </a:path>
                <a:path w="5528944" h="9429115">
                  <a:moveTo>
                    <a:pt x="2928227" y="8996983"/>
                  </a:moveTo>
                  <a:lnTo>
                    <a:pt x="2902695" y="8996983"/>
                  </a:lnTo>
                  <a:lnTo>
                    <a:pt x="2876041" y="8971583"/>
                  </a:lnTo>
                  <a:lnTo>
                    <a:pt x="2938911" y="8971583"/>
                  </a:lnTo>
                  <a:lnTo>
                    <a:pt x="2928227" y="8996983"/>
                  </a:lnTo>
                  <a:close/>
                </a:path>
                <a:path w="5528944" h="9429115">
                  <a:moveTo>
                    <a:pt x="3418592" y="8996983"/>
                  </a:moveTo>
                  <a:lnTo>
                    <a:pt x="3396751" y="8996983"/>
                  </a:lnTo>
                  <a:lnTo>
                    <a:pt x="3407459" y="8971583"/>
                  </a:lnTo>
                  <a:lnTo>
                    <a:pt x="3418592" y="8996983"/>
                  </a:lnTo>
                  <a:close/>
                </a:path>
                <a:path w="5528944" h="9429115">
                  <a:moveTo>
                    <a:pt x="3685265" y="8996983"/>
                  </a:moveTo>
                  <a:lnTo>
                    <a:pt x="3658018" y="8996983"/>
                  </a:lnTo>
                  <a:lnTo>
                    <a:pt x="3650164" y="8971583"/>
                  </a:lnTo>
                  <a:lnTo>
                    <a:pt x="3687913" y="8971583"/>
                  </a:lnTo>
                  <a:lnTo>
                    <a:pt x="3685265" y="8996983"/>
                  </a:lnTo>
                  <a:close/>
                </a:path>
                <a:path w="5528944" h="9429115">
                  <a:moveTo>
                    <a:pt x="3957709" y="8996983"/>
                  </a:moveTo>
                  <a:lnTo>
                    <a:pt x="3943209" y="8996983"/>
                  </a:lnTo>
                  <a:lnTo>
                    <a:pt x="3928266" y="8971583"/>
                  </a:lnTo>
                  <a:lnTo>
                    <a:pt x="3963958" y="8971583"/>
                  </a:lnTo>
                  <a:lnTo>
                    <a:pt x="3957709" y="8996983"/>
                  </a:lnTo>
                  <a:close/>
                </a:path>
                <a:path w="5528944" h="9429115">
                  <a:moveTo>
                    <a:pt x="4191339" y="8996983"/>
                  </a:moveTo>
                  <a:lnTo>
                    <a:pt x="4105626" y="8996983"/>
                  </a:lnTo>
                  <a:lnTo>
                    <a:pt x="4121833" y="8971583"/>
                  </a:lnTo>
                  <a:lnTo>
                    <a:pt x="4189161" y="8971583"/>
                  </a:lnTo>
                  <a:lnTo>
                    <a:pt x="4191339" y="8996983"/>
                  </a:lnTo>
                  <a:close/>
                </a:path>
                <a:path w="5528944" h="9429115">
                  <a:moveTo>
                    <a:pt x="4456126" y="8996983"/>
                  </a:moveTo>
                  <a:lnTo>
                    <a:pt x="4426578" y="8996983"/>
                  </a:lnTo>
                  <a:lnTo>
                    <a:pt x="4427921" y="8971583"/>
                  </a:lnTo>
                  <a:lnTo>
                    <a:pt x="4455525" y="8971583"/>
                  </a:lnTo>
                  <a:lnTo>
                    <a:pt x="4456126" y="8996983"/>
                  </a:lnTo>
                  <a:close/>
                </a:path>
                <a:path w="5528944" h="9429115">
                  <a:moveTo>
                    <a:pt x="4770518" y="8996983"/>
                  </a:moveTo>
                  <a:lnTo>
                    <a:pt x="4667417" y="8996983"/>
                  </a:lnTo>
                  <a:lnTo>
                    <a:pt x="4644367" y="8971583"/>
                  </a:lnTo>
                  <a:lnTo>
                    <a:pt x="4785581" y="8971583"/>
                  </a:lnTo>
                  <a:lnTo>
                    <a:pt x="4770518" y="8996983"/>
                  </a:lnTo>
                  <a:close/>
                </a:path>
                <a:path w="5528944" h="9429115">
                  <a:moveTo>
                    <a:pt x="5242017" y="9035083"/>
                  </a:moveTo>
                  <a:lnTo>
                    <a:pt x="5151282" y="9035083"/>
                  </a:lnTo>
                  <a:lnTo>
                    <a:pt x="5146468" y="8996983"/>
                  </a:lnTo>
                  <a:lnTo>
                    <a:pt x="5134852" y="8996983"/>
                  </a:lnTo>
                  <a:lnTo>
                    <a:pt x="5128082" y="8971583"/>
                  </a:lnTo>
                  <a:lnTo>
                    <a:pt x="5215841" y="8971583"/>
                  </a:lnTo>
                  <a:lnTo>
                    <a:pt x="5246446" y="8996983"/>
                  </a:lnTo>
                  <a:lnTo>
                    <a:pt x="5242017" y="9035083"/>
                  </a:lnTo>
                  <a:close/>
                </a:path>
                <a:path w="5528944" h="9429115">
                  <a:moveTo>
                    <a:pt x="38558" y="9035083"/>
                  </a:moveTo>
                  <a:lnTo>
                    <a:pt x="0" y="9035083"/>
                  </a:lnTo>
                  <a:lnTo>
                    <a:pt x="0" y="8996983"/>
                  </a:lnTo>
                  <a:lnTo>
                    <a:pt x="21198" y="8996983"/>
                  </a:lnTo>
                  <a:lnTo>
                    <a:pt x="38558" y="9035083"/>
                  </a:lnTo>
                  <a:close/>
                </a:path>
                <a:path w="5528944" h="9429115">
                  <a:moveTo>
                    <a:pt x="593773" y="9035083"/>
                  </a:moveTo>
                  <a:lnTo>
                    <a:pt x="537333" y="9035083"/>
                  </a:lnTo>
                  <a:lnTo>
                    <a:pt x="550407" y="8996983"/>
                  </a:lnTo>
                  <a:lnTo>
                    <a:pt x="588139" y="8996983"/>
                  </a:lnTo>
                  <a:lnTo>
                    <a:pt x="593773" y="9035083"/>
                  </a:lnTo>
                  <a:close/>
                </a:path>
                <a:path w="5528944" h="9429115">
                  <a:moveTo>
                    <a:pt x="1808470" y="9035083"/>
                  </a:moveTo>
                  <a:lnTo>
                    <a:pt x="1745981" y="9035083"/>
                  </a:lnTo>
                  <a:lnTo>
                    <a:pt x="1749976" y="8996983"/>
                  </a:lnTo>
                  <a:lnTo>
                    <a:pt x="1786984" y="8996983"/>
                  </a:lnTo>
                  <a:lnTo>
                    <a:pt x="1808470" y="9035083"/>
                  </a:lnTo>
                  <a:close/>
                </a:path>
                <a:path w="5528944" h="9429115">
                  <a:moveTo>
                    <a:pt x="4146306" y="9035083"/>
                  </a:moveTo>
                  <a:lnTo>
                    <a:pt x="4083563" y="9035083"/>
                  </a:lnTo>
                  <a:lnTo>
                    <a:pt x="4084517" y="8996983"/>
                  </a:lnTo>
                  <a:lnTo>
                    <a:pt x="4170032" y="8996983"/>
                  </a:lnTo>
                  <a:lnTo>
                    <a:pt x="4146306" y="9035083"/>
                  </a:lnTo>
                  <a:close/>
                </a:path>
                <a:path w="5528944" h="9429115">
                  <a:moveTo>
                    <a:pt x="4999203" y="9035083"/>
                  </a:moveTo>
                  <a:lnTo>
                    <a:pt x="4921813" y="9035083"/>
                  </a:lnTo>
                  <a:lnTo>
                    <a:pt x="4927388" y="8996983"/>
                  </a:lnTo>
                  <a:lnTo>
                    <a:pt x="5002137" y="8996983"/>
                  </a:lnTo>
                  <a:lnTo>
                    <a:pt x="4999203" y="9035083"/>
                  </a:lnTo>
                  <a:close/>
                </a:path>
                <a:path w="5528944" h="9429115">
                  <a:moveTo>
                    <a:pt x="65674" y="9060483"/>
                  </a:moveTo>
                  <a:lnTo>
                    <a:pt x="31908" y="9060483"/>
                  </a:lnTo>
                  <a:lnTo>
                    <a:pt x="22124" y="9035083"/>
                  </a:lnTo>
                  <a:lnTo>
                    <a:pt x="52670" y="9035083"/>
                  </a:lnTo>
                  <a:lnTo>
                    <a:pt x="65674" y="9060483"/>
                  </a:lnTo>
                  <a:close/>
                </a:path>
                <a:path w="5528944" h="9429115">
                  <a:moveTo>
                    <a:pt x="591993" y="9060483"/>
                  </a:moveTo>
                  <a:lnTo>
                    <a:pt x="540137" y="9060483"/>
                  </a:lnTo>
                  <a:lnTo>
                    <a:pt x="531197" y="9035083"/>
                  </a:lnTo>
                  <a:lnTo>
                    <a:pt x="596048" y="9035083"/>
                  </a:lnTo>
                  <a:lnTo>
                    <a:pt x="591993" y="9060483"/>
                  </a:lnTo>
                  <a:close/>
                </a:path>
                <a:path w="5528944" h="9429115">
                  <a:moveTo>
                    <a:pt x="1571942" y="9060483"/>
                  </a:moveTo>
                  <a:lnTo>
                    <a:pt x="1518734" y="9060483"/>
                  </a:lnTo>
                  <a:lnTo>
                    <a:pt x="1502752" y="9035083"/>
                  </a:lnTo>
                  <a:lnTo>
                    <a:pt x="1570009" y="9035083"/>
                  </a:lnTo>
                  <a:lnTo>
                    <a:pt x="1571942" y="9060483"/>
                  </a:lnTo>
                  <a:close/>
                </a:path>
                <a:path w="5528944" h="9429115">
                  <a:moveTo>
                    <a:pt x="1839958" y="9060483"/>
                  </a:moveTo>
                  <a:lnTo>
                    <a:pt x="1764839" y="9060483"/>
                  </a:lnTo>
                  <a:lnTo>
                    <a:pt x="1748764" y="9035083"/>
                  </a:lnTo>
                  <a:lnTo>
                    <a:pt x="1844281" y="9035083"/>
                  </a:lnTo>
                  <a:lnTo>
                    <a:pt x="1839958" y="9060483"/>
                  </a:lnTo>
                  <a:close/>
                </a:path>
                <a:path w="5528944" h="9429115">
                  <a:moveTo>
                    <a:pt x="2520854" y="9060483"/>
                  </a:moveTo>
                  <a:lnTo>
                    <a:pt x="2503587" y="9060483"/>
                  </a:lnTo>
                  <a:lnTo>
                    <a:pt x="2493547" y="9035083"/>
                  </a:lnTo>
                  <a:lnTo>
                    <a:pt x="2536051" y="9035083"/>
                  </a:lnTo>
                  <a:lnTo>
                    <a:pt x="2520854" y="9060483"/>
                  </a:lnTo>
                  <a:close/>
                </a:path>
                <a:path w="5528944" h="9429115">
                  <a:moveTo>
                    <a:pt x="712616" y="9123983"/>
                  </a:moveTo>
                  <a:lnTo>
                    <a:pt x="663204" y="9098583"/>
                  </a:lnTo>
                  <a:lnTo>
                    <a:pt x="670396" y="9098583"/>
                  </a:lnTo>
                  <a:lnTo>
                    <a:pt x="679630" y="9060483"/>
                  </a:lnTo>
                  <a:lnTo>
                    <a:pt x="711866" y="9060483"/>
                  </a:lnTo>
                  <a:lnTo>
                    <a:pt x="720766" y="9098583"/>
                  </a:lnTo>
                  <a:lnTo>
                    <a:pt x="712616" y="9123983"/>
                  </a:lnTo>
                  <a:close/>
                </a:path>
                <a:path w="5528944" h="9429115">
                  <a:moveTo>
                    <a:pt x="935316" y="9098583"/>
                  </a:moveTo>
                  <a:lnTo>
                    <a:pt x="846035" y="9098583"/>
                  </a:lnTo>
                  <a:lnTo>
                    <a:pt x="858266" y="9060483"/>
                  </a:lnTo>
                  <a:lnTo>
                    <a:pt x="917446" y="9060483"/>
                  </a:lnTo>
                  <a:lnTo>
                    <a:pt x="935316" y="9098583"/>
                  </a:lnTo>
                  <a:close/>
                </a:path>
                <a:path w="5528944" h="9429115">
                  <a:moveTo>
                    <a:pt x="2806757" y="9098583"/>
                  </a:moveTo>
                  <a:lnTo>
                    <a:pt x="2787826" y="9098583"/>
                  </a:lnTo>
                  <a:lnTo>
                    <a:pt x="2786156" y="9060483"/>
                  </a:lnTo>
                  <a:lnTo>
                    <a:pt x="2817828" y="9060483"/>
                  </a:lnTo>
                  <a:lnTo>
                    <a:pt x="2806757" y="9098583"/>
                  </a:lnTo>
                  <a:close/>
                </a:path>
                <a:path w="5528944" h="9429115">
                  <a:moveTo>
                    <a:pt x="3050832" y="9098583"/>
                  </a:moveTo>
                  <a:lnTo>
                    <a:pt x="3006170" y="9098583"/>
                  </a:lnTo>
                  <a:lnTo>
                    <a:pt x="3007904" y="9060483"/>
                  </a:lnTo>
                  <a:lnTo>
                    <a:pt x="3043200" y="9060483"/>
                  </a:lnTo>
                  <a:lnTo>
                    <a:pt x="3050832" y="9098583"/>
                  </a:lnTo>
                  <a:close/>
                </a:path>
                <a:path w="5528944" h="9429115">
                  <a:moveTo>
                    <a:pt x="3340498" y="9098583"/>
                  </a:moveTo>
                  <a:lnTo>
                    <a:pt x="3314859" y="9098583"/>
                  </a:lnTo>
                  <a:lnTo>
                    <a:pt x="3307329" y="9060483"/>
                  </a:lnTo>
                  <a:lnTo>
                    <a:pt x="3345721" y="9060483"/>
                  </a:lnTo>
                  <a:lnTo>
                    <a:pt x="3340498" y="9098583"/>
                  </a:lnTo>
                  <a:close/>
                </a:path>
                <a:path w="5528944" h="9429115">
                  <a:moveTo>
                    <a:pt x="3592347" y="9098583"/>
                  </a:moveTo>
                  <a:lnTo>
                    <a:pt x="3555338" y="9098583"/>
                  </a:lnTo>
                  <a:lnTo>
                    <a:pt x="3560114" y="9060483"/>
                  </a:lnTo>
                  <a:lnTo>
                    <a:pt x="3585562" y="9060483"/>
                  </a:lnTo>
                  <a:lnTo>
                    <a:pt x="3592347" y="9098583"/>
                  </a:lnTo>
                  <a:close/>
                </a:path>
                <a:path w="5528944" h="9429115">
                  <a:moveTo>
                    <a:pt x="4592474" y="9098583"/>
                  </a:moveTo>
                  <a:lnTo>
                    <a:pt x="4549798" y="9098583"/>
                  </a:lnTo>
                  <a:lnTo>
                    <a:pt x="4544428" y="9060483"/>
                  </a:lnTo>
                  <a:lnTo>
                    <a:pt x="4594397" y="9060483"/>
                  </a:lnTo>
                  <a:lnTo>
                    <a:pt x="4592474" y="9098583"/>
                  </a:lnTo>
                  <a:close/>
                </a:path>
                <a:path w="5528944" h="9429115">
                  <a:moveTo>
                    <a:pt x="170575" y="9123983"/>
                  </a:moveTo>
                  <a:lnTo>
                    <a:pt x="123535" y="9123983"/>
                  </a:lnTo>
                  <a:lnTo>
                    <a:pt x="125696" y="9098583"/>
                  </a:lnTo>
                  <a:lnTo>
                    <a:pt x="183851" y="9098583"/>
                  </a:lnTo>
                  <a:lnTo>
                    <a:pt x="170575" y="9123983"/>
                  </a:lnTo>
                  <a:close/>
                </a:path>
                <a:path w="5528944" h="9429115">
                  <a:moveTo>
                    <a:pt x="942845" y="9123983"/>
                  </a:moveTo>
                  <a:lnTo>
                    <a:pt x="833184" y="9123983"/>
                  </a:lnTo>
                  <a:lnTo>
                    <a:pt x="832686" y="9098583"/>
                  </a:lnTo>
                  <a:lnTo>
                    <a:pt x="944025" y="9098583"/>
                  </a:lnTo>
                  <a:lnTo>
                    <a:pt x="942845" y="9123983"/>
                  </a:lnTo>
                  <a:close/>
                </a:path>
                <a:path w="5528944" h="9429115">
                  <a:moveTo>
                    <a:pt x="1466765" y="9123983"/>
                  </a:moveTo>
                  <a:lnTo>
                    <a:pt x="1366729" y="9123983"/>
                  </a:lnTo>
                  <a:lnTo>
                    <a:pt x="1362963" y="9098583"/>
                  </a:lnTo>
                  <a:lnTo>
                    <a:pt x="1453688" y="9098583"/>
                  </a:lnTo>
                  <a:lnTo>
                    <a:pt x="1466765" y="9123983"/>
                  </a:lnTo>
                  <a:close/>
                </a:path>
                <a:path w="5528944" h="9429115">
                  <a:moveTo>
                    <a:pt x="2628718" y="9123983"/>
                  </a:moveTo>
                  <a:lnTo>
                    <a:pt x="2606746" y="9123983"/>
                  </a:lnTo>
                  <a:lnTo>
                    <a:pt x="2614638" y="9098583"/>
                  </a:lnTo>
                  <a:lnTo>
                    <a:pt x="2628718" y="9123983"/>
                  </a:lnTo>
                  <a:close/>
                </a:path>
                <a:path w="5528944" h="9429115">
                  <a:moveTo>
                    <a:pt x="5390589" y="9123983"/>
                  </a:moveTo>
                  <a:lnTo>
                    <a:pt x="5361351" y="9123983"/>
                  </a:lnTo>
                  <a:lnTo>
                    <a:pt x="5356866" y="9098583"/>
                  </a:lnTo>
                  <a:lnTo>
                    <a:pt x="5383125" y="9098583"/>
                  </a:lnTo>
                  <a:lnTo>
                    <a:pt x="5390589" y="9123983"/>
                  </a:lnTo>
                  <a:close/>
                </a:path>
                <a:path w="5528944" h="9429115">
                  <a:moveTo>
                    <a:pt x="1505060" y="9162083"/>
                  </a:moveTo>
                  <a:lnTo>
                    <a:pt x="1451391" y="9162083"/>
                  </a:lnTo>
                  <a:lnTo>
                    <a:pt x="1428382" y="9123983"/>
                  </a:lnTo>
                  <a:lnTo>
                    <a:pt x="1486483" y="9123983"/>
                  </a:lnTo>
                  <a:lnTo>
                    <a:pt x="1505060" y="9162083"/>
                  </a:lnTo>
                  <a:close/>
                </a:path>
                <a:path w="5528944" h="9429115">
                  <a:moveTo>
                    <a:pt x="2723351" y="9162083"/>
                  </a:moveTo>
                  <a:lnTo>
                    <a:pt x="2710777" y="9162083"/>
                  </a:lnTo>
                  <a:lnTo>
                    <a:pt x="2708387" y="9123983"/>
                  </a:lnTo>
                  <a:lnTo>
                    <a:pt x="2731341" y="9123983"/>
                  </a:lnTo>
                  <a:lnTo>
                    <a:pt x="2723351" y="9162083"/>
                  </a:lnTo>
                  <a:close/>
                </a:path>
                <a:path w="5528944" h="9429115">
                  <a:moveTo>
                    <a:pt x="2944118" y="9162083"/>
                  </a:moveTo>
                  <a:lnTo>
                    <a:pt x="2905675" y="9162083"/>
                  </a:lnTo>
                  <a:lnTo>
                    <a:pt x="2912748" y="9123983"/>
                  </a:lnTo>
                  <a:lnTo>
                    <a:pt x="2944380" y="9123983"/>
                  </a:lnTo>
                  <a:lnTo>
                    <a:pt x="2944118" y="9162083"/>
                  </a:lnTo>
                  <a:close/>
                </a:path>
                <a:path w="5528944" h="9429115">
                  <a:moveTo>
                    <a:pt x="3180339" y="9162083"/>
                  </a:moveTo>
                  <a:lnTo>
                    <a:pt x="3110341" y="9162083"/>
                  </a:lnTo>
                  <a:lnTo>
                    <a:pt x="3124632" y="9123983"/>
                  </a:lnTo>
                  <a:lnTo>
                    <a:pt x="3180163" y="9123983"/>
                  </a:lnTo>
                  <a:lnTo>
                    <a:pt x="3180339" y="9162083"/>
                  </a:lnTo>
                  <a:close/>
                </a:path>
                <a:path w="5528944" h="9429115">
                  <a:moveTo>
                    <a:pt x="4733005" y="9162083"/>
                  </a:moveTo>
                  <a:lnTo>
                    <a:pt x="4704714" y="9162083"/>
                  </a:lnTo>
                  <a:lnTo>
                    <a:pt x="4712540" y="9123983"/>
                  </a:lnTo>
                  <a:lnTo>
                    <a:pt x="4726943" y="9123983"/>
                  </a:lnTo>
                  <a:lnTo>
                    <a:pt x="4733005" y="9162083"/>
                  </a:lnTo>
                  <a:close/>
                </a:path>
                <a:path w="5528944" h="9429115">
                  <a:moveTo>
                    <a:pt x="313194" y="9200183"/>
                  </a:moveTo>
                  <a:lnTo>
                    <a:pt x="233570" y="9200183"/>
                  </a:lnTo>
                  <a:lnTo>
                    <a:pt x="243365" y="9162083"/>
                  </a:lnTo>
                  <a:lnTo>
                    <a:pt x="304001" y="9162083"/>
                  </a:lnTo>
                  <a:lnTo>
                    <a:pt x="313194" y="9200183"/>
                  </a:lnTo>
                  <a:close/>
                </a:path>
                <a:path w="5528944" h="9429115">
                  <a:moveTo>
                    <a:pt x="558027" y="9200183"/>
                  </a:moveTo>
                  <a:lnTo>
                    <a:pt x="521677" y="9200183"/>
                  </a:lnTo>
                  <a:lnTo>
                    <a:pt x="526580" y="9162083"/>
                  </a:lnTo>
                  <a:lnTo>
                    <a:pt x="557405" y="9162083"/>
                  </a:lnTo>
                  <a:lnTo>
                    <a:pt x="558027" y="9200183"/>
                  </a:lnTo>
                  <a:close/>
                </a:path>
                <a:path w="5528944" h="9429115">
                  <a:moveTo>
                    <a:pt x="1537835" y="9200183"/>
                  </a:moveTo>
                  <a:lnTo>
                    <a:pt x="1488390" y="9200183"/>
                  </a:lnTo>
                  <a:lnTo>
                    <a:pt x="1471478" y="9162083"/>
                  </a:lnTo>
                  <a:lnTo>
                    <a:pt x="1522261" y="9162083"/>
                  </a:lnTo>
                  <a:lnTo>
                    <a:pt x="1537835" y="9200183"/>
                  </a:lnTo>
                  <a:close/>
                </a:path>
                <a:path w="5528944" h="9429115">
                  <a:moveTo>
                    <a:pt x="2019056" y="9200183"/>
                  </a:moveTo>
                  <a:lnTo>
                    <a:pt x="2003101" y="9200183"/>
                  </a:lnTo>
                  <a:lnTo>
                    <a:pt x="2008726" y="9162083"/>
                  </a:lnTo>
                  <a:lnTo>
                    <a:pt x="2019056" y="9200183"/>
                  </a:lnTo>
                  <a:close/>
                </a:path>
                <a:path w="5528944" h="9429115">
                  <a:moveTo>
                    <a:pt x="3105263" y="9225583"/>
                  </a:moveTo>
                  <a:lnTo>
                    <a:pt x="3005921" y="9225583"/>
                  </a:lnTo>
                  <a:lnTo>
                    <a:pt x="3009003" y="9200183"/>
                  </a:lnTo>
                  <a:lnTo>
                    <a:pt x="3072257" y="9200183"/>
                  </a:lnTo>
                  <a:lnTo>
                    <a:pt x="3086097" y="9162083"/>
                  </a:lnTo>
                  <a:lnTo>
                    <a:pt x="3151601" y="9162083"/>
                  </a:lnTo>
                  <a:lnTo>
                    <a:pt x="3125939" y="9200183"/>
                  </a:lnTo>
                  <a:lnTo>
                    <a:pt x="3105263" y="9225583"/>
                  </a:lnTo>
                  <a:close/>
                </a:path>
                <a:path w="5528944" h="9429115">
                  <a:moveTo>
                    <a:pt x="3636293" y="9200183"/>
                  </a:moveTo>
                  <a:lnTo>
                    <a:pt x="3620356" y="9200183"/>
                  </a:lnTo>
                  <a:lnTo>
                    <a:pt x="3612408" y="9162083"/>
                  </a:lnTo>
                  <a:lnTo>
                    <a:pt x="3641400" y="9162083"/>
                  </a:lnTo>
                  <a:lnTo>
                    <a:pt x="3636293" y="9200183"/>
                  </a:lnTo>
                  <a:close/>
                </a:path>
                <a:path w="5528944" h="9429115">
                  <a:moveTo>
                    <a:pt x="4655465" y="9200183"/>
                  </a:moveTo>
                  <a:lnTo>
                    <a:pt x="4635593" y="9200183"/>
                  </a:lnTo>
                  <a:lnTo>
                    <a:pt x="4639289" y="9162083"/>
                  </a:lnTo>
                  <a:lnTo>
                    <a:pt x="4655988" y="9162083"/>
                  </a:lnTo>
                  <a:lnTo>
                    <a:pt x="4655465" y="9200183"/>
                  </a:lnTo>
                  <a:close/>
                </a:path>
                <a:path w="5528944" h="9429115">
                  <a:moveTo>
                    <a:pt x="4987979" y="9200183"/>
                  </a:moveTo>
                  <a:lnTo>
                    <a:pt x="4899047" y="9200183"/>
                  </a:lnTo>
                  <a:lnTo>
                    <a:pt x="4927112" y="9162083"/>
                  </a:lnTo>
                  <a:lnTo>
                    <a:pt x="4982436" y="9162083"/>
                  </a:lnTo>
                  <a:lnTo>
                    <a:pt x="4987979" y="9200183"/>
                  </a:lnTo>
                  <a:close/>
                </a:path>
                <a:path w="5528944" h="9429115">
                  <a:moveTo>
                    <a:pt x="5475269" y="9200183"/>
                  </a:moveTo>
                  <a:lnTo>
                    <a:pt x="5463479" y="9200183"/>
                  </a:lnTo>
                  <a:lnTo>
                    <a:pt x="5462890" y="9162083"/>
                  </a:lnTo>
                  <a:lnTo>
                    <a:pt x="5469872" y="9162083"/>
                  </a:lnTo>
                  <a:lnTo>
                    <a:pt x="5475269" y="9200183"/>
                  </a:lnTo>
                  <a:close/>
                </a:path>
                <a:path w="5528944" h="9429115">
                  <a:moveTo>
                    <a:pt x="3579533" y="9225583"/>
                  </a:moveTo>
                  <a:lnTo>
                    <a:pt x="3558183" y="9225583"/>
                  </a:lnTo>
                  <a:lnTo>
                    <a:pt x="3565297" y="9200183"/>
                  </a:lnTo>
                  <a:lnTo>
                    <a:pt x="3573140" y="9200183"/>
                  </a:lnTo>
                  <a:lnTo>
                    <a:pt x="3579533" y="9225583"/>
                  </a:lnTo>
                  <a:close/>
                </a:path>
                <a:path w="5528944" h="9429115">
                  <a:moveTo>
                    <a:pt x="4084328" y="9225583"/>
                  </a:moveTo>
                  <a:lnTo>
                    <a:pt x="4030462" y="9225583"/>
                  </a:lnTo>
                  <a:lnTo>
                    <a:pt x="4035610" y="9200183"/>
                  </a:lnTo>
                  <a:lnTo>
                    <a:pt x="4069864" y="9200183"/>
                  </a:lnTo>
                  <a:lnTo>
                    <a:pt x="4084328" y="9225583"/>
                  </a:lnTo>
                  <a:close/>
                </a:path>
                <a:path w="5528944" h="9429115">
                  <a:moveTo>
                    <a:pt x="4932855" y="9225583"/>
                  </a:moveTo>
                  <a:lnTo>
                    <a:pt x="4859007" y="9225583"/>
                  </a:lnTo>
                  <a:lnTo>
                    <a:pt x="4876032" y="9200183"/>
                  </a:lnTo>
                  <a:lnTo>
                    <a:pt x="4960380" y="9200183"/>
                  </a:lnTo>
                  <a:lnTo>
                    <a:pt x="4932855" y="9225583"/>
                  </a:lnTo>
                  <a:close/>
                </a:path>
                <a:path w="5528944" h="9429115">
                  <a:moveTo>
                    <a:pt x="907936" y="9263683"/>
                  </a:moveTo>
                  <a:lnTo>
                    <a:pt x="880094" y="9263683"/>
                  </a:lnTo>
                  <a:lnTo>
                    <a:pt x="888555" y="9225583"/>
                  </a:lnTo>
                  <a:lnTo>
                    <a:pt x="898346" y="9225583"/>
                  </a:lnTo>
                  <a:lnTo>
                    <a:pt x="907936" y="9263683"/>
                  </a:lnTo>
                  <a:close/>
                </a:path>
                <a:path w="5528944" h="9429115">
                  <a:moveTo>
                    <a:pt x="1180077" y="9263683"/>
                  </a:moveTo>
                  <a:lnTo>
                    <a:pt x="1125830" y="9263683"/>
                  </a:lnTo>
                  <a:lnTo>
                    <a:pt x="1138939" y="9225583"/>
                  </a:lnTo>
                  <a:lnTo>
                    <a:pt x="1166176" y="9225583"/>
                  </a:lnTo>
                  <a:lnTo>
                    <a:pt x="1180077" y="9263683"/>
                  </a:lnTo>
                  <a:close/>
                </a:path>
                <a:path w="5528944" h="9429115">
                  <a:moveTo>
                    <a:pt x="1912286" y="9263683"/>
                  </a:moveTo>
                  <a:lnTo>
                    <a:pt x="1882075" y="9263683"/>
                  </a:lnTo>
                  <a:lnTo>
                    <a:pt x="1896260" y="9225583"/>
                  </a:lnTo>
                  <a:lnTo>
                    <a:pt x="1905100" y="9225583"/>
                  </a:lnTo>
                  <a:lnTo>
                    <a:pt x="1912286" y="9263683"/>
                  </a:lnTo>
                  <a:close/>
                </a:path>
                <a:path w="5528944" h="9429115">
                  <a:moveTo>
                    <a:pt x="4058537" y="9263683"/>
                  </a:moveTo>
                  <a:lnTo>
                    <a:pt x="4040020" y="9263683"/>
                  </a:lnTo>
                  <a:lnTo>
                    <a:pt x="4030921" y="9225583"/>
                  </a:lnTo>
                  <a:lnTo>
                    <a:pt x="4068561" y="9225583"/>
                  </a:lnTo>
                  <a:lnTo>
                    <a:pt x="4058537" y="9263683"/>
                  </a:lnTo>
                  <a:close/>
                </a:path>
                <a:path w="5528944" h="9429115">
                  <a:moveTo>
                    <a:pt x="4308631" y="9263683"/>
                  </a:moveTo>
                  <a:lnTo>
                    <a:pt x="4274937" y="9263683"/>
                  </a:lnTo>
                  <a:lnTo>
                    <a:pt x="4275362" y="9225583"/>
                  </a:lnTo>
                  <a:lnTo>
                    <a:pt x="4307649" y="9225583"/>
                  </a:lnTo>
                  <a:lnTo>
                    <a:pt x="4308631" y="9263683"/>
                  </a:lnTo>
                  <a:close/>
                </a:path>
                <a:path w="5528944" h="9429115">
                  <a:moveTo>
                    <a:pt x="676431" y="9289083"/>
                  </a:moveTo>
                  <a:lnTo>
                    <a:pt x="647398" y="9289083"/>
                  </a:lnTo>
                  <a:lnTo>
                    <a:pt x="622655" y="9263683"/>
                  </a:lnTo>
                  <a:lnTo>
                    <a:pt x="688423" y="9263683"/>
                  </a:lnTo>
                  <a:lnTo>
                    <a:pt x="676431" y="9289083"/>
                  </a:lnTo>
                  <a:close/>
                </a:path>
                <a:path w="5528944" h="9429115">
                  <a:moveTo>
                    <a:pt x="1192068" y="9289083"/>
                  </a:moveTo>
                  <a:lnTo>
                    <a:pt x="1118391" y="9289083"/>
                  </a:lnTo>
                  <a:lnTo>
                    <a:pt x="1115665" y="9263683"/>
                  </a:lnTo>
                  <a:lnTo>
                    <a:pt x="1193488" y="9263683"/>
                  </a:lnTo>
                  <a:lnTo>
                    <a:pt x="1192068" y="9289083"/>
                  </a:lnTo>
                  <a:close/>
                </a:path>
                <a:path w="5528944" h="9429115">
                  <a:moveTo>
                    <a:pt x="3166663" y="9289083"/>
                  </a:moveTo>
                  <a:lnTo>
                    <a:pt x="3129114" y="9289083"/>
                  </a:lnTo>
                  <a:lnTo>
                    <a:pt x="3135125" y="9263683"/>
                  </a:lnTo>
                  <a:lnTo>
                    <a:pt x="3161103" y="9263683"/>
                  </a:lnTo>
                  <a:lnTo>
                    <a:pt x="3166663" y="9289083"/>
                  </a:lnTo>
                  <a:close/>
                </a:path>
                <a:path w="5528944" h="9429115">
                  <a:moveTo>
                    <a:pt x="3455593" y="9327183"/>
                  </a:moveTo>
                  <a:lnTo>
                    <a:pt x="3373176" y="9327183"/>
                  </a:lnTo>
                  <a:lnTo>
                    <a:pt x="3389363" y="9289083"/>
                  </a:lnTo>
                  <a:lnTo>
                    <a:pt x="3457132" y="9289083"/>
                  </a:lnTo>
                  <a:lnTo>
                    <a:pt x="3455593" y="9327183"/>
                  </a:lnTo>
                  <a:close/>
                </a:path>
                <a:path w="5528944" h="9429115">
                  <a:moveTo>
                    <a:pt x="3978231" y="9327183"/>
                  </a:moveTo>
                  <a:lnTo>
                    <a:pt x="3964122" y="9327183"/>
                  </a:lnTo>
                  <a:lnTo>
                    <a:pt x="3961437" y="9289083"/>
                  </a:lnTo>
                  <a:lnTo>
                    <a:pt x="3983193" y="9289083"/>
                  </a:lnTo>
                  <a:lnTo>
                    <a:pt x="3978231" y="9327183"/>
                  </a:lnTo>
                  <a:close/>
                </a:path>
                <a:path w="5528944" h="9429115">
                  <a:moveTo>
                    <a:pt x="304221" y="9352583"/>
                  </a:moveTo>
                  <a:lnTo>
                    <a:pt x="294360" y="9352583"/>
                  </a:lnTo>
                  <a:lnTo>
                    <a:pt x="283531" y="9327183"/>
                  </a:lnTo>
                  <a:lnTo>
                    <a:pt x="301503" y="9327183"/>
                  </a:lnTo>
                  <a:lnTo>
                    <a:pt x="304221" y="9352583"/>
                  </a:lnTo>
                  <a:close/>
                </a:path>
                <a:path w="5528944" h="9429115">
                  <a:moveTo>
                    <a:pt x="3387065" y="9352583"/>
                  </a:moveTo>
                  <a:lnTo>
                    <a:pt x="3356933" y="9352583"/>
                  </a:lnTo>
                  <a:lnTo>
                    <a:pt x="3357784" y="9327183"/>
                  </a:lnTo>
                  <a:lnTo>
                    <a:pt x="3412697" y="9327183"/>
                  </a:lnTo>
                  <a:lnTo>
                    <a:pt x="3387065" y="9352583"/>
                  </a:lnTo>
                  <a:close/>
                </a:path>
                <a:path w="5528944" h="9429115">
                  <a:moveTo>
                    <a:pt x="578886" y="9390683"/>
                  </a:moveTo>
                  <a:lnTo>
                    <a:pt x="497200" y="9390683"/>
                  </a:lnTo>
                  <a:lnTo>
                    <a:pt x="479014" y="9352583"/>
                  </a:lnTo>
                  <a:lnTo>
                    <a:pt x="557760" y="9352583"/>
                  </a:lnTo>
                  <a:lnTo>
                    <a:pt x="578886" y="9390683"/>
                  </a:lnTo>
                  <a:close/>
                </a:path>
                <a:path w="5528944" h="9429115">
                  <a:moveTo>
                    <a:pt x="3301922" y="9390683"/>
                  </a:moveTo>
                  <a:lnTo>
                    <a:pt x="3241080" y="9390683"/>
                  </a:lnTo>
                  <a:lnTo>
                    <a:pt x="3247106" y="9352583"/>
                  </a:lnTo>
                  <a:lnTo>
                    <a:pt x="3297173" y="9352583"/>
                  </a:lnTo>
                  <a:lnTo>
                    <a:pt x="3301922" y="9390683"/>
                  </a:lnTo>
                  <a:close/>
                </a:path>
                <a:path w="5528944" h="9429115">
                  <a:moveTo>
                    <a:pt x="1887668" y="9428783"/>
                  </a:moveTo>
                  <a:lnTo>
                    <a:pt x="1866384" y="9428783"/>
                  </a:lnTo>
                  <a:lnTo>
                    <a:pt x="1866515" y="9390683"/>
                  </a:lnTo>
                  <a:lnTo>
                    <a:pt x="1883313" y="9390683"/>
                  </a:lnTo>
                  <a:lnTo>
                    <a:pt x="1887668" y="9428783"/>
                  </a:lnTo>
                  <a:close/>
                </a:path>
              </a:pathLst>
            </a:custGeom>
            <a:solidFill>
              <a:srgbClr val="EFEBD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18108" y="3867213"/>
            <a:ext cx="8851900" cy="2463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1195" marR="5080" indent="-1929130">
              <a:lnSpc>
                <a:spcPct val="100000"/>
              </a:lnSpc>
              <a:spcBef>
                <a:spcPts val="100"/>
              </a:spcBef>
            </a:pPr>
            <a:r>
              <a:rPr dirty="0" sz="8000" spc="220"/>
              <a:t>Merci</a:t>
            </a:r>
            <a:r>
              <a:rPr dirty="0" sz="8000" spc="-80"/>
              <a:t> </a:t>
            </a:r>
            <a:r>
              <a:rPr dirty="0" sz="8000" spc="260"/>
              <a:t>pour</a:t>
            </a:r>
            <a:r>
              <a:rPr dirty="0" sz="8000" spc="-75"/>
              <a:t> </a:t>
            </a:r>
            <a:r>
              <a:rPr dirty="0" sz="8000" spc="135"/>
              <a:t>votre </a:t>
            </a:r>
            <a:r>
              <a:rPr dirty="0" sz="8000" spc="185"/>
              <a:t>attention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Oussama Zaïd</dc:creator>
  <cp:keywords>DAGbm-U0GMg,BAD6Xzk4huI</cp:keywords>
  <dc:title>PRESENTATION PROJET CHAL'ENGE</dc:title>
  <dcterms:created xsi:type="dcterms:W3CDTF">2025-06-25T06:17:50Z</dcterms:created>
  <dcterms:modified xsi:type="dcterms:W3CDTF">2025-06-25T06:17:50Z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2025-06-25T00:00:00Z</vt:filetime>
  </property>
  <property fmtid="{D5CDD505-2E9C-101B-9397-08002B2CF9AE}" pid="5" name="Producer">
    <vt:lpwstr>Canva</vt:lpwstr>
  </property>
</Properties>
</file>